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81" r:id="rId4"/>
    <p:sldMasterId id="2147483708" r:id="rId5"/>
    <p:sldMasterId id="2147483730" r:id="rId6"/>
  </p:sldMasterIdLst>
  <p:notesMasterIdLst>
    <p:notesMasterId r:id="rId61"/>
  </p:notesMasterIdLst>
  <p:sldIdLst>
    <p:sldId id="257" r:id="rId7"/>
    <p:sldId id="259" r:id="rId8"/>
    <p:sldId id="892" r:id="rId9"/>
    <p:sldId id="411" r:id="rId10"/>
    <p:sldId id="893" r:id="rId11"/>
    <p:sldId id="412" r:id="rId12"/>
    <p:sldId id="413" r:id="rId13"/>
    <p:sldId id="358" r:id="rId14"/>
    <p:sldId id="263" r:id="rId15"/>
    <p:sldId id="894" r:id="rId16"/>
    <p:sldId id="895" r:id="rId17"/>
    <p:sldId id="943" r:id="rId18"/>
    <p:sldId id="983" r:id="rId19"/>
    <p:sldId id="964" r:id="rId20"/>
    <p:sldId id="394" r:id="rId21"/>
    <p:sldId id="967" r:id="rId22"/>
    <p:sldId id="942" r:id="rId23"/>
    <p:sldId id="969" r:id="rId24"/>
    <p:sldId id="968" r:id="rId25"/>
    <p:sldId id="970" r:id="rId26"/>
    <p:sldId id="972" r:id="rId27"/>
    <p:sldId id="945" r:id="rId28"/>
    <p:sldId id="965" r:id="rId29"/>
    <p:sldId id="975" r:id="rId30"/>
    <p:sldId id="966" r:id="rId31"/>
    <p:sldId id="976" r:id="rId32"/>
    <p:sldId id="973" r:id="rId33"/>
    <p:sldId id="974" r:id="rId34"/>
    <p:sldId id="979" r:id="rId35"/>
    <p:sldId id="980" r:id="rId36"/>
    <p:sldId id="981" r:id="rId37"/>
    <p:sldId id="985" r:id="rId38"/>
    <p:sldId id="978" r:id="rId39"/>
    <p:sldId id="977" r:id="rId40"/>
    <p:sldId id="986" r:id="rId41"/>
    <p:sldId id="944" r:id="rId42"/>
    <p:sldId id="984" r:id="rId43"/>
    <p:sldId id="2007577597" r:id="rId44"/>
    <p:sldId id="2007577598" r:id="rId45"/>
    <p:sldId id="987" r:id="rId46"/>
    <p:sldId id="2007577599" r:id="rId47"/>
    <p:sldId id="2007577600" r:id="rId48"/>
    <p:sldId id="393" r:id="rId49"/>
    <p:sldId id="2007577602" r:id="rId50"/>
    <p:sldId id="2007577603" r:id="rId51"/>
    <p:sldId id="261" r:id="rId52"/>
    <p:sldId id="2007577605" r:id="rId53"/>
    <p:sldId id="2007577606" r:id="rId54"/>
    <p:sldId id="2007577607" r:id="rId55"/>
    <p:sldId id="2007577609" r:id="rId56"/>
    <p:sldId id="2007577608" r:id="rId57"/>
    <p:sldId id="2007577604" r:id="rId58"/>
    <p:sldId id="403" r:id="rId59"/>
    <p:sldId id="39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2" d="100"/>
          <a:sy n="62" d="100"/>
        </p:scale>
        <p:origin x="102"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FC25E-C297-43AF-9FFD-447569C72C73}"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3CE62-2544-4C11-BBF0-B2C8E02E8094}" type="slidenum">
              <a:rPr lang="en-US" smtClean="0"/>
              <a:t>‹#›</a:t>
            </a:fld>
            <a:endParaRPr lang="en-US"/>
          </a:p>
        </p:txBody>
      </p:sp>
    </p:spTree>
    <p:extLst>
      <p:ext uri="{BB962C8B-B14F-4D97-AF65-F5344CB8AC3E}">
        <p14:creationId xmlns:p14="http://schemas.microsoft.com/office/powerpoint/2010/main" val="1780709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73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655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008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446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1812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853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2023/10/27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3982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3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94F18B-4E08-4051-A38F-D249E055ED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7129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 y="2621828"/>
            <a:ext cx="3564835" cy="4236173"/>
          </a:xfrm>
          <a:custGeom>
            <a:avLst/>
            <a:gdLst>
              <a:gd name="connsiteX0" fmla="*/ 1010321 w 3564835"/>
              <a:gd name="connsiteY0" fmla="*/ 0 h 4236173"/>
              <a:gd name="connsiteX1" fmla="*/ 3564835 w 3564835"/>
              <a:gd name="connsiteY1" fmla="*/ 2554514 h 4236173"/>
              <a:gd name="connsiteX2" fmla="*/ 2981508 w 3564835"/>
              <a:gd name="connsiteY2" fmla="*/ 4179422 h 4236173"/>
              <a:gd name="connsiteX3" fmla="*/ 2929929 w 3564835"/>
              <a:gd name="connsiteY3" fmla="*/ 4236173 h 4236173"/>
              <a:gd name="connsiteX4" fmla="*/ 0 w 3564835"/>
              <a:gd name="connsiteY4" fmla="*/ 4236173 h 4236173"/>
              <a:gd name="connsiteX5" fmla="*/ 0 w 3564835"/>
              <a:gd name="connsiteY5" fmla="*/ 208449 h 4236173"/>
              <a:gd name="connsiteX6" fmla="*/ 15989 w 3564835"/>
              <a:gd name="connsiteY6" fmla="*/ 200747 h 4236173"/>
              <a:gd name="connsiteX7" fmla="*/ 1010321 w 3564835"/>
              <a:gd name="connsiteY7" fmla="*/ 0 h 423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835" h="4236173">
                <a:moveTo>
                  <a:pt x="1010321" y="0"/>
                </a:moveTo>
                <a:cubicBezTo>
                  <a:pt x="2421140" y="0"/>
                  <a:pt x="3564835" y="1143695"/>
                  <a:pt x="3564835" y="2554514"/>
                </a:cubicBezTo>
                <a:cubicBezTo>
                  <a:pt x="3564835" y="3171748"/>
                  <a:pt x="3345925" y="3737852"/>
                  <a:pt x="2981508" y="4179422"/>
                </a:cubicBezTo>
                <a:lnTo>
                  <a:pt x="2929929" y="4236173"/>
                </a:lnTo>
                <a:lnTo>
                  <a:pt x="0" y="4236173"/>
                </a:lnTo>
                <a:lnTo>
                  <a:pt x="0" y="208449"/>
                </a:lnTo>
                <a:lnTo>
                  <a:pt x="15989" y="200747"/>
                </a:lnTo>
                <a:cubicBezTo>
                  <a:pt x="321607" y="71481"/>
                  <a:pt x="657617" y="0"/>
                  <a:pt x="1010321"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pPr lvl="0"/>
            <a:endParaRPr lang="en-US" noProof="0"/>
          </a:p>
        </p:txBody>
      </p:sp>
      <p:sp>
        <p:nvSpPr>
          <p:cNvPr id="2" name="Title 1"/>
          <p:cNvSpPr>
            <a:spLocks noGrp="1"/>
          </p:cNvSpPr>
          <p:nvPr>
            <p:ph type="title"/>
          </p:nvPr>
        </p:nvSpPr>
        <p:spPr>
          <a:xfrm>
            <a:off x="1596571" y="2389412"/>
            <a:ext cx="4187371" cy="1783443"/>
          </a:xfrm>
        </p:spPr>
        <p:txBody>
          <a:bodyPr/>
          <a:lstStyle>
            <a:lvl1pPr>
              <a:lnSpc>
                <a:spcPct val="75000"/>
              </a:lnSpc>
              <a:defRPr sz="4000"/>
            </a:lvl1pPr>
          </a:lstStyle>
          <a:p>
            <a:r>
              <a:rPr lang="en-US" dirty="0"/>
              <a:t>Click to edit Master title style</a:t>
            </a:r>
          </a:p>
        </p:txBody>
      </p:sp>
      <p:sp>
        <p:nvSpPr>
          <p:cNvPr id="6" name="Text Placeholder 13"/>
          <p:cNvSpPr>
            <a:spLocks noGrp="1"/>
          </p:cNvSpPr>
          <p:nvPr>
            <p:ph type="body" sz="quarter" idx="11"/>
          </p:nvPr>
        </p:nvSpPr>
        <p:spPr>
          <a:xfrm>
            <a:off x="1596572" y="471526"/>
            <a:ext cx="3006425" cy="914400"/>
          </a:xfrm>
        </p:spPr>
        <p:txBody>
          <a:bodyPr/>
          <a:lstStyle>
            <a:lvl1pPr>
              <a:lnSpc>
                <a:spcPct val="100000"/>
              </a:lnSpc>
              <a:defRPr sz="900" b="0" i="1">
                <a:solidFill>
                  <a:schemeClr val="tx1">
                    <a:alpha val="70000"/>
                  </a:schemeClr>
                </a:solidFill>
                <a:latin typeface="Open Sans" charset="0"/>
                <a:ea typeface="Open Sans" charset="0"/>
                <a:cs typeface="Open Sans" charset="0"/>
              </a:defRPr>
            </a:lvl1pPr>
          </a:lstStyle>
          <a:p>
            <a:pPr lvl="0"/>
            <a:r>
              <a:rPr lang="en-US" dirty="0"/>
              <a:t>Click to edit Master text styles</a:t>
            </a:r>
          </a:p>
        </p:txBody>
      </p:sp>
      <p:sp>
        <p:nvSpPr>
          <p:cNvPr id="5" name="Номер слайда 21">
            <a:extLst>
              <a:ext uri="{FF2B5EF4-FFF2-40B4-BE49-F238E27FC236}">
                <a16:creationId xmlns:a16="http://schemas.microsoft.com/office/drawing/2014/main" id="{7F493308-CE77-4764-92F7-91BA9DCA90C9}"/>
              </a:ext>
            </a:extLst>
          </p:cNvPr>
          <p:cNvSpPr>
            <a:spLocks noGrp="1"/>
          </p:cNvSpPr>
          <p:nvPr>
            <p:ph type="sldNum" sz="quarter" idx="13"/>
          </p:nvPr>
        </p:nvSpPr>
        <p:spPr/>
        <p:txBody>
          <a:bodyPr/>
          <a:lstStyle>
            <a:lvl1pPr>
              <a:defRPr/>
            </a:lvl1pPr>
          </a:lstStyle>
          <a:p>
            <a:fld id="{801E2A16-122B-480B-B065-93933D13E32D}" type="slidenum">
              <a:rPr lang="en-US" altLang="zh-CN"/>
              <a:pPr/>
              <a:t>‹#›</a:t>
            </a:fld>
            <a:endParaRPr lang="en-US" altLang="zh-CN"/>
          </a:p>
        </p:txBody>
      </p:sp>
    </p:spTree>
    <p:extLst>
      <p:ext uri="{BB962C8B-B14F-4D97-AF65-F5344CB8AC3E}">
        <p14:creationId xmlns:p14="http://schemas.microsoft.com/office/powerpoint/2010/main" val="361147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21" name="Picture Placeholder 20">
            <a:extLst>
              <a:ext uri="{FF2B5EF4-FFF2-40B4-BE49-F238E27FC236}">
                <a16:creationId xmlns:a16="http://schemas.microsoft.com/office/drawing/2014/main" id="{6D93257D-03E6-4F5B-9D9B-A712DBAFC240}"/>
              </a:ext>
            </a:extLst>
          </p:cNvPr>
          <p:cNvSpPr>
            <a:spLocks noGrp="1"/>
          </p:cNvSpPr>
          <p:nvPr>
            <p:ph type="pic" sz="quarter" idx="135"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id="{F3208069-7374-45BB-95F0-4D1846A0FEEB}"/>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id="{CD3C9384-B8A5-43B6-9151-E0B3F7605D87}"/>
              </a:ext>
            </a:extLst>
          </p:cNvPr>
          <p:cNvSpPr>
            <a:spLocks noGrp="1"/>
          </p:cNvSpPr>
          <p:nvPr>
            <p:ph type="pic" sz="quarter" idx="129" hasCustomPrompt="1"/>
          </p:nvPr>
        </p:nvSpPr>
        <p:spPr>
          <a:xfrm>
            <a:off x="609600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3" name="Picture Placeholder 22">
            <a:extLst>
              <a:ext uri="{FF2B5EF4-FFF2-40B4-BE49-F238E27FC236}">
                <a16:creationId xmlns:a16="http://schemas.microsoft.com/office/drawing/2014/main" id="{FD328988-B3A4-47A9-BD6E-4DBAF7F49FAB}"/>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75054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4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19" name="Picture Placeholder 18">
            <a:extLst>
              <a:ext uri="{FF2B5EF4-FFF2-40B4-BE49-F238E27FC236}">
                <a16:creationId xmlns:a16="http://schemas.microsoft.com/office/drawing/2014/main" id="{68E06780-D9D3-4105-A737-32974D01D568}"/>
              </a:ext>
            </a:extLst>
          </p:cNvPr>
          <p:cNvSpPr>
            <a:spLocks noGrp="1"/>
          </p:cNvSpPr>
          <p:nvPr>
            <p:ph type="pic" sz="quarter" idx="135" hasCustomPrompt="1"/>
          </p:nvPr>
        </p:nvSpPr>
        <p:spPr>
          <a:xfrm>
            <a:off x="1268975" y="1144521"/>
            <a:ext cx="4826993" cy="4568958"/>
          </a:xfrm>
          <a:custGeom>
            <a:avLst/>
            <a:gdLst>
              <a:gd name="connsiteX0" fmla="*/ 0 w 9653985"/>
              <a:gd name="connsiteY0" fmla="*/ 0 h 9137916"/>
              <a:gd name="connsiteX1" fmla="*/ 9653985 w 9653985"/>
              <a:gd name="connsiteY1" fmla="*/ 0 h 9137916"/>
              <a:gd name="connsiteX2" fmla="*/ 9653985 w 9653985"/>
              <a:gd name="connsiteY2" fmla="*/ 9137916 h 9137916"/>
              <a:gd name="connsiteX3" fmla="*/ 0 w 9653985"/>
              <a:gd name="connsiteY3" fmla="*/ 9137916 h 9137916"/>
            </a:gdLst>
            <a:ahLst/>
            <a:cxnLst>
              <a:cxn ang="0">
                <a:pos x="connsiteX0" y="connsiteY0"/>
              </a:cxn>
              <a:cxn ang="0">
                <a:pos x="connsiteX1" y="connsiteY1"/>
              </a:cxn>
              <a:cxn ang="0">
                <a:pos x="connsiteX2" y="connsiteY2"/>
              </a:cxn>
              <a:cxn ang="0">
                <a:pos x="connsiteX3" y="connsiteY3"/>
              </a:cxn>
            </a:cxnLst>
            <a:rect l="l" t="t" r="r" b="b"/>
            <a:pathLst>
              <a:path w="9653985" h="9137916">
                <a:moveTo>
                  <a:pt x="0" y="0"/>
                </a:moveTo>
                <a:lnTo>
                  <a:pt x="9653985" y="0"/>
                </a:lnTo>
                <a:lnTo>
                  <a:pt x="9653985" y="9137916"/>
                </a:lnTo>
                <a:lnTo>
                  <a:pt x="0" y="9137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317457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8A7A55-B3DC-740D-1C3B-19CF4E953429}"/>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5" name="Footer Placeholder 4">
            <a:extLst>
              <a:ext uri="{FF2B5EF4-FFF2-40B4-BE49-F238E27FC236}">
                <a16:creationId xmlns:a16="http://schemas.microsoft.com/office/drawing/2014/main"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448366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3CD7-D716-5AED-EA77-AA27E867E732}"/>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5" name="Footer Placeholder 4">
            <a:extLst>
              <a:ext uri="{FF2B5EF4-FFF2-40B4-BE49-F238E27FC236}">
                <a16:creationId xmlns:a16="http://schemas.microsoft.com/office/drawing/2014/main"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64792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75088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F6DE-21DF-663B-C4B9-ED90E595289A}"/>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95CC99-C302-B08D-B07A-7E213EEEB62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ED7B4-9826-C325-DE9F-38FA6E4F79FB}"/>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5" name="Footer Placeholder 4">
            <a:extLst>
              <a:ext uri="{FF2B5EF4-FFF2-40B4-BE49-F238E27FC236}">
                <a16:creationId xmlns:a16="http://schemas.microsoft.com/office/drawing/2014/main"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894772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264C6-F6C0-1DDA-38DB-AACC19AFE3FD}"/>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6" name="Footer Placeholder 5">
            <a:extLst>
              <a:ext uri="{FF2B5EF4-FFF2-40B4-BE49-F238E27FC236}">
                <a16:creationId xmlns:a16="http://schemas.microsoft.com/office/drawing/2014/main"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79522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BBD9D-0E18-C299-04A3-4B75DB11A0F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78F391-2B9C-50A3-D39C-0D3E6B490FA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5C88A7-1BA3-CA95-2B76-83138C9EEFE0}"/>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8" name="Footer Placeholder 7">
            <a:extLst>
              <a:ext uri="{FF2B5EF4-FFF2-40B4-BE49-F238E27FC236}">
                <a16:creationId xmlns:a16="http://schemas.microsoft.com/office/drawing/2014/main"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25460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218C45-697F-832D-2E37-880A1E267191}"/>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4" name="Footer Placeholder 3">
            <a:extLst>
              <a:ext uri="{FF2B5EF4-FFF2-40B4-BE49-F238E27FC236}">
                <a16:creationId xmlns:a16="http://schemas.microsoft.com/office/drawing/2014/main"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055885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A3122-86A8-E10A-2AFA-82A6055E42D0}"/>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3" name="Footer Placeholder 2">
            <a:extLst>
              <a:ext uri="{FF2B5EF4-FFF2-40B4-BE49-F238E27FC236}">
                <a16:creationId xmlns:a16="http://schemas.microsoft.com/office/drawing/2014/main"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176637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3C31FD-88C7-76DF-F685-8808A48FAB6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B8C406-FDDD-D94D-FA77-1D64989F4D1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C8507-103A-95CA-F173-8B3198E2C2C1}"/>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6" name="Footer Placeholder 5">
            <a:extLst>
              <a:ext uri="{FF2B5EF4-FFF2-40B4-BE49-F238E27FC236}">
                <a16:creationId xmlns:a16="http://schemas.microsoft.com/office/drawing/2014/main"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352198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CFD815-0FC2-19DD-B98B-4C0008C791F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BB8A9679-CD7F-53E2-9B90-6526BF62996F}"/>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5D1ADE-8A11-C923-2C12-3DB1A0E7CD5F}"/>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6" name="Footer Placeholder 5">
            <a:extLst>
              <a:ext uri="{FF2B5EF4-FFF2-40B4-BE49-F238E27FC236}">
                <a16:creationId xmlns:a16="http://schemas.microsoft.com/office/drawing/2014/main"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6565679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2C296-6E2B-1F33-E655-D56A6D4A0FFB}"/>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5" name="Footer Placeholder 4">
            <a:extLst>
              <a:ext uri="{FF2B5EF4-FFF2-40B4-BE49-F238E27FC236}">
                <a16:creationId xmlns:a16="http://schemas.microsoft.com/office/drawing/2014/main"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304506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BF4BB-70AA-3D76-07DD-41F61A40840A}"/>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9AD2BC-E74F-A5F5-38F8-3A926244C27C}"/>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3CD123-BC9A-A884-F79E-C7350F218AE8}"/>
              </a:ext>
            </a:extLst>
          </p:cNvPr>
          <p:cNvSpPr>
            <a:spLocks noGrp="1"/>
          </p:cNvSpPr>
          <p:nvPr>
            <p:ph type="dt" sz="half" idx="10"/>
          </p:nvPr>
        </p:nvSpPr>
        <p:spPr/>
        <p:txBody>
          <a:bodyPr/>
          <a:lstStyle/>
          <a:p>
            <a:fld id="{6D74CF0F-544C-413E-8B15-72B5E8A6EBCB}" type="datetimeFigureOut">
              <a:rPr lang="en-US" smtClean="0"/>
              <a:t>10/27/2023</a:t>
            </a:fld>
            <a:endParaRPr lang="en-US"/>
          </a:p>
        </p:txBody>
      </p:sp>
      <p:sp>
        <p:nvSpPr>
          <p:cNvPr id="5" name="Footer Placeholder 4">
            <a:extLst>
              <a:ext uri="{FF2B5EF4-FFF2-40B4-BE49-F238E27FC236}">
                <a16:creationId xmlns:a16="http://schemas.microsoft.com/office/drawing/2014/main"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744768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21284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32657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13453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03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6226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54317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40092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15814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981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34509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7977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707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65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46865" y="2240230"/>
            <a:ext cx="9104692" cy="2772268"/>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8977981" y="4484092"/>
            <a:ext cx="3036507" cy="5284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146873" y="4928496"/>
            <a:ext cx="11867203" cy="2251323"/>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2"/>
          <p:cNvSpPr txBox="1">
            <a:spLocks noGrp="1"/>
          </p:cNvSpPr>
          <p:nvPr>
            <p:ph type="subTitle" idx="1"/>
          </p:nvPr>
        </p:nvSpPr>
        <p:spPr>
          <a:xfrm rot="-274">
            <a:off x="6209967" y="3769743"/>
            <a:ext cx="5021600" cy="528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0" name="Google Shape;50;p2"/>
          <p:cNvSpPr txBox="1">
            <a:spLocks noGrp="1"/>
          </p:cNvSpPr>
          <p:nvPr>
            <p:ph type="ctrTitle"/>
          </p:nvPr>
        </p:nvSpPr>
        <p:spPr>
          <a:xfrm>
            <a:off x="4800600" y="1579000"/>
            <a:ext cx="6431600" cy="21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6267"/>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51" name="Google Shape;51;p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09187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114322" y="1284558"/>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3"/>
          <p:cNvGrpSpPr/>
          <p:nvPr/>
        </p:nvGrpSpPr>
        <p:grpSpPr>
          <a:xfrm>
            <a:off x="114423" y="5047385"/>
            <a:ext cx="11938015" cy="2181212"/>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114420" y="5047407"/>
            <a:ext cx="3138941" cy="1654980"/>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2995530" y="5597532"/>
            <a:ext cx="653401" cy="1104856"/>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3"/>
          <p:cNvGrpSpPr/>
          <p:nvPr/>
        </p:nvGrpSpPr>
        <p:grpSpPr>
          <a:xfrm>
            <a:off x="-191" y="4745646"/>
            <a:ext cx="1131931" cy="1168489"/>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3"/>
          <p:cNvGrpSpPr/>
          <p:nvPr/>
        </p:nvGrpSpPr>
        <p:grpSpPr>
          <a:xfrm rot="-3005848">
            <a:off x="1916316" y="5348401"/>
            <a:ext cx="898729" cy="1536864"/>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3"/>
          <p:cNvSpPr txBox="1">
            <a:spLocks noGrp="1"/>
          </p:cNvSpPr>
          <p:nvPr>
            <p:ph type="title"/>
          </p:nvPr>
        </p:nvSpPr>
        <p:spPr>
          <a:xfrm>
            <a:off x="3950017" y="2957651"/>
            <a:ext cx="33940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733">
                <a:solidFill>
                  <a:schemeClr val="accent4"/>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4" name="Google Shape;244;p3"/>
          <p:cNvSpPr txBox="1">
            <a:spLocks noGrp="1"/>
          </p:cNvSpPr>
          <p:nvPr>
            <p:ph type="title" idx="2" hasCustomPrompt="1"/>
          </p:nvPr>
        </p:nvSpPr>
        <p:spPr>
          <a:xfrm>
            <a:off x="1609284" y="2952451"/>
            <a:ext cx="1643600" cy="1631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45" name="Google Shape;245;p3"/>
          <p:cNvSpPr txBox="1">
            <a:spLocks noGrp="1"/>
          </p:cNvSpPr>
          <p:nvPr>
            <p:ph type="subTitle" idx="1"/>
          </p:nvPr>
        </p:nvSpPr>
        <p:spPr>
          <a:xfrm rot="405">
            <a:off x="3950016" y="3991351"/>
            <a:ext cx="3394000" cy="700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46" name="Google Shape;246;p3"/>
          <p:cNvGrpSpPr/>
          <p:nvPr/>
        </p:nvGrpSpPr>
        <p:grpSpPr>
          <a:xfrm flipH="1">
            <a:off x="56578" y="139854"/>
            <a:ext cx="2324093" cy="134395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1925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808100"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5" name="Google Shape;325;p5"/>
          <p:cNvSpPr txBox="1">
            <a:spLocks noGrp="1"/>
          </p:cNvSpPr>
          <p:nvPr>
            <p:ph type="subTitle" idx="2"/>
          </p:nvPr>
        </p:nvSpPr>
        <p:spPr>
          <a:xfrm>
            <a:off x="6503467" y="2894333"/>
            <a:ext cx="3876800" cy="16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805269" y="2190733"/>
            <a:ext cx="38824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328" name="Google Shape;328;p5"/>
          <p:cNvSpPr txBox="1">
            <a:spLocks noGrp="1"/>
          </p:cNvSpPr>
          <p:nvPr>
            <p:ph type="title" idx="4"/>
          </p:nvPr>
        </p:nvSpPr>
        <p:spPr>
          <a:xfrm>
            <a:off x="6509703" y="2190733"/>
            <a:ext cx="38772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29" name="Google Shape;329;p5"/>
          <p:cNvSpPr/>
          <p:nvPr/>
        </p:nvSpPr>
        <p:spPr>
          <a:xfrm flipH="1">
            <a:off x="50285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100" y="3956801"/>
            <a:ext cx="7163512" cy="21812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4533445" y="4502958"/>
            <a:ext cx="1952361" cy="1951873"/>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2" name="Google Shape;332;p5"/>
          <p:cNvGrpSpPr/>
          <p:nvPr/>
        </p:nvGrpSpPr>
        <p:grpSpPr>
          <a:xfrm>
            <a:off x="114423" y="5047385"/>
            <a:ext cx="11938015" cy="2181212"/>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5"/>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5592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960000" y="1483417"/>
            <a:ext cx="31292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960000" y="2236019"/>
            <a:ext cx="5491600" cy="3035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480" name="Google Shape;480;p7"/>
          <p:cNvSpPr>
            <a:spLocks noGrp="1"/>
          </p:cNvSpPr>
          <p:nvPr>
            <p:ph type="pic" idx="2"/>
          </p:nvPr>
        </p:nvSpPr>
        <p:spPr>
          <a:xfrm>
            <a:off x="6969300" y="1108800"/>
            <a:ext cx="3635200" cy="46404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84974" y="3555896"/>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rot="10800000" flipH="1">
            <a:off x="660207" y="-198619"/>
            <a:ext cx="1294189" cy="1529067"/>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8" name="Google Shape;488;p7"/>
          <p:cNvGrpSpPr/>
          <p:nvPr/>
        </p:nvGrpSpPr>
        <p:grpSpPr>
          <a:xfrm flipH="1">
            <a:off x="184981" y="5424792"/>
            <a:ext cx="3036507" cy="5284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3" name="Google Shape;493;p7"/>
          <p:cNvGrpSpPr/>
          <p:nvPr/>
        </p:nvGrpSpPr>
        <p:grpSpPr>
          <a:xfrm>
            <a:off x="114423" y="5424785"/>
            <a:ext cx="11938015" cy="2181212"/>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 name="Google Shape;547;p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4898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509133" y="1726333"/>
            <a:ext cx="5550400" cy="15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9"/>
          <p:cNvSpPr txBox="1">
            <a:spLocks noGrp="1"/>
          </p:cNvSpPr>
          <p:nvPr>
            <p:ph type="subTitle" idx="1"/>
          </p:nvPr>
        </p:nvSpPr>
        <p:spPr>
          <a:xfrm>
            <a:off x="1923467" y="3453233"/>
            <a:ext cx="4721600" cy="167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70258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114322" y="660991"/>
            <a:ext cx="11937999" cy="6231549"/>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184974" y="3997929"/>
            <a:ext cx="10257221" cy="3123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4" name="Google Shape;564;p11"/>
          <p:cNvGrpSpPr/>
          <p:nvPr/>
        </p:nvGrpSpPr>
        <p:grpSpPr>
          <a:xfrm flipH="1">
            <a:off x="184981" y="5424792"/>
            <a:ext cx="3036507" cy="5284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9" name="Google Shape;569;p11"/>
          <p:cNvGrpSpPr/>
          <p:nvPr/>
        </p:nvGrpSpPr>
        <p:grpSpPr>
          <a:xfrm>
            <a:off x="114423" y="5424785"/>
            <a:ext cx="11938015" cy="2181212"/>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3" name="Google Shape;623;p11"/>
          <p:cNvSpPr txBox="1">
            <a:spLocks noGrp="1"/>
          </p:cNvSpPr>
          <p:nvPr>
            <p:ph type="title" hasCustomPrompt="1"/>
          </p:nvPr>
        </p:nvSpPr>
        <p:spPr>
          <a:xfrm rot="353">
            <a:off x="960000" y="1995999"/>
            <a:ext cx="3896400" cy="20148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24" name="Google Shape;624;p11"/>
          <p:cNvSpPr txBox="1">
            <a:spLocks noGrp="1"/>
          </p:cNvSpPr>
          <p:nvPr>
            <p:ph type="subTitle" idx="1"/>
          </p:nvPr>
        </p:nvSpPr>
        <p:spPr>
          <a:xfrm>
            <a:off x="960000" y="3818233"/>
            <a:ext cx="3896400" cy="77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25" name="Google Shape;625;p11"/>
          <p:cNvGrpSpPr/>
          <p:nvPr/>
        </p:nvGrpSpPr>
        <p:grpSpPr>
          <a:xfrm flipH="1">
            <a:off x="8453432" y="154371"/>
            <a:ext cx="3560931" cy="1376772"/>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 name="Google Shape;631;p11"/>
          <p:cNvGrpSpPr/>
          <p:nvPr/>
        </p:nvGrpSpPr>
        <p:grpSpPr>
          <a:xfrm flipH="1">
            <a:off x="56879" y="76193"/>
            <a:ext cx="4557120" cy="1752884"/>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11"/>
          <p:cNvGrpSpPr/>
          <p:nvPr/>
        </p:nvGrpSpPr>
        <p:grpSpPr>
          <a:xfrm>
            <a:off x="764867" y="284207"/>
            <a:ext cx="890124" cy="871579"/>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11"/>
          <p:cNvGrpSpPr/>
          <p:nvPr/>
        </p:nvGrpSpPr>
        <p:grpSpPr>
          <a:xfrm>
            <a:off x="7541979" y="76193"/>
            <a:ext cx="4557120" cy="1752884"/>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11"/>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082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1612476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50" y="305749"/>
            <a:ext cx="12191977" cy="754103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5" name="Google Shape;1305;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1312617"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7" name="Google Shape;1307;p22"/>
          <p:cNvSpPr txBox="1">
            <a:spLocks noGrp="1"/>
          </p:cNvSpPr>
          <p:nvPr>
            <p:ph type="subTitle" idx="1"/>
          </p:nvPr>
        </p:nvSpPr>
        <p:spPr>
          <a:xfrm>
            <a:off x="1311817"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08" name="Google Shape;1308;p22"/>
          <p:cNvSpPr txBox="1">
            <a:spLocks noGrp="1"/>
          </p:cNvSpPr>
          <p:nvPr>
            <p:ph type="title" idx="3"/>
          </p:nvPr>
        </p:nvSpPr>
        <p:spPr>
          <a:xfrm>
            <a:off x="4675584"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09" name="Google Shape;1309;p22"/>
          <p:cNvSpPr txBox="1">
            <a:spLocks noGrp="1"/>
          </p:cNvSpPr>
          <p:nvPr>
            <p:ph type="subTitle" idx="4"/>
          </p:nvPr>
        </p:nvSpPr>
        <p:spPr>
          <a:xfrm>
            <a:off x="4674784"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10" name="Google Shape;1310;p22"/>
          <p:cNvSpPr txBox="1">
            <a:spLocks noGrp="1"/>
          </p:cNvSpPr>
          <p:nvPr>
            <p:ph type="title" idx="5"/>
          </p:nvPr>
        </p:nvSpPr>
        <p:spPr>
          <a:xfrm>
            <a:off x="8155351" y="2730259"/>
            <a:ext cx="2840800" cy="70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311" name="Google Shape;1311;p22"/>
          <p:cNvSpPr txBox="1">
            <a:spLocks noGrp="1"/>
          </p:cNvSpPr>
          <p:nvPr>
            <p:ph type="subTitle" idx="6"/>
          </p:nvPr>
        </p:nvSpPr>
        <p:spPr>
          <a:xfrm>
            <a:off x="8154551" y="3459484"/>
            <a:ext cx="2842400" cy="135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12" name="Google Shape;1312;p22"/>
          <p:cNvGrpSpPr/>
          <p:nvPr/>
        </p:nvGrpSpPr>
        <p:grpSpPr>
          <a:xfrm>
            <a:off x="7516428" y="-98"/>
            <a:ext cx="4675875" cy="1798563"/>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22"/>
          <p:cNvGrpSpPr/>
          <p:nvPr/>
        </p:nvGrpSpPr>
        <p:grpSpPr>
          <a:xfrm>
            <a:off x="114423" y="5424785"/>
            <a:ext cx="11938015" cy="2181212"/>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8" name="Google Shape;1418;p22"/>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0196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960000"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3" name="Google Shape;1423;p23"/>
          <p:cNvSpPr txBox="1">
            <a:spLocks noGrp="1"/>
          </p:cNvSpPr>
          <p:nvPr>
            <p:ph type="subTitle" idx="1"/>
          </p:nvPr>
        </p:nvSpPr>
        <p:spPr>
          <a:xfrm>
            <a:off x="960000"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4" name="Google Shape;1424;p23"/>
          <p:cNvSpPr txBox="1">
            <a:spLocks noGrp="1"/>
          </p:cNvSpPr>
          <p:nvPr>
            <p:ph type="title" idx="3"/>
          </p:nvPr>
        </p:nvSpPr>
        <p:spPr>
          <a:xfrm>
            <a:off x="441580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5" name="Google Shape;1425;p23"/>
          <p:cNvSpPr txBox="1">
            <a:spLocks noGrp="1"/>
          </p:cNvSpPr>
          <p:nvPr>
            <p:ph type="subTitle" idx="4"/>
          </p:nvPr>
        </p:nvSpPr>
        <p:spPr>
          <a:xfrm>
            <a:off x="4415808"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6" name="Google Shape;1426;p23"/>
          <p:cNvSpPr txBox="1">
            <a:spLocks noGrp="1"/>
          </p:cNvSpPr>
          <p:nvPr>
            <p:ph type="title" idx="5"/>
          </p:nvPr>
        </p:nvSpPr>
        <p:spPr>
          <a:xfrm>
            <a:off x="960000"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7" name="Google Shape;1427;p23"/>
          <p:cNvSpPr txBox="1">
            <a:spLocks noGrp="1"/>
          </p:cNvSpPr>
          <p:nvPr>
            <p:ph type="subTitle" idx="6"/>
          </p:nvPr>
        </p:nvSpPr>
        <p:spPr>
          <a:xfrm>
            <a:off x="960000"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28" name="Google Shape;1428;p23"/>
          <p:cNvSpPr txBox="1">
            <a:spLocks noGrp="1"/>
          </p:cNvSpPr>
          <p:nvPr>
            <p:ph type="title" idx="7"/>
          </p:nvPr>
        </p:nvSpPr>
        <p:spPr>
          <a:xfrm>
            <a:off x="441580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29" name="Google Shape;1429;p23"/>
          <p:cNvSpPr txBox="1">
            <a:spLocks noGrp="1"/>
          </p:cNvSpPr>
          <p:nvPr>
            <p:ph type="subTitle" idx="8"/>
          </p:nvPr>
        </p:nvSpPr>
        <p:spPr>
          <a:xfrm>
            <a:off x="4415808"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0" name="Google Shape;1430;p23"/>
          <p:cNvSpPr txBox="1">
            <a:spLocks noGrp="1"/>
          </p:cNvSpPr>
          <p:nvPr>
            <p:ph type="title" idx="9"/>
          </p:nvPr>
        </p:nvSpPr>
        <p:spPr>
          <a:xfrm>
            <a:off x="7871587" y="1953933"/>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1" name="Google Shape;1431;p23"/>
          <p:cNvSpPr txBox="1">
            <a:spLocks noGrp="1"/>
          </p:cNvSpPr>
          <p:nvPr>
            <p:ph type="subTitle" idx="13"/>
          </p:nvPr>
        </p:nvSpPr>
        <p:spPr>
          <a:xfrm>
            <a:off x="7871597" y="2657533"/>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432" name="Google Shape;1432;p23"/>
          <p:cNvSpPr txBox="1">
            <a:spLocks noGrp="1"/>
          </p:cNvSpPr>
          <p:nvPr>
            <p:ph type="title" idx="14"/>
          </p:nvPr>
        </p:nvSpPr>
        <p:spPr>
          <a:xfrm>
            <a:off x="7871587" y="3787867"/>
            <a:ext cx="33604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667">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433" name="Google Shape;1433;p23"/>
          <p:cNvSpPr txBox="1">
            <a:spLocks noGrp="1"/>
          </p:cNvSpPr>
          <p:nvPr>
            <p:ph type="subTitle" idx="15"/>
          </p:nvPr>
        </p:nvSpPr>
        <p:spPr>
          <a:xfrm>
            <a:off x="7871597" y="4491467"/>
            <a:ext cx="3360400" cy="82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434" name="Google Shape;1434;p23"/>
          <p:cNvGrpSpPr/>
          <p:nvPr/>
        </p:nvGrpSpPr>
        <p:grpSpPr>
          <a:xfrm>
            <a:off x="114423" y="5424785"/>
            <a:ext cx="11938015" cy="2181212"/>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8" name="Google Shape;1488;p23"/>
          <p:cNvGrpSpPr/>
          <p:nvPr/>
        </p:nvGrpSpPr>
        <p:grpSpPr>
          <a:xfrm flipH="1">
            <a:off x="8453432" y="154371"/>
            <a:ext cx="3560931" cy="1376772"/>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3"/>
          <p:cNvGrpSpPr/>
          <p:nvPr/>
        </p:nvGrpSpPr>
        <p:grpSpPr>
          <a:xfrm>
            <a:off x="10847752" y="154359"/>
            <a:ext cx="384241" cy="1680855"/>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3" name="Google Shape;1583;p23"/>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1043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68213" y="630077"/>
            <a:ext cx="11871313" cy="7315568"/>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5" name="Google Shape;1675;p26"/>
          <p:cNvSpPr/>
          <p:nvPr/>
        </p:nvSpPr>
        <p:spPr>
          <a:xfrm>
            <a:off x="168230" y="2377538"/>
            <a:ext cx="11871325" cy="5707783"/>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6" name="Google Shape;1676;p26"/>
          <p:cNvGrpSpPr/>
          <p:nvPr/>
        </p:nvGrpSpPr>
        <p:grpSpPr>
          <a:xfrm flipH="1">
            <a:off x="208045" y="5047385"/>
            <a:ext cx="11938015" cy="2181212"/>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0" name="Google Shape;1730;p26"/>
          <p:cNvGrpSpPr/>
          <p:nvPr/>
        </p:nvGrpSpPr>
        <p:grpSpPr>
          <a:xfrm flipH="1">
            <a:off x="207959" y="4978318"/>
            <a:ext cx="2654453" cy="1735933"/>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9" name="Google Shape;1739;p26"/>
          <p:cNvGrpSpPr/>
          <p:nvPr/>
        </p:nvGrpSpPr>
        <p:grpSpPr>
          <a:xfrm flipH="1">
            <a:off x="2219232" y="5451707"/>
            <a:ext cx="1362672" cy="1372607"/>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6" name="Google Shape;1746;p26"/>
          <p:cNvGrpSpPr/>
          <p:nvPr/>
        </p:nvGrpSpPr>
        <p:grpSpPr>
          <a:xfrm flipH="1">
            <a:off x="1467433" y="6138013"/>
            <a:ext cx="751779" cy="752408"/>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2" name="Google Shape;1772;p26"/>
          <p:cNvGrpSpPr/>
          <p:nvPr/>
        </p:nvGrpSpPr>
        <p:grpSpPr>
          <a:xfrm flipH="1">
            <a:off x="-135671" y="4546725"/>
            <a:ext cx="1080731" cy="1268025"/>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8" name="Google Shape;1798;p26"/>
          <p:cNvGrpSpPr/>
          <p:nvPr/>
        </p:nvGrpSpPr>
        <p:grpSpPr>
          <a:xfrm flipH="1">
            <a:off x="616478" y="1303459"/>
            <a:ext cx="1490921" cy="541088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3" name="Google Shape;1823;p26"/>
          <p:cNvGrpSpPr/>
          <p:nvPr/>
        </p:nvGrpSpPr>
        <p:grpSpPr>
          <a:xfrm rot="-653799" flipH="1">
            <a:off x="436542" y="5658164"/>
            <a:ext cx="1490953" cy="1065563"/>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4" name="Google Shape;1834;p26"/>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7461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91089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200221" y="154922"/>
            <a:ext cx="11814177" cy="3175540"/>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7" name="Google Shape;1837;p27"/>
          <p:cNvGrpSpPr/>
          <p:nvPr/>
        </p:nvGrpSpPr>
        <p:grpSpPr>
          <a:xfrm>
            <a:off x="114423" y="5424785"/>
            <a:ext cx="11938015" cy="2181212"/>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1" name="Google Shape;1891;p27"/>
          <p:cNvGrpSpPr/>
          <p:nvPr/>
        </p:nvGrpSpPr>
        <p:grpSpPr>
          <a:xfrm flipH="1">
            <a:off x="8453432" y="154371"/>
            <a:ext cx="3560931" cy="1376772"/>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7" name="Google Shape;1897;p27"/>
          <p:cNvGrpSpPr/>
          <p:nvPr/>
        </p:nvGrpSpPr>
        <p:grpSpPr>
          <a:xfrm>
            <a:off x="7695852" y="2326"/>
            <a:ext cx="384241" cy="1680855"/>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7" name="Google Shape;1907;p27"/>
          <p:cNvGrpSpPr/>
          <p:nvPr/>
        </p:nvGrpSpPr>
        <p:grpSpPr>
          <a:xfrm>
            <a:off x="8402212" y="154826"/>
            <a:ext cx="384009" cy="1752913"/>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5" name="Google Shape;1915;p27"/>
          <p:cNvGrpSpPr/>
          <p:nvPr/>
        </p:nvGrpSpPr>
        <p:grpSpPr>
          <a:xfrm>
            <a:off x="9108343" y="154361"/>
            <a:ext cx="376339" cy="940265"/>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1" name="Google Shape;1921;p27"/>
          <p:cNvGrpSpPr/>
          <p:nvPr/>
        </p:nvGrpSpPr>
        <p:grpSpPr>
          <a:xfrm>
            <a:off x="10847752" y="154359"/>
            <a:ext cx="384241" cy="1680855"/>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1" name="Google Shape;1931;p27"/>
          <p:cNvGrpSpPr/>
          <p:nvPr/>
        </p:nvGrpSpPr>
        <p:grpSpPr>
          <a:xfrm>
            <a:off x="3123754" y="5621801"/>
            <a:ext cx="758063" cy="895692"/>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7" name="Google Shape;1937;p27"/>
          <p:cNvGrpSpPr/>
          <p:nvPr/>
        </p:nvGrpSpPr>
        <p:grpSpPr>
          <a:xfrm>
            <a:off x="4595656" y="5845403"/>
            <a:ext cx="1753069" cy="924291"/>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5" name="Google Shape;1945;p27"/>
          <p:cNvGrpSpPr/>
          <p:nvPr/>
        </p:nvGrpSpPr>
        <p:grpSpPr>
          <a:xfrm flipH="1">
            <a:off x="2842590" y="5845403"/>
            <a:ext cx="1753069" cy="924291"/>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3" name="Google Shape;1953;p27"/>
          <p:cNvGrpSpPr/>
          <p:nvPr/>
        </p:nvGrpSpPr>
        <p:grpSpPr>
          <a:xfrm>
            <a:off x="3881810" y="5497008"/>
            <a:ext cx="1294548" cy="1303989"/>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0" name="Google Shape;1960;p27"/>
          <p:cNvGrpSpPr/>
          <p:nvPr/>
        </p:nvGrpSpPr>
        <p:grpSpPr>
          <a:xfrm>
            <a:off x="5265992" y="6011928"/>
            <a:ext cx="590721" cy="591249"/>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6" name="Google Shape;1986;p27"/>
          <p:cNvSpPr/>
          <p:nvPr/>
        </p:nvSpPr>
        <p:spPr>
          <a:xfrm>
            <a:off x="100" y="367"/>
            <a:ext cx="12192000" cy="6858000"/>
          </a:xfrm>
          <a:prstGeom prst="frame">
            <a:avLst>
              <a:gd name="adj1" fmla="val 2823"/>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7912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4008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5083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48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2023/10/27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44695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tags" Target="../tags/tag1.xml"/><Relationship Id="rId7"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tags" Target="../tags/tag4.xml"/><Relationship Id="rId5" Type="http://schemas.openxmlformats.org/officeDocument/2006/relationships/tags" Target="../tags/tag3.xml"/><Relationship Id="rId10" Type="http://schemas.openxmlformats.org/officeDocument/2006/relationships/image" Target="../media/image3.png"/><Relationship Id="rId4" Type="http://schemas.openxmlformats.org/officeDocument/2006/relationships/tags" Target="../tags/tag2.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2023/10/27</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3065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2023/10/27</a:t>
            </a:fld>
            <a:endParaRPr lang="zh-CN" altLang="en-US"/>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7" name="图片 6" descr="组 7"/>
          <p:cNvPicPr>
            <a:picLocks noChangeAspect="1"/>
          </p:cNvPicPr>
          <p:nvPr userDrawn="1"/>
        </p:nvPicPr>
        <p:blipFill>
          <a:blip r:embed="rId10"/>
          <a:stretch>
            <a:fillRect/>
          </a:stretch>
        </p:blipFill>
        <p:spPr>
          <a:xfrm>
            <a:off x="0" y="0"/>
            <a:ext cx="12192000" cy="6858000"/>
          </a:xfrm>
          <a:prstGeom prst="rect">
            <a:avLst/>
          </a:prstGeom>
        </p:spPr>
      </p:pic>
      <p:sp>
        <p:nvSpPr>
          <p:cNvPr id="8" name="矩形 7"/>
          <p:cNvSpPr/>
          <p:nvPr userDrawn="1"/>
        </p:nvSpPr>
        <p:spPr>
          <a:xfrm>
            <a:off x="487045" y="421958"/>
            <a:ext cx="11217910" cy="6014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extLst>
      <p:ext uri="{BB962C8B-B14F-4D97-AF65-F5344CB8AC3E}">
        <p14:creationId xmlns:p14="http://schemas.microsoft.com/office/powerpoint/2010/main" val="1788988553"/>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748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 id="214748368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D4DA-439C-FC8C-518B-9689F5835F4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10/27/2023</a:t>
            </a:fld>
            <a:endParaRPr lang="en-US"/>
          </a:p>
        </p:txBody>
      </p:sp>
      <p:sp>
        <p:nvSpPr>
          <p:cNvPr id="5" name="Footer Placeholder 4">
            <a:extLst>
              <a:ext uri="{FF2B5EF4-FFF2-40B4-BE49-F238E27FC236}">
                <a16:creationId xmlns:a16="http://schemas.microsoft.com/office/drawing/2014/main" id="{A5B76138-1D49-2C3C-4818-5159C202FC3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36016-6585-1B72-1A20-0E08502ACC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238235245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10/27/2023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28166865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9994660"/>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pn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38.svg"/><Relationship Id="rId4" Type="http://schemas.openxmlformats.org/officeDocument/2006/relationships/image" Target="../media/image36.png"/><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5.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5.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4.png"/><Relationship Id="rId7" Type="http://schemas.openxmlformats.org/officeDocument/2006/relationships/image" Target="../media/image51.sv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53.xml"/><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slide" Target="slide52.xm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slide" Target="slide50.xml"/><Relationship Id="rId4" Type="http://schemas.openxmlformats.org/officeDocument/2006/relationships/slide" Target="slide46.xml"/><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0.png"/></Relationships>
</file>

<file path=ppt/slides/_rels/slide52.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64.gi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29A02B-E18B-467A-8B03-0AEF109CE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3FBD612D-68BA-48A8-AFEC-4692BF5DE761}"/>
              </a:ext>
            </a:extLst>
          </p:cNvPr>
          <p:cNvSpPr txBox="1"/>
          <p:nvPr/>
        </p:nvSpPr>
        <p:spPr>
          <a:xfrm>
            <a:off x="2704431" y="1429435"/>
            <a:ext cx="6153322" cy="473832"/>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600" normalizeH="0" baseline="0" noProof="0">
                <a:ln>
                  <a:noFill/>
                </a:ln>
                <a:solidFill>
                  <a:srgbClr val="2BA4B7"/>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Văn</a:t>
            </a:r>
            <a:r>
              <a:rPr kumimoji="0" lang="en-US" altLang="zh-CN" sz="5400" b="1" i="0" u="sng" strike="noStrike" kern="1200" cap="none" spc="600" normalizeH="0" noProof="0">
                <a:ln>
                  <a:noFill/>
                </a:ln>
                <a:solidFill>
                  <a:srgbClr val="2BA4B7"/>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bản 3+4</a:t>
            </a:r>
            <a:endParaRPr kumimoji="0" lang="zh-CN" altLang="en-US" sz="5400" b="1" i="0" u="sng" strike="noStrike" kern="1200" cap="none" spc="600" normalizeH="0" baseline="0" noProof="0" dirty="0">
              <a:ln>
                <a:noFill/>
              </a:ln>
              <a:solidFill>
                <a:srgbClr val="2BA4B7"/>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27A9DA13-AD5A-6AED-FA44-DDB8B736DF49}"/>
              </a:ext>
            </a:extLst>
          </p:cNvPr>
          <p:cNvSpPr txBox="1"/>
          <p:nvPr/>
        </p:nvSpPr>
        <p:spPr>
          <a:xfrm>
            <a:off x="436600" y="1666351"/>
            <a:ext cx="10927524"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u="none" strike="noStrike" kern="1200" cap="none" spc="0" normalizeH="0" baseline="0" noProof="0">
                <a:ln>
                  <a:noFill/>
                </a:ln>
                <a:solidFill>
                  <a:srgbClr val="C00000"/>
                </a:solidFill>
                <a:effectLst/>
                <a:uLnTx/>
                <a:uFillTx/>
                <a:latin typeface="STZhongsong" panose="02010600040101010101" pitchFamily="2" charset="-122"/>
                <a:ea typeface="STZhongsong" panose="02010600040101010101" pitchFamily="2" charset="-122"/>
                <a:cs typeface="Times New Roman" panose="02020603050405020304" pitchFamily="18" charset="0"/>
              </a:rPr>
              <a:t>Khoe của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a:solidFill>
                  <a:srgbClr val="C00000"/>
                </a:solidFill>
                <a:latin typeface="STZhongsong" panose="02010600040101010101" pitchFamily="2" charset="-122"/>
                <a:ea typeface="STZhongsong" panose="02010600040101010101" pitchFamily="2" charset="-122"/>
                <a:cs typeface="Times New Roman" panose="02020603050405020304" pitchFamily="18" charset="0"/>
              </a:rPr>
              <a:t>Con rắn vuông</a:t>
            </a:r>
            <a:endParaRPr kumimoji="0" lang="en-US" sz="8000" b="1" u="none" strike="noStrike" kern="1200" cap="none" spc="0" normalizeH="0" baseline="0" noProof="0">
              <a:ln>
                <a:noFill/>
              </a:ln>
              <a:solidFill>
                <a:srgbClr val="C00000"/>
              </a:solidFill>
              <a:effectLst/>
              <a:uLnTx/>
              <a:uFillTx/>
              <a:latin typeface="STZhongsong" panose="02010600040101010101" pitchFamily="2" charset="-122"/>
              <a:ea typeface="STZhongsong" panose="02010600040101010101" pitchFamily="2" charset="-122"/>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1" u="none" strike="noStrike" kern="1200" cap="none" spc="0" normalizeH="0" baseline="0" noProof="0">
              <a:ln>
                <a:noFill/>
              </a:ln>
              <a:solidFill>
                <a:srgbClr val="C00000"/>
              </a:solidFill>
              <a:effectLst/>
              <a:uLnTx/>
              <a:uFillTx/>
              <a:latin typeface="STZhongsong" panose="02010600040101010101" pitchFamily="2" charset="-122"/>
              <a:ea typeface="STZhongsong"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52352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1. Đọc</a:t>
            </a:r>
            <a:endParaRPr kumimoji="1" lang="zh-CN" altLang="en-US" sz="44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pSp>
        <p:nvGrpSpPr>
          <p:cNvPr id="2" name="Google Shape;959;p42">
            <a:extLst>
              <a:ext uri="{FF2B5EF4-FFF2-40B4-BE49-F238E27FC236}">
                <a16:creationId xmlns:a16="http://schemas.microsoft.com/office/drawing/2014/main" id="{6F33510B-21B2-769B-A461-656AD898D35D}"/>
              </a:ext>
            </a:extLst>
          </p:cNvPr>
          <p:cNvGrpSpPr/>
          <p:nvPr/>
        </p:nvGrpSpPr>
        <p:grpSpPr>
          <a:xfrm flipH="1">
            <a:off x="10289646" y="768108"/>
            <a:ext cx="1114149" cy="878509"/>
            <a:chOff x="404200" y="675624"/>
            <a:chExt cx="913437" cy="720247"/>
          </a:xfrm>
        </p:grpSpPr>
        <p:sp>
          <p:nvSpPr>
            <p:cNvPr id="3" name="Google Shape;960;p42">
              <a:extLst>
                <a:ext uri="{FF2B5EF4-FFF2-40B4-BE49-F238E27FC236}">
                  <a16:creationId xmlns:a16="http://schemas.microsoft.com/office/drawing/2014/main" id="{2D7F798F-5C81-B9CF-A329-718D9FD0C12D}"/>
                </a:ext>
              </a:extLst>
            </p:cNvPr>
            <p:cNvSpPr/>
            <p:nvPr/>
          </p:nvSpPr>
          <p:spPr>
            <a:xfrm>
              <a:off x="839666" y="675624"/>
              <a:ext cx="477970" cy="615900"/>
            </a:xfrm>
            <a:custGeom>
              <a:avLst/>
              <a:gdLst/>
              <a:ahLst/>
              <a:cxnLst/>
              <a:rect l="l" t="t" r="r" b="b"/>
              <a:pathLst>
                <a:path w="11003" h="14179" extrusionOk="0">
                  <a:moveTo>
                    <a:pt x="2764" y="0"/>
                  </a:moveTo>
                  <a:cubicBezTo>
                    <a:pt x="2398" y="0"/>
                    <a:pt x="2029" y="84"/>
                    <a:pt x="1680" y="269"/>
                  </a:cubicBezTo>
                  <a:cubicBezTo>
                    <a:pt x="299" y="1019"/>
                    <a:pt x="1" y="2805"/>
                    <a:pt x="13" y="4234"/>
                  </a:cubicBezTo>
                  <a:cubicBezTo>
                    <a:pt x="37" y="5853"/>
                    <a:pt x="311" y="7472"/>
                    <a:pt x="822" y="9020"/>
                  </a:cubicBezTo>
                  <a:cubicBezTo>
                    <a:pt x="1370" y="10734"/>
                    <a:pt x="2204" y="12306"/>
                    <a:pt x="3287" y="13735"/>
                  </a:cubicBezTo>
                  <a:cubicBezTo>
                    <a:pt x="3311" y="13759"/>
                    <a:pt x="3311" y="13782"/>
                    <a:pt x="3323" y="13794"/>
                  </a:cubicBezTo>
                  <a:cubicBezTo>
                    <a:pt x="3411" y="14019"/>
                    <a:pt x="3673" y="14179"/>
                    <a:pt x="3918" y="14179"/>
                  </a:cubicBezTo>
                  <a:cubicBezTo>
                    <a:pt x="4036" y="14179"/>
                    <a:pt x="4150" y="14142"/>
                    <a:pt x="4240" y="14056"/>
                  </a:cubicBezTo>
                  <a:cubicBezTo>
                    <a:pt x="6430" y="11996"/>
                    <a:pt x="8323" y="9627"/>
                    <a:pt x="9812" y="6996"/>
                  </a:cubicBezTo>
                  <a:cubicBezTo>
                    <a:pt x="10455" y="5900"/>
                    <a:pt x="11002" y="4626"/>
                    <a:pt x="10574" y="3352"/>
                  </a:cubicBezTo>
                  <a:cubicBezTo>
                    <a:pt x="10244" y="2402"/>
                    <a:pt x="9408" y="1775"/>
                    <a:pt x="8466" y="1775"/>
                  </a:cubicBezTo>
                  <a:cubicBezTo>
                    <a:pt x="8252" y="1775"/>
                    <a:pt x="8032" y="1808"/>
                    <a:pt x="7811" y="1876"/>
                  </a:cubicBezTo>
                  <a:cubicBezTo>
                    <a:pt x="6883" y="2174"/>
                    <a:pt x="6347" y="2900"/>
                    <a:pt x="5775" y="3614"/>
                  </a:cubicBezTo>
                  <a:cubicBezTo>
                    <a:pt x="5787" y="2781"/>
                    <a:pt x="5609" y="1948"/>
                    <a:pt x="5109" y="1257"/>
                  </a:cubicBezTo>
                  <a:cubicBezTo>
                    <a:pt x="4558" y="511"/>
                    <a:pt x="3668" y="0"/>
                    <a:pt x="276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961;p42">
              <a:extLst>
                <a:ext uri="{FF2B5EF4-FFF2-40B4-BE49-F238E27FC236}">
                  <a16:creationId xmlns:a16="http://schemas.microsoft.com/office/drawing/2014/main" id="{E549B036-166A-5BE6-491C-0DC65027CE90}"/>
                </a:ext>
              </a:extLst>
            </p:cNvPr>
            <p:cNvSpPr/>
            <p:nvPr/>
          </p:nvSpPr>
          <p:spPr>
            <a:xfrm>
              <a:off x="404200" y="1033819"/>
              <a:ext cx="388918" cy="362052"/>
            </a:xfrm>
            <a:custGeom>
              <a:avLst/>
              <a:gdLst/>
              <a:ahLst/>
              <a:cxnLst/>
              <a:rect l="l" t="t" r="r" b="b"/>
              <a:pathLst>
                <a:path w="8953" h="8335" extrusionOk="0">
                  <a:moveTo>
                    <a:pt x="3931" y="0"/>
                  </a:moveTo>
                  <a:cubicBezTo>
                    <a:pt x="3798" y="0"/>
                    <a:pt x="3662" y="15"/>
                    <a:pt x="3525" y="48"/>
                  </a:cubicBezTo>
                  <a:cubicBezTo>
                    <a:pt x="2596" y="250"/>
                    <a:pt x="2120" y="1214"/>
                    <a:pt x="2204" y="2107"/>
                  </a:cubicBezTo>
                  <a:cubicBezTo>
                    <a:pt x="2263" y="2703"/>
                    <a:pt x="2537" y="3215"/>
                    <a:pt x="2930" y="3643"/>
                  </a:cubicBezTo>
                  <a:cubicBezTo>
                    <a:pt x="2579" y="3577"/>
                    <a:pt x="2236" y="3507"/>
                    <a:pt x="1894" y="3507"/>
                  </a:cubicBezTo>
                  <a:cubicBezTo>
                    <a:pt x="1620" y="3507"/>
                    <a:pt x="1348" y="3552"/>
                    <a:pt x="1072" y="3679"/>
                  </a:cubicBezTo>
                  <a:cubicBezTo>
                    <a:pt x="275" y="4036"/>
                    <a:pt x="1" y="4917"/>
                    <a:pt x="322" y="5703"/>
                  </a:cubicBezTo>
                  <a:cubicBezTo>
                    <a:pt x="680" y="6560"/>
                    <a:pt x="1549" y="6965"/>
                    <a:pt x="2382" y="7251"/>
                  </a:cubicBezTo>
                  <a:cubicBezTo>
                    <a:pt x="4359" y="7918"/>
                    <a:pt x="6430" y="8275"/>
                    <a:pt x="8514" y="8334"/>
                  </a:cubicBezTo>
                  <a:cubicBezTo>
                    <a:pt x="8519" y="8335"/>
                    <a:pt x="8523" y="8335"/>
                    <a:pt x="8528" y="8335"/>
                  </a:cubicBezTo>
                  <a:cubicBezTo>
                    <a:pt x="8793" y="8335"/>
                    <a:pt x="8953" y="8009"/>
                    <a:pt x="8871" y="7787"/>
                  </a:cubicBezTo>
                  <a:cubicBezTo>
                    <a:pt x="8871" y="7775"/>
                    <a:pt x="8847" y="7751"/>
                    <a:pt x="8847" y="7739"/>
                  </a:cubicBezTo>
                  <a:cubicBezTo>
                    <a:pt x="8764" y="6501"/>
                    <a:pt x="8466" y="5310"/>
                    <a:pt x="7978" y="4167"/>
                  </a:cubicBezTo>
                  <a:cubicBezTo>
                    <a:pt x="7526" y="3143"/>
                    <a:pt x="6930" y="2179"/>
                    <a:pt x="6204" y="1322"/>
                  </a:cubicBezTo>
                  <a:cubicBezTo>
                    <a:pt x="5634" y="679"/>
                    <a:pt x="4829" y="0"/>
                    <a:pt x="393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962;p42">
              <a:extLst>
                <a:ext uri="{FF2B5EF4-FFF2-40B4-BE49-F238E27FC236}">
                  <a16:creationId xmlns:a16="http://schemas.microsoft.com/office/drawing/2014/main" id="{F049AF49-3928-1587-E8BA-B7C6B7249E6F}"/>
                </a:ext>
              </a:extLst>
            </p:cNvPr>
            <p:cNvSpPr/>
            <p:nvPr/>
          </p:nvSpPr>
          <p:spPr>
            <a:xfrm>
              <a:off x="500936" y="679620"/>
              <a:ext cx="223977" cy="276349"/>
            </a:xfrm>
            <a:custGeom>
              <a:avLst/>
              <a:gdLst/>
              <a:ahLst/>
              <a:cxnLst/>
              <a:rect l="l" t="t" r="r" b="b"/>
              <a:pathLst>
                <a:path w="5156" h="6362" extrusionOk="0">
                  <a:moveTo>
                    <a:pt x="3196" y="1"/>
                  </a:moveTo>
                  <a:cubicBezTo>
                    <a:pt x="2638" y="1"/>
                    <a:pt x="2179" y="458"/>
                    <a:pt x="2024" y="986"/>
                  </a:cubicBezTo>
                  <a:cubicBezTo>
                    <a:pt x="1917" y="1367"/>
                    <a:pt x="1977" y="1760"/>
                    <a:pt x="2120" y="2094"/>
                  </a:cubicBezTo>
                  <a:cubicBezTo>
                    <a:pt x="1780" y="1890"/>
                    <a:pt x="1440" y="1675"/>
                    <a:pt x="1019" y="1675"/>
                  </a:cubicBezTo>
                  <a:cubicBezTo>
                    <a:pt x="997" y="1675"/>
                    <a:pt x="975" y="1676"/>
                    <a:pt x="953" y="1677"/>
                  </a:cubicBezTo>
                  <a:cubicBezTo>
                    <a:pt x="369" y="1713"/>
                    <a:pt x="0" y="2201"/>
                    <a:pt x="12" y="2749"/>
                  </a:cubicBezTo>
                  <a:cubicBezTo>
                    <a:pt x="36" y="3380"/>
                    <a:pt x="477" y="3820"/>
                    <a:pt x="929" y="4189"/>
                  </a:cubicBezTo>
                  <a:cubicBezTo>
                    <a:pt x="2001" y="5106"/>
                    <a:pt x="3191" y="5808"/>
                    <a:pt x="4465" y="6344"/>
                  </a:cubicBezTo>
                  <a:cubicBezTo>
                    <a:pt x="4492" y="6356"/>
                    <a:pt x="4520" y="6361"/>
                    <a:pt x="4548" y="6361"/>
                  </a:cubicBezTo>
                  <a:cubicBezTo>
                    <a:pt x="4689" y="6361"/>
                    <a:pt x="4822" y="6222"/>
                    <a:pt x="4822" y="6082"/>
                  </a:cubicBezTo>
                  <a:lnTo>
                    <a:pt x="4822" y="6058"/>
                  </a:lnTo>
                  <a:cubicBezTo>
                    <a:pt x="5061" y="5273"/>
                    <a:pt x="5156" y="4463"/>
                    <a:pt x="5120" y="3630"/>
                  </a:cubicBezTo>
                  <a:cubicBezTo>
                    <a:pt x="5096" y="2891"/>
                    <a:pt x="4941" y="2141"/>
                    <a:pt x="4691" y="1439"/>
                  </a:cubicBezTo>
                  <a:cubicBezTo>
                    <a:pt x="4465" y="832"/>
                    <a:pt x="4048" y="117"/>
                    <a:pt x="3334" y="10"/>
                  </a:cubicBezTo>
                  <a:cubicBezTo>
                    <a:pt x="3287" y="4"/>
                    <a:pt x="3241" y="1"/>
                    <a:pt x="319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 name="Google Shape;1621;p27">
            <a:extLst>
              <a:ext uri="{FF2B5EF4-FFF2-40B4-BE49-F238E27FC236}">
                <a16:creationId xmlns:a16="http://schemas.microsoft.com/office/drawing/2014/main" id="{6F2EC3B4-FCA0-1E98-A826-D46675909B91}"/>
              </a:ext>
            </a:extLst>
          </p:cNvPr>
          <p:cNvGrpSpPr/>
          <p:nvPr/>
        </p:nvGrpSpPr>
        <p:grpSpPr>
          <a:xfrm rot="15435195" flipH="1">
            <a:off x="11175588" y="5625084"/>
            <a:ext cx="1003211" cy="907365"/>
            <a:chOff x="694050" y="2481075"/>
            <a:chExt cx="865100" cy="782450"/>
          </a:xfrm>
        </p:grpSpPr>
        <p:sp>
          <p:nvSpPr>
            <p:cNvPr id="10" name="Google Shape;1622;p27">
              <a:extLst>
                <a:ext uri="{FF2B5EF4-FFF2-40B4-BE49-F238E27FC236}">
                  <a16:creationId xmlns:a16="http://schemas.microsoft.com/office/drawing/2014/main" id="{7CCBBB45-6C3F-1791-2C19-3D86130920D0}"/>
                </a:ext>
              </a:extLst>
            </p:cNvPr>
            <p:cNvSpPr/>
            <p:nvPr/>
          </p:nvSpPr>
          <p:spPr>
            <a:xfrm>
              <a:off x="694050" y="2499425"/>
              <a:ext cx="725300" cy="764100"/>
            </a:xfrm>
            <a:custGeom>
              <a:avLst/>
              <a:gdLst/>
              <a:ahLst/>
              <a:cxnLst/>
              <a:rect l="l" t="t" r="r" b="b"/>
              <a:pathLst>
                <a:path w="29012" h="30564" extrusionOk="0">
                  <a:moveTo>
                    <a:pt x="29011" y="0"/>
                  </a:moveTo>
                  <a:cubicBezTo>
                    <a:pt x="28966" y="0"/>
                    <a:pt x="28920" y="23"/>
                    <a:pt x="28874" y="23"/>
                  </a:cubicBezTo>
                  <a:cubicBezTo>
                    <a:pt x="28692" y="46"/>
                    <a:pt x="28532" y="91"/>
                    <a:pt x="28349" y="114"/>
                  </a:cubicBezTo>
                  <a:cubicBezTo>
                    <a:pt x="28190" y="137"/>
                    <a:pt x="28007" y="183"/>
                    <a:pt x="27824" y="206"/>
                  </a:cubicBezTo>
                  <a:cubicBezTo>
                    <a:pt x="27665" y="251"/>
                    <a:pt x="27482" y="274"/>
                    <a:pt x="27322" y="297"/>
                  </a:cubicBezTo>
                  <a:cubicBezTo>
                    <a:pt x="27163" y="320"/>
                    <a:pt x="27026" y="343"/>
                    <a:pt x="26889" y="388"/>
                  </a:cubicBezTo>
                  <a:cubicBezTo>
                    <a:pt x="26683" y="411"/>
                    <a:pt x="26501" y="457"/>
                    <a:pt x="26295" y="479"/>
                  </a:cubicBezTo>
                  <a:cubicBezTo>
                    <a:pt x="25884" y="571"/>
                    <a:pt x="25451" y="662"/>
                    <a:pt x="25063" y="731"/>
                  </a:cubicBezTo>
                  <a:cubicBezTo>
                    <a:pt x="24926" y="776"/>
                    <a:pt x="24789" y="799"/>
                    <a:pt x="24652" y="822"/>
                  </a:cubicBezTo>
                  <a:cubicBezTo>
                    <a:pt x="24606" y="822"/>
                    <a:pt x="24583" y="845"/>
                    <a:pt x="24538" y="845"/>
                  </a:cubicBezTo>
                  <a:cubicBezTo>
                    <a:pt x="24355" y="890"/>
                    <a:pt x="24195" y="913"/>
                    <a:pt x="24035" y="959"/>
                  </a:cubicBezTo>
                  <a:cubicBezTo>
                    <a:pt x="23762" y="1004"/>
                    <a:pt x="23510" y="1073"/>
                    <a:pt x="23282" y="1119"/>
                  </a:cubicBezTo>
                  <a:cubicBezTo>
                    <a:pt x="23191" y="1141"/>
                    <a:pt x="23100" y="1164"/>
                    <a:pt x="23008" y="1187"/>
                  </a:cubicBezTo>
                  <a:cubicBezTo>
                    <a:pt x="22461" y="1324"/>
                    <a:pt x="22095" y="1438"/>
                    <a:pt x="21958" y="1529"/>
                  </a:cubicBezTo>
                  <a:cubicBezTo>
                    <a:pt x="21296" y="1895"/>
                    <a:pt x="13285" y="8651"/>
                    <a:pt x="8081" y="13102"/>
                  </a:cubicBezTo>
                  <a:cubicBezTo>
                    <a:pt x="7145" y="13901"/>
                    <a:pt x="6300" y="14631"/>
                    <a:pt x="5593" y="15247"/>
                  </a:cubicBezTo>
                  <a:cubicBezTo>
                    <a:pt x="5342" y="15453"/>
                    <a:pt x="5113" y="15658"/>
                    <a:pt x="4885" y="15864"/>
                  </a:cubicBezTo>
                  <a:cubicBezTo>
                    <a:pt x="4839" y="15909"/>
                    <a:pt x="4771" y="15955"/>
                    <a:pt x="4725" y="16001"/>
                  </a:cubicBezTo>
                  <a:cubicBezTo>
                    <a:pt x="4634" y="16069"/>
                    <a:pt x="4565" y="16138"/>
                    <a:pt x="4474" y="16206"/>
                  </a:cubicBezTo>
                  <a:cubicBezTo>
                    <a:pt x="4451" y="16252"/>
                    <a:pt x="4429" y="16275"/>
                    <a:pt x="4383" y="16297"/>
                  </a:cubicBezTo>
                  <a:cubicBezTo>
                    <a:pt x="4314" y="16366"/>
                    <a:pt x="4246" y="16412"/>
                    <a:pt x="4200" y="16480"/>
                  </a:cubicBezTo>
                  <a:lnTo>
                    <a:pt x="4177" y="16480"/>
                  </a:lnTo>
                  <a:cubicBezTo>
                    <a:pt x="4086" y="16571"/>
                    <a:pt x="4018" y="16640"/>
                    <a:pt x="3949" y="16708"/>
                  </a:cubicBezTo>
                  <a:cubicBezTo>
                    <a:pt x="3812" y="16822"/>
                    <a:pt x="3721" y="16914"/>
                    <a:pt x="3675" y="16959"/>
                  </a:cubicBezTo>
                  <a:cubicBezTo>
                    <a:pt x="3447" y="17233"/>
                    <a:pt x="3219" y="17735"/>
                    <a:pt x="3105" y="18397"/>
                  </a:cubicBezTo>
                  <a:cubicBezTo>
                    <a:pt x="2968" y="18534"/>
                    <a:pt x="411" y="21205"/>
                    <a:pt x="206" y="21958"/>
                  </a:cubicBezTo>
                  <a:cubicBezTo>
                    <a:pt x="0" y="22711"/>
                    <a:pt x="548" y="26089"/>
                    <a:pt x="2785" y="28189"/>
                  </a:cubicBezTo>
                  <a:cubicBezTo>
                    <a:pt x="4999" y="30289"/>
                    <a:pt x="6711" y="30563"/>
                    <a:pt x="7213" y="30563"/>
                  </a:cubicBezTo>
                  <a:cubicBezTo>
                    <a:pt x="7578" y="30563"/>
                    <a:pt x="9587" y="29057"/>
                    <a:pt x="10728" y="28167"/>
                  </a:cubicBezTo>
                  <a:cubicBezTo>
                    <a:pt x="10837" y="28173"/>
                    <a:pt x="10943" y="28177"/>
                    <a:pt x="11046" y="28177"/>
                  </a:cubicBezTo>
                  <a:cubicBezTo>
                    <a:pt x="11631" y="28177"/>
                    <a:pt x="12110" y="28071"/>
                    <a:pt x="12440" y="27915"/>
                  </a:cubicBezTo>
                  <a:cubicBezTo>
                    <a:pt x="12600" y="27847"/>
                    <a:pt x="13011" y="27550"/>
                    <a:pt x="13604" y="27094"/>
                  </a:cubicBezTo>
                  <a:cubicBezTo>
                    <a:pt x="13673" y="27025"/>
                    <a:pt x="13741" y="26980"/>
                    <a:pt x="13833" y="26911"/>
                  </a:cubicBezTo>
                  <a:cubicBezTo>
                    <a:pt x="14038" y="26729"/>
                    <a:pt x="14289" y="26546"/>
                    <a:pt x="14563" y="26318"/>
                  </a:cubicBezTo>
                  <a:cubicBezTo>
                    <a:pt x="14517" y="25245"/>
                    <a:pt x="14540" y="24149"/>
                    <a:pt x="14654" y="23076"/>
                  </a:cubicBezTo>
                  <a:cubicBezTo>
                    <a:pt x="14860" y="20862"/>
                    <a:pt x="15362" y="18648"/>
                    <a:pt x="16115" y="16503"/>
                  </a:cubicBezTo>
                  <a:cubicBezTo>
                    <a:pt x="16800" y="14631"/>
                    <a:pt x="17644" y="12805"/>
                    <a:pt x="18694" y="11139"/>
                  </a:cubicBezTo>
                  <a:cubicBezTo>
                    <a:pt x="20201" y="8651"/>
                    <a:pt x="22004" y="6346"/>
                    <a:pt x="24035" y="4291"/>
                  </a:cubicBezTo>
                  <a:cubicBezTo>
                    <a:pt x="25565" y="2716"/>
                    <a:pt x="27231" y="1278"/>
                    <a:pt x="29011" y="0"/>
                  </a:cubicBezTo>
                  <a:close/>
                </a:path>
              </a:pathLst>
            </a:custGeom>
            <a:solidFill>
              <a:srgbClr val="505F9E">
                <a:alpha val="2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623;p27">
              <a:extLst>
                <a:ext uri="{FF2B5EF4-FFF2-40B4-BE49-F238E27FC236}">
                  <a16:creationId xmlns:a16="http://schemas.microsoft.com/office/drawing/2014/main" id="{06B647FB-674C-8802-CF2E-58B48A32EF48}"/>
                </a:ext>
              </a:extLst>
            </p:cNvPr>
            <p:cNvSpPr/>
            <p:nvPr/>
          </p:nvSpPr>
          <p:spPr>
            <a:xfrm>
              <a:off x="694050" y="2959350"/>
              <a:ext cx="287625" cy="304175"/>
            </a:xfrm>
            <a:custGeom>
              <a:avLst/>
              <a:gdLst/>
              <a:ahLst/>
              <a:cxnLst/>
              <a:rect l="l" t="t" r="r" b="b"/>
              <a:pathLst>
                <a:path w="11505" h="12167" extrusionOk="0">
                  <a:moveTo>
                    <a:pt x="3105" y="0"/>
                  </a:moveTo>
                  <a:cubicBezTo>
                    <a:pt x="2968" y="137"/>
                    <a:pt x="411" y="2808"/>
                    <a:pt x="206" y="3561"/>
                  </a:cubicBezTo>
                  <a:cubicBezTo>
                    <a:pt x="0" y="4314"/>
                    <a:pt x="548" y="7692"/>
                    <a:pt x="2785" y="9792"/>
                  </a:cubicBezTo>
                  <a:cubicBezTo>
                    <a:pt x="4999" y="11892"/>
                    <a:pt x="6711" y="12166"/>
                    <a:pt x="7213" y="12166"/>
                  </a:cubicBezTo>
                  <a:cubicBezTo>
                    <a:pt x="7578" y="12166"/>
                    <a:pt x="9587" y="10660"/>
                    <a:pt x="10728" y="9770"/>
                  </a:cubicBezTo>
                  <a:cubicBezTo>
                    <a:pt x="11185" y="9427"/>
                    <a:pt x="11504" y="9176"/>
                    <a:pt x="11504" y="9176"/>
                  </a:cubicBezTo>
                  <a:cubicBezTo>
                    <a:pt x="11504" y="9176"/>
                    <a:pt x="4611" y="7989"/>
                    <a:pt x="31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624;p27">
              <a:extLst>
                <a:ext uri="{FF2B5EF4-FFF2-40B4-BE49-F238E27FC236}">
                  <a16:creationId xmlns:a16="http://schemas.microsoft.com/office/drawing/2014/main" id="{6265159E-81E3-D023-FAC9-074EC052D459}"/>
                </a:ext>
              </a:extLst>
            </p:cNvPr>
            <p:cNvSpPr/>
            <p:nvPr/>
          </p:nvSpPr>
          <p:spPr>
            <a:xfrm>
              <a:off x="694050" y="2959350"/>
              <a:ext cx="287625" cy="304175"/>
            </a:xfrm>
            <a:custGeom>
              <a:avLst/>
              <a:gdLst/>
              <a:ahLst/>
              <a:cxnLst/>
              <a:rect l="l" t="t" r="r" b="b"/>
              <a:pathLst>
                <a:path w="11505" h="12167" fill="none" extrusionOk="0">
                  <a:moveTo>
                    <a:pt x="11504" y="9176"/>
                  </a:moveTo>
                  <a:cubicBezTo>
                    <a:pt x="11504" y="9176"/>
                    <a:pt x="11185" y="9427"/>
                    <a:pt x="10728" y="9770"/>
                  </a:cubicBezTo>
                  <a:cubicBezTo>
                    <a:pt x="9587" y="10660"/>
                    <a:pt x="7578" y="12166"/>
                    <a:pt x="7213" y="12166"/>
                  </a:cubicBezTo>
                  <a:cubicBezTo>
                    <a:pt x="6711" y="12166"/>
                    <a:pt x="4999" y="11892"/>
                    <a:pt x="2785" y="9792"/>
                  </a:cubicBezTo>
                  <a:cubicBezTo>
                    <a:pt x="548" y="7692"/>
                    <a:pt x="0" y="4314"/>
                    <a:pt x="206" y="3561"/>
                  </a:cubicBezTo>
                  <a:cubicBezTo>
                    <a:pt x="411" y="2808"/>
                    <a:pt x="2968" y="137"/>
                    <a:pt x="3105" y="0"/>
                  </a:cubicBezTo>
                  <a:cubicBezTo>
                    <a:pt x="3105" y="0"/>
                    <a:pt x="3105" y="0"/>
                    <a:pt x="3105" y="0"/>
                  </a:cubicBezTo>
                  <a:cubicBezTo>
                    <a:pt x="4611" y="7989"/>
                    <a:pt x="11504" y="9176"/>
                    <a:pt x="11504" y="9176"/>
                  </a:cubicBezTo>
                  <a:close/>
                </a:path>
              </a:pathLst>
            </a:custGeom>
            <a:no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625;p27">
              <a:extLst>
                <a:ext uri="{FF2B5EF4-FFF2-40B4-BE49-F238E27FC236}">
                  <a16:creationId xmlns:a16="http://schemas.microsoft.com/office/drawing/2014/main" id="{21960B5B-6A89-061F-62CB-9DA62916E0AF}"/>
                </a:ext>
              </a:extLst>
            </p:cNvPr>
            <p:cNvSpPr/>
            <p:nvPr/>
          </p:nvSpPr>
          <p:spPr>
            <a:xfrm>
              <a:off x="765950" y="2481150"/>
              <a:ext cx="791500" cy="722700"/>
            </a:xfrm>
            <a:custGeom>
              <a:avLst/>
              <a:gdLst/>
              <a:ahLst/>
              <a:cxnLst/>
              <a:rect l="l" t="t" r="r" b="b"/>
              <a:pathLst>
                <a:path w="31660" h="28908" extrusionOk="0">
                  <a:moveTo>
                    <a:pt x="31271" y="1"/>
                  </a:moveTo>
                  <a:cubicBezTo>
                    <a:pt x="31248" y="1"/>
                    <a:pt x="31203" y="1"/>
                    <a:pt x="31157" y="24"/>
                  </a:cubicBezTo>
                  <a:cubicBezTo>
                    <a:pt x="31020" y="24"/>
                    <a:pt x="30860" y="24"/>
                    <a:pt x="30678" y="46"/>
                  </a:cubicBezTo>
                  <a:cubicBezTo>
                    <a:pt x="30586" y="69"/>
                    <a:pt x="30518" y="69"/>
                    <a:pt x="30404" y="92"/>
                  </a:cubicBezTo>
                  <a:lnTo>
                    <a:pt x="30381" y="92"/>
                  </a:lnTo>
                  <a:cubicBezTo>
                    <a:pt x="30335" y="92"/>
                    <a:pt x="30267" y="92"/>
                    <a:pt x="30198" y="115"/>
                  </a:cubicBezTo>
                  <a:cubicBezTo>
                    <a:pt x="30130" y="115"/>
                    <a:pt x="30061" y="138"/>
                    <a:pt x="29993" y="138"/>
                  </a:cubicBezTo>
                  <a:cubicBezTo>
                    <a:pt x="29924" y="138"/>
                    <a:pt x="29856" y="161"/>
                    <a:pt x="29765" y="161"/>
                  </a:cubicBezTo>
                  <a:cubicBezTo>
                    <a:pt x="29628" y="183"/>
                    <a:pt x="29468" y="206"/>
                    <a:pt x="29308" y="229"/>
                  </a:cubicBezTo>
                  <a:cubicBezTo>
                    <a:pt x="29171" y="252"/>
                    <a:pt x="29034" y="275"/>
                    <a:pt x="28897" y="275"/>
                  </a:cubicBezTo>
                  <a:cubicBezTo>
                    <a:pt x="28783" y="297"/>
                    <a:pt x="28669" y="320"/>
                    <a:pt x="28555" y="343"/>
                  </a:cubicBezTo>
                  <a:cubicBezTo>
                    <a:pt x="28464" y="343"/>
                    <a:pt x="28395" y="366"/>
                    <a:pt x="28304" y="366"/>
                  </a:cubicBezTo>
                  <a:cubicBezTo>
                    <a:pt x="28121" y="412"/>
                    <a:pt x="27939" y="434"/>
                    <a:pt x="27733" y="457"/>
                  </a:cubicBezTo>
                  <a:cubicBezTo>
                    <a:pt x="27710" y="457"/>
                    <a:pt x="27665" y="480"/>
                    <a:pt x="27619" y="480"/>
                  </a:cubicBezTo>
                  <a:cubicBezTo>
                    <a:pt x="27459" y="503"/>
                    <a:pt x="27277" y="549"/>
                    <a:pt x="27094" y="571"/>
                  </a:cubicBezTo>
                  <a:cubicBezTo>
                    <a:pt x="26774" y="617"/>
                    <a:pt x="26455" y="686"/>
                    <a:pt x="26135" y="731"/>
                  </a:cubicBezTo>
                  <a:cubicBezTo>
                    <a:pt x="26090" y="731"/>
                    <a:pt x="26044" y="754"/>
                    <a:pt x="25998" y="754"/>
                  </a:cubicBezTo>
                  <a:cubicBezTo>
                    <a:pt x="25816" y="777"/>
                    <a:pt x="25656" y="822"/>
                    <a:pt x="25473" y="845"/>
                  </a:cubicBezTo>
                  <a:cubicBezTo>
                    <a:pt x="25314" y="868"/>
                    <a:pt x="25131" y="914"/>
                    <a:pt x="24948" y="937"/>
                  </a:cubicBezTo>
                  <a:cubicBezTo>
                    <a:pt x="24789" y="982"/>
                    <a:pt x="24606" y="1005"/>
                    <a:pt x="24446" y="1028"/>
                  </a:cubicBezTo>
                  <a:cubicBezTo>
                    <a:pt x="24287" y="1051"/>
                    <a:pt x="24150" y="1074"/>
                    <a:pt x="24013" y="1119"/>
                  </a:cubicBezTo>
                  <a:cubicBezTo>
                    <a:pt x="23807" y="1142"/>
                    <a:pt x="23625" y="1188"/>
                    <a:pt x="23419" y="1210"/>
                  </a:cubicBezTo>
                  <a:cubicBezTo>
                    <a:pt x="23008" y="1302"/>
                    <a:pt x="22575" y="1393"/>
                    <a:pt x="22187" y="1462"/>
                  </a:cubicBezTo>
                  <a:cubicBezTo>
                    <a:pt x="22050" y="1507"/>
                    <a:pt x="21913" y="1530"/>
                    <a:pt x="21776" y="1553"/>
                  </a:cubicBezTo>
                  <a:cubicBezTo>
                    <a:pt x="21730" y="1553"/>
                    <a:pt x="21707" y="1576"/>
                    <a:pt x="21662" y="1576"/>
                  </a:cubicBezTo>
                  <a:cubicBezTo>
                    <a:pt x="21479" y="1621"/>
                    <a:pt x="21319" y="1644"/>
                    <a:pt x="21159" y="1690"/>
                  </a:cubicBezTo>
                  <a:cubicBezTo>
                    <a:pt x="20886" y="1735"/>
                    <a:pt x="20634" y="1804"/>
                    <a:pt x="20406" y="1850"/>
                  </a:cubicBezTo>
                  <a:cubicBezTo>
                    <a:pt x="20315" y="1872"/>
                    <a:pt x="20224" y="1895"/>
                    <a:pt x="20132" y="1918"/>
                  </a:cubicBezTo>
                  <a:cubicBezTo>
                    <a:pt x="19585" y="2055"/>
                    <a:pt x="19219" y="2169"/>
                    <a:pt x="19082" y="2260"/>
                  </a:cubicBezTo>
                  <a:cubicBezTo>
                    <a:pt x="18420" y="2626"/>
                    <a:pt x="10409" y="9382"/>
                    <a:pt x="5205" y="13833"/>
                  </a:cubicBezTo>
                  <a:cubicBezTo>
                    <a:pt x="4269" y="14632"/>
                    <a:pt x="3424" y="15362"/>
                    <a:pt x="2717" y="15978"/>
                  </a:cubicBezTo>
                  <a:cubicBezTo>
                    <a:pt x="2466" y="16184"/>
                    <a:pt x="2237" y="16389"/>
                    <a:pt x="2009" y="16595"/>
                  </a:cubicBezTo>
                  <a:cubicBezTo>
                    <a:pt x="1963" y="16640"/>
                    <a:pt x="1895" y="16686"/>
                    <a:pt x="1849" y="16732"/>
                  </a:cubicBezTo>
                  <a:cubicBezTo>
                    <a:pt x="1758" y="16800"/>
                    <a:pt x="1689" y="16869"/>
                    <a:pt x="1598" y="16937"/>
                  </a:cubicBezTo>
                  <a:cubicBezTo>
                    <a:pt x="1575" y="16983"/>
                    <a:pt x="1553" y="17006"/>
                    <a:pt x="1507" y="17028"/>
                  </a:cubicBezTo>
                  <a:cubicBezTo>
                    <a:pt x="1438" y="17097"/>
                    <a:pt x="1370" y="17143"/>
                    <a:pt x="1324" y="17211"/>
                  </a:cubicBezTo>
                  <a:lnTo>
                    <a:pt x="1301" y="17211"/>
                  </a:lnTo>
                  <a:cubicBezTo>
                    <a:pt x="1210" y="17302"/>
                    <a:pt x="1142" y="17371"/>
                    <a:pt x="1073" y="17439"/>
                  </a:cubicBezTo>
                  <a:cubicBezTo>
                    <a:pt x="936" y="17553"/>
                    <a:pt x="845" y="17645"/>
                    <a:pt x="799" y="17690"/>
                  </a:cubicBezTo>
                  <a:cubicBezTo>
                    <a:pt x="571" y="17964"/>
                    <a:pt x="343" y="18466"/>
                    <a:pt x="229" y="19128"/>
                  </a:cubicBezTo>
                  <a:cubicBezTo>
                    <a:pt x="0" y="20543"/>
                    <a:pt x="274" y="22689"/>
                    <a:pt x="2192" y="25314"/>
                  </a:cubicBezTo>
                  <a:cubicBezTo>
                    <a:pt x="4155" y="27985"/>
                    <a:pt x="6300" y="28829"/>
                    <a:pt x="7852" y="28898"/>
                  </a:cubicBezTo>
                  <a:cubicBezTo>
                    <a:pt x="7961" y="28904"/>
                    <a:pt x="8067" y="28908"/>
                    <a:pt x="8170" y="28908"/>
                  </a:cubicBezTo>
                  <a:cubicBezTo>
                    <a:pt x="8755" y="28908"/>
                    <a:pt x="9234" y="28802"/>
                    <a:pt x="9564" y="28646"/>
                  </a:cubicBezTo>
                  <a:cubicBezTo>
                    <a:pt x="9724" y="28578"/>
                    <a:pt x="10135" y="28281"/>
                    <a:pt x="10728" y="27825"/>
                  </a:cubicBezTo>
                  <a:cubicBezTo>
                    <a:pt x="10797" y="27756"/>
                    <a:pt x="10865" y="27711"/>
                    <a:pt x="10957" y="27642"/>
                  </a:cubicBezTo>
                  <a:cubicBezTo>
                    <a:pt x="11162" y="27460"/>
                    <a:pt x="11413" y="27277"/>
                    <a:pt x="11687" y="27049"/>
                  </a:cubicBezTo>
                  <a:cubicBezTo>
                    <a:pt x="12440" y="26432"/>
                    <a:pt x="13353" y="25679"/>
                    <a:pt x="14358" y="24835"/>
                  </a:cubicBezTo>
                  <a:cubicBezTo>
                    <a:pt x="20041" y="20087"/>
                    <a:pt x="28669" y="12532"/>
                    <a:pt x="29011" y="11916"/>
                  </a:cubicBezTo>
                  <a:cubicBezTo>
                    <a:pt x="29011" y="11893"/>
                    <a:pt x="29034" y="11870"/>
                    <a:pt x="29034" y="11847"/>
                  </a:cubicBezTo>
                  <a:cubicBezTo>
                    <a:pt x="29057" y="11824"/>
                    <a:pt x="29057" y="11801"/>
                    <a:pt x="29080" y="11756"/>
                  </a:cubicBezTo>
                  <a:cubicBezTo>
                    <a:pt x="29148" y="11550"/>
                    <a:pt x="29262" y="11231"/>
                    <a:pt x="29377" y="10774"/>
                  </a:cubicBezTo>
                  <a:cubicBezTo>
                    <a:pt x="29399" y="10706"/>
                    <a:pt x="29422" y="10637"/>
                    <a:pt x="29445" y="10569"/>
                  </a:cubicBezTo>
                  <a:cubicBezTo>
                    <a:pt x="29445" y="10546"/>
                    <a:pt x="29445" y="10523"/>
                    <a:pt x="29468" y="10500"/>
                  </a:cubicBezTo>
                  <a:cubicBezTo>
                    <a:pt x="29514" y="10341"/>
                    <a:pt x="29559" y="10158"/>
                    <a:pt x="29605" y="9975"/>
                  </a:cubicBezTo>
                  <a:cubicBezTo>
                    <a:pt x="29719" y="9542"/>
                    <a:pt x="29856" y="9040"/>
                    <a:pt x="29993" y="8515"/>
                  </a:cubicBezTo>
                  <a:cubicBezTo>
                    <a:pt x="30016" y="8400"/>
                    <a:pt x="30039" y="8286"/>
                    <a:pt x="30061" y="8149"/>
                  </a:cubicBezTo>
                  <a:cubicBezTo>
                    <a:pt x="30084" y="8127"/>
                    <a:pt x="30084" y="8081"/>
                    <a:pt x="30084" y="8058"/>
                  </a:cubicBezTo>
                  <a:cubicBezTo>
                    <a:pt x="30153" y="7830"/>
                    <a:pt x="30198" y="7602"/>
                    <a:pt x="30267" y="7350"/>
                  </a:cubicBezTo>
                  <a:cubicBezTo>
                    <a:pt x="30358" y="6962"/>
                    <a:pt x="30449" y="6552"/>
                    <a:pt x="30541" y="6141"/>
                  </a:cubicBezTo>
                  <a:cubicBezTo>
                    <a:pt x="30563" y="6072"/>
                    <a:pt x="30586" y="5981"/>
                    <a:pt x="30609" y="5890"/>
                  </a:cubicBezTo>
                  <a:cubicBezTo>
                    <a:pt x="30609" y="5798"/>
                    <a:pt x="30632" y="5707"/>
                    <a:pt x="30655" y="5616"/>
                  </a:cubicBezTo>
                  <a:cubicBezTo>
                    <a:pt x="30678" y="5502"/>
                    <a:pt x="30723" y="5388"/>
                    <a:pt x="30746" y="5273"/>
                  </a:cubicBezTo>
                  <a:cubicBezTo>
                    <a:pt x="30769" y="5159"/>
                    <a:pt x="30792" y="5045"/>
                    <a:pt x="30815" y="4931"/>
                  </a:cubicBezTo>
                  <a:cubicBezTo>
                    <a:pt x="30837" y="4817"/>
                    <a:pt x="30860" y="4703"/>
                    <a:pt x="30883" y="4589"/>
                  </a:cubicBezTo>
                  <a:cubicBezTo>
                    <a:pt x="30929" y="4360"/>
                    <a:pt x="30974" y="4155"/>
                    <a:pt x="31020" y="3927"/>
                  </a:cubicBezTo>
                  <a:cubicBezTo>
                    <a:pt x="31043" y="3835"/>
                    <a:pt x="31066" y="3721"/>
                    <a:pt x="31088" y="3607"/>
                  </a:cubicBezTo>
                  <a:cubicBezTo>
                    <a:pt x="31111" y="3493"/>
                    <a:pt x="31134" y="3402"/>
                    <a:pt x="31157" y="3288"/>
                  </a:cubicBezTo>
                  <a:cubicBezTo>
                    <a:pt x="31271" y="2763"/>
                    <a:pt x="31362" y="2283"/>
                    <a:pt x="31431" y="1850"/>
                  </a:cubicBezTo>
                  <a:cubicBezTo>
                    <a:pt x="31454" y="1713"/>
                    <a:pt x="31477" y="1576"/>
                    <a:pt x="31499" y="1439"/>
                  </a:cubicBezTo>
                  <a:cubicBezTo>
                    <a:pt x="31636" y="617"/>
                    <a:pt x="31659" y="92"/>
                    <a:pt x="31591" y="24"/>
                  </a:cubicBezTo>
                  <a:cubicBezTo>
                    <a:pt x="31545" y="1"/>
                    <a:pt x="31431" y="1"/>
                    <a:pt x="31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626;p27">
              <a:extLst>
                <a:ext uri="{FF2B5EF4-FFF2-40B4-BE49-F238E27FC236}">
                  <a16:creationId xmlns:a16="http://schemas.microsoft.com/office/drawing/2014/main" id="{88D047E8-EAE4-AC7B-ECF6-B4463A61F2D7}"/>
                </a:ext>
              </a:extLst>
            </p:cNvPr>
            <p:cNvSpPr/>
            <p:nvPr/>
          </p:nvSpPr>
          <p:spPr>
            <a:xfrm>
              <a:off x="765950" y="2481150"/>
              <a:ext cx="791500" cy="723600"/>
            </a:xfrm>
            <a:custGeom>
              <a:avLst/>
              <a:gdLst/>
              <a:ahLst/>
              <a:cxnLst/>
              <a:rect l="l" t="t" r="r" b="b"/>
              <a:pathLst>
                <a:path w="31660" h="28944" fill="none" extrusionOk="0">
                  <a:moveTo>
                    <a:pt x="31499" y="1439"/>
                  </a:moveTo>
                  <a:cubicBezTo>
                    <a:pt x="31477" y="1576"/>
                    <a:pt x="31454" y="1713"/>
                    <a:pt x="31431" y="1850"/>
                  </a:cubicBezTo>
                  <a:cubicBezTo>
                    <a:pt x="31362" y="2283"/>
                    <a:pt x="31271" y="2763"/>
                    <a:pt x="31157" y="3288"/>
                  </a:cubicBezTo>
                  <a:cubicBezTo>
                    <a:pt x="31134" y="3402"/>
                    <a:pt x="31111" y="3493"/>
                    <a:pt x="31088" y="3607"/>
                  </a:cubicBezTo>
                  <a:cubicBezTo>
                    <a:pt x="31066" y="3721"/>
                    <a:pt x="31043" y="3835"/>
                    <a:pt x="31020" y="3927"/>
                  </a:cubicBezTo>
                  <a:cubicBezTo>
                    <a:pt x="30974" y="4155"/>
                    <a:pt x="30929" y="4360"/>
                    <a:pt x="30883" y="4589"/>
                  </a:cubicBezTo>
                  <a:cubicBezTo>
                    <a:pt x="30860" y="4703"/>
                    <a:pt x="30837" y="4817"/>
                    <a:pt x="30815" y="4931"/>
                  </a:cubicBezTo>
                  <a:cubicBezTo>
                    <a:pt x="30792" y="5045"/>
                    <a:pt x="30769" y="5159"/>
                    <a:pt x="30746" y="5273"/>
                  </a:cubicBezTo>
                  <a:cubicBezTo>
                    <a:pt x="30723" y="5388"/>
                    <a:pt x="30678" y="5502"/>
                    <a:pt x="30655" y="5616"/>
                  </a:cubicBezTo>
                  <a:cubicBezTo>
                    <a:pt x="30632" y="5707"/>
                    <a:pt x="30609" y="5798"/>
                    <a:pt x="30609" y="5890"/>
                  </a:cubicBezTo>
                  <a:cubicBezTo>
                    <a:pt x="30586" y="5981"/>
                    <a:pt x="30563" y="6072"/>
                    <a:pt x="30541" y="6141"/>
                  </a:cubicBezTo>
                  <a:cubicBezTo>
                    <a:pt x="30449" y="6552"/>
                    <a:pt x="30358" y="6962"/>
                    <a:pt x="30267" y="7350"/>
                  </a:cubicBezTo>
                  <a:cubicBezTo>
                    <a:pt x="30198" y="7602"/>
                    <a:pt x="30153" y="7830"/>
                    <a:pt x="30084" y="8058"/>
                  </a:cubicBezTo>
                  <a:cubicBezTo>
                    <a:pt x="30084" y="8081"/>
                    <a:pt x="30084" y="8127"/>
                    <a:pt x="30061" y="8149"/>
                  </a:cubicBezTo>
                  <a:cubicBezTo>
                    <a:pt x="30039" y="8286"/>
                    <a:pt x="30016" y="8400"/>
                    <a:pt x="29993" y="8515"/>
                  </a:cubicBezTo>
                  <a:cubicBezTo>
                    <a:pt x="29856" y="9040"/>
                    <a:pt x="29719" y="9542"/>
                    <a:pt x="29605" y="9975"/>
                  </a:cubicBezTo>
                  <a:cubicBezTo>
                    <a:pt x="29559" y="10158"/>
                    <a:pt x="29514" y="10341"/>
                    <a:pt x="29468" y="10500"/>
                  </a:cubicBezTo>
                  <a:cubicBezTo>
                    <a:pt x="29445" y="10523"/>
                    <a:pt x="29445" y="10546"/>
                    <a:pt x="29445" y="10569"/>
                  </a:cubicBezTo>
                  <a:cubicBezTo>
                    <a:pt x="29422" y="10637"/>
                    <a:pt x="29399" y="10706"/>
                    <a:pt x="29377" y="10774"/>
                  </a:cubicBezTo>
                  <a:cubicBezTo>
                    <a:pt x="29262" y="11231"/>
                    <a:pt x="29148" y="11550"/>
                    <a:pt x="29080" y="11756"/>
                  </a:cubicBezTo>
                  <a:cubicBezTo>
                    <a:pt x="29057" y="11801"/>
                    <a:pt x="29057" y="11824"/>
                    <a:pt x="29034" y="11847"/>
                  </a:cubicBezTo>
                  <a:cubicBezTo>
                    <a:pt x="29034" y="11870"/>
                    <a:pt x="29011" y="11893"/>
                    <a:pt x="29011" y="11916"/>
                  </a:cubicBezTo>
                  <a:cubicBezTo>
                    <a:pt x="28669" y="12532"/>
                    <a:pt x="20041" y="20087"/>
                    <a:pt x="14358" y="24835"/>
                  </a:cubicBezTo>
                  <a:cubicBezTo>
                    <a:pt x="13353" y="25679"/>
                    <a:pt x="12440" y="26432"/>
                    <a:pt x="11687" y="27049"/>
                  </a:cubicBezTo>
                  <a:cubicBezTo>
                    <a:pt x="11687" y="27049"/>
                    <a:pt x="11687" y="27049"/>
                    <a:pt x="11687" y="27049"/>
                  </a:cubicBezTo>
                  <a:cubicBezTo>
                    <a:pt x="11413" y="27277"/>
                    <a:pt x="11162" y="27460"/>
                    <a:pt x="10957" y="27642"/>
                  </a:cubicBezTo>
                  <a:cubicBezTo>
                    <a:pt x="10865" y="27711"/>
                    <a:pt x="10797" y="27756"/>
                    <a:pt x="10728" y="27825"/>
                  </a:cubicBezTo>
                  <a:lnTo>
                    <a:pt x="10728" y="27825"/>
                  </a:lnTo>
                  <a:cubicBezTo>
                    <a:pt x="10135" y="28281"/>
                    <a:pt x="9724" y="28578"/>
                    <a:pt x="9564" y="28646"/>
                  </a:cubicBezTo>
                  <a:cubicBezTo>
                    <a:pt x="9176" y="28829"/>
                    <a:pt x="8583" y="28943"/>
                    <a:pt x="7852" y="28898"/>
                  </a:cubicBezTo>
                  <a:cubicBezTo>
                    <a:pt x="6300" y="28829"/>
                    <a:pt x="4155" y="27985"/>
                    <a:pt x="2192" y="25314"/>
                  </a:cubicBezTo>
                  <a:cubicBezTo>
                    <a:pt x="274" y="22689"/>
                    <a:pt x="0" y="20543"/>
                    <a:pt x="229" y="19128"/>
                  </a:cubicBezTo>
                  <a:cubicBezTo>
                    <a:pt x="229" y="19128"/>
                    <a:pt x="229" y="19128"/>
                    <a:pt x="229" y="19128"/>
                  </a:cubicBezTo>
                  <a:cubicBezTo>
                    <a:pt x="343" y="18466"/>
                    <a:pt x="571" y="17964"/>
                    <a:pt x="799" y="17690"/>
                  </a:cubicBezTo>
                  <a:cubicBezTo>
                    <a:pt x="845" y="17645"/>
                    <a:pt x="936" y="17553"/>
                    <a:pt x="1073" y="17439"/>
                  </a:cubicBezTo>
                  <a:cubicBezTo>
                    <a:pt x="1142" y="17371"/>
                    <a:pt x="1210" y="17302"/>
                    <a:pt x="1301" y="17211"/>
                  </a:cubicBezTo>
                  <a:cubicBezTo>
                    <a:pt x="1301" y="17211"/>
                    <a:pt x="1301" y="17211"/>
                    <a:pt x="1324" y="17211"/>
                  </a:cubicBezTo>
                  <a:cubicBezTo>
                    <a:pt x="1370" y="17143"/>
                    <a:pt x="1438" y="17097"/>
                    <a:pt x="1507" y="17028"/>
                  </a:cubicBezTo>
                  <a:cubicBezTo>
                    <a:pt x="1553" y="17006"/>
                    <a:pt x="1575" y="16983"/>
                    <a:pt x="1598" y="16937"/>
                  </a:cubicBezTo>
                  <a:cubicBezTo>
                    <a:pt x="1689" y="16869"/>
                    <a:pt x="1758" y="16800"/>
                    <a:pt x="1849" y="16732"/>
                  </a:cubicBezTo>
                  <a:cubicBezTo>
                    <a:pt x="1895" y="16686"/>
                    <a:pt x="1963" y="16640"/>
                    <a:pt x="2009" y="16595"/>
                  </a:cubicBezTo>
                  <a:cubicBezTo>
                    <a:pt x="2237" y="16389"/>
                    <a:pt x="2466" y="16184"/>
                    <a:pt x="2717" y="15978"/>
                  </a:cubicBezTo>
                  <a:cubicBezTo>
                    <a:pt x="3424" y="15362"/>
                    <a:pt x="4269" y="14632"/>
                    <a:pt x="5205" y="13833"/>
                  </a:cubicBezTo>
                  <a:cubicBezTo>
                    <a:pt x="10409" y="9382"/>
                    <a:pt x="18420" y="2626"/>
                    <a:pt x="19082" y="2260"/>
                  </a:cubicBezTo>
                  <a:cubicBezTo>
                    <a:pt x="19219" y="2169"/>
                    <a:pt x="19585" y="2055"/>
                    <a:pt x="20132" y="1918"/>
                  </a:cubicBezTo>
                  <a:cubicBezTo>
                    <a:pt x="20224" y="1895"/>
                    <a:pt x="20315" y="1872"/>
                    <a:pt x="20406" y="1850"/>
                  </a:cubicBezTo>
                  <a:cubicBezTo>
                    <a:pt x="20634" y="1804"/>
                    <a:pt x="20886" y="1735"/>
                    <a:pt x="21159" y="1690"/>
                  </a:cubicBezTo>
                  <a:cubicBezTo>
                    <a:pt x="21319" y="1644"/>
                    <a:pt x="21479" y="1621"/>
                    <a:pt x="21662" y="1576"/>
                  </a:cubicBezTo>
                  <a:cubicBezTo>
                    <a:pt x="21707" y="1576"/>
                    <a:pt x="21730" y="1553"/>
                    <a:pt x="21776" y="1553"/>
                  </a:cubicBezTo>
                  <a:cubicBezTo>
                    <a:pt x="21913" y="1530"/>
                    <a:pt x="22050" y="1507"/>
                    <a:pt x="22187" y="1462"/>
                  </a:cubicBezTo>
                  <a:cubicBezTo>
                    <a:pt x="22575" y="1393"/>
                    <a:pt x="23008" y="1302"/>
                    <a:pt x="23419" y="1210"/>
                  </a:cubicBezTo>
                  <a:cubicBezTo>
                    <a:pt x="23625" y="1188"/>
                    <a:pt x="23807" y="1142"/>
                    <a:pt x="24013" y="1119"/>
                  </a:cubicBezTo>
                  <a:cubicBezTo>
                    <a:pt x="24150" y="1074"/>
                    <a:pt x="24287" y="1051"/>
                    <a:pt x="24446" y="1028"/>
                  </a:cubicBezTo>
                  <a:cubicBezTo>
                    <a:pt x="24606" y="1005"/>
                    <a:pt x="24789" y="982"/>
                    <a:pt x="24948" y="937"/>
                  </a:cubicBezTo>
                  <a:cubicBezTo>
                    <a:pt x="25131" y="914"/>
                    <a:pt x="25314" y="868"/>
                    <a:pt x="25473" y="845"/>
                  </a:cubicBezTo>
                  <a:cubicBezTo>
                    <a:pt x="25656" y="822"/>
                    <a:pt x="25816" y="777"/>
                    <a:pt x="25998" y="754"/>
                  </a:cubicBezTo>
                  <a:cubicBezTo>
                    <a:pt x="26044" y="754"/>
                    <a:pt x="26090" y="731"/>
                    <a:pt x="26135" y="731"/>
                  </a:cubicBezTo>
                  <a:cubicBezTo>
                    <a:pt x="26455" y="686"/>
                    <a:pt x="26774" y="617"/>
                    <a:pt x="27094" y="571"/>
                  </a:cubicBezTo>
                  <a:cubicBezTo>
                    <a:pt x="27277" y="549"/>
                    <a:pt x="27459" y="503"/>
                    <a:pt x="27619" y="480"/>
                  </a:cubicBezTo>
                  <a:cubicBezTo>
                    <a:pt x="27665" y="480"/>
                    <a:pt x="27710" y="457"/>
                    <a:pt x="27733" y="457"/>
                  </a:cubicBezTo>
                  <a:cubicBezTo>
                    <a:pt x="27939" y="434"/>
                    <a:pt x="28121" y="412"/>
                    <a:pt x="28304" y="366"/>
                  </a:cubicBezTo>
                  <a:lnTo>
                    <a:pt x="28304" y="366"/>
                  </a:lnTo>
                  <a:cubicBezTo>
                    <a:pt x="28395" y="366"/>
                    <a:pt x="28464" y="343"/>
                    <a:pt x="28555" y="343"/>
                  </a:cubicBezTo>
                  <a:cubicBezTo>
                    <a:pt x="28669" y="320"/>
                    <a:pt x="28783" y="297"/>
                    <a:pt x="28897" y="275"/>
                  </a:cubicBezTo>
                  <a:cubicBezTo>
                    <a:pt x="29034" y="275"/>
                    <a:pt x="29171" y="252"/>
                    <a:pt x="29308" y="229"/>
                  </a:cubicBezTo>
                  <a:cubicBezTo>
                    <a:pt x="29468" y="206"/>
                    <a:pt x="29628" y="183"/>
                    <a:pt x="29765" y="161"/>
                  </a:cubicBezTo>
                  <a:cubicBezTo>
                    <a:pt x="29856" y="161"/>
                    <a:pt x="29924" y="138"/>
                    <a:pt x="29993" y="138"/>
                  </a:cubicBezTo>
                  <a:cubicBezTo>
                    <a:pt x="30061" y="138"/>
                    <a:pt x="30130" y="115"/>
                    <a:pt x="30198" y="115"/>
                  </a:cubicBezTo>
                  <a:cubicBezTo>
                    <a:pt x="30267" y="92"/>
                    <a:pt x="30335" y="92"/>
                    <a:pt x="30381" y="92"/>
                  </a:cubicBezTo>
                  <a:cubicBezTo>
                    <a:pt x="30404" y="92"/>
                    <a:pt x="30404" y="92"/>
                    <a:pt x="30404" y="92"/>
                  </a:cubicBezTo>
                  <a:cubicBezTo>
                    <a:pt x="30518" y="69"/>
                    <a:pt x="30586" y="69"/>
                    <a:pt x="30678" y="46"/>
                  </a:cubicBezTo>
                  <a:cubicBezTo>
                    <a:pt x="30860" y="24"/>
                    <a:pt x="31020" y="24"/>
                    <a:pt x="31157" y="24"/>
                  </a:cubicBezTo>
                  <a:cubicBezTo>
                    <a:pt x="31203" y="1"/>
                    <a:pt x="31248" y="1"/>
                    <a:pt x="31271" y="1"/>
                  </a:cubicBezTo>
                  <a:cubicBezTo>
                    <a:pt x="31431" y="1"/>
                    <a:pt x="31545" y="1"/>
                    <a:pt x="31591" y="24"/>
                  </a:cubicBezTo>
                  <a:cubicBezTo>
                    <a:pt x="31659" y="92"/>
                    <a:pt x="31636" y="617"/>
                    <a:pt x="31499" y="1439"/>
                  </a:cubicBezTo>
                  <a:close/>
                </a:path>
              </a:pathLst>
            </a:custGeom>
            <a:solidFill>
              <a:schemeClr val="dk1"/>
            </a:solid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627;p27">
              <a:extLst>
                <a:ext uri="{FF2B5EF4-FFF2-40B4-BE49-F238E27FC236}">
                  <a16:creationId xmlns:a16="http://schemas.microsoft.com/office/drawing/2014/main" id="{5A4BEF8A-20B6-D2F4-8DA7-4CE42279E4A4}"/>
                </a:ext>
              </a:extLst>
            </p:cNvPr>
            <p:cNvSpPr/>
            <p:nvPr/>
          </p:nvSpPr>
          <p:spPr>
            <a:xfrm>
              <a:off x="1243000" y="2481150"/>
              <a:ext cx="314450" cy="297900"/>
            </a:xfrm>
            <a:custGeom>
              <a:avLst/>
              <a:gdLst/>
              <a:ahLst/>
              <a:cxnLst/>
              <a:rect l="l" t="t" r="r" b="b"/>
              <a:pathLst>
                <a:path w="12578" h="11916" extrusionOk="0">
                  <a:moveTo>
                    <a:pt x="12189" y="1"/>
                  </a:moveTo>
                  <a:cubicBezTo>
                    <a:pt x="12166" y="1"/>
                    <a:pt x="12121" y="1"/>
                    <a:pt x="12075" y="24"/>
                  </a:cubicBezTo>
                  <a:cubicBezTo>
                    <a:pt x="11938" y="24"/>
                    <a:pt x="11778" y="24"/>
                    <a:pt x="11596" y="46"/>
                  </a:cubicBezTo>
                  <a:cubicBezTo>
                    <a:pt x="11504" y="69"/>
                    <a:pt x="11436" y="69"/>
                    <a:pt x="11322" y="92"/>
                  </a:cubicBezTo>
                  <a:lnTo>
                    <a:pt x="11299" y="92"/>
                  </a:lnTo>
                  <a:cubicBezTo>
                    <a:pt x="11253" y="92"/>
                    <a:pt x="11185" y="92"/>
                    <a:pt x="11116" y="115"/>
                  </a:cubicBezTo>
                  <a:cubicBezTo>
                    <a:pt x="11048" y="115"/>
                    <a:pt x="10979" y="138"/>
                    <a:pt x="10911" y="138"/>
                  </a:cubicBezTo>
                  <a:cubicBezTo>
                    <a:pt x="10842" y="138"/>
                    <a:pt x="10774" y="161"/>
                    <a:pt x="10683" y="161"/>
                  </a:cubicBezTo>
                  <a:cubicBezTo>
                    <a:pt x="10546" y="183"/>
                    <a:pt x="10386" y="206"/>
                    <a:pt x="10226" y="229"/>
                  </a:cubicBezTo>
                  <a:cubicBezTo>
                    <a:pt x="10089" y="252"/>
                    <a:pt x="9952" y="275"/>
                    <a:pt x="9815" y="275"/>
                  </a:cubicBezTo>
                  <a:cubicBezTo>
                    <a:pt x="9701" y="297"/>
                    <a:pt x="9587" y="320"/>
                    <a:pt x="9473" y="343"/>
                  </a:cubicBezTo>
                  <a:cubicBezTo>
                    <a:pt x="9404" y="343"/>
                    <a:pt x="9313" y="366"/>
                    <a:pt x="9222" y="366"/>
                  </a:cubicBezTo>
                  <a:cubicBezTo>
                    <a:pt x="9039" y="412"/>
                    <a:pt x="8857" y="434"/>
                    <a:pt x="8651" y="457"/>
                  </a:cubicBezTo>
                  <a:cubicBezTo>
                    <a:pt x="8628" y="457"/>
                    <a:pt x="8583" y="480"/>
                    <a:pt x="8537" y="480"/>
                  </a:cubicBezTo>
                  <a:cubicBezTo>
                    <a:pt x="8377" y="503"/>
                    <a:pt x="8195" y="549"/>
                    <a:pt x="8012" y="571"/>
                  </a:cubicBezTo>
                  <a:cubicBezTo>
                    <a:pt x="7692" y="617"/>
                    <a:pt x="7373" y="686"/>
                    <a:pt x="7053" y="731"/>
                  </a:cubicBezTo>
                  <a:cubicBezTo>
                    <a:pt x="7008" y="731"/>
                    <a:pt x="6962" y="754"/>
                    <a:pt x="6916" y="754"/>
                  </a:cubicBezTo>
                  <a:cubicBezTo>
                    <a:pt x="6734" y="777"/>
                    <a:pt x="6574" y="822"/>
                    <a:pt x="6391" y="845"/>
                  </a:cubicBezTo>
                  <a:cubicBezTo>
                    <a:pt x="6232" y="868"/>
                    <a:pt x="6049" y="914"/>
                    <a:pt x="5866" y="937"/>
                  </a:cubicBezTo>
                  <a:cubicBezTo>
                    <a:pt x="5707" y="982"/>
                    <a:pt x="5524" y="1005"/>
                    <a:pt x="5364" y="1028"/>
                  </a:cubicBezTo>
                  <a:cubicBezTo>
                    <a:pt x="5205" y="1051"/>
                    <a:pt x="5068" y="1074"/>
                    <a:pt x="4931" y="1119"/>
                  </a:cubicBezTo>
                  <a:cubicBezTo>
                    <a:pt x="4725" y="1142"/>
                    <a:pt x="4543" y="1188"/>
                    <a:pt x="4337" y="1210"/>
                  </a:cubicBezTo>
                  <a:cubicBezTo>
                    <a:pt x="3926" y="1302"/>
                    <a:pt x="3493" y="1393"/>
                    <a:pt x="3105" y="1462"/>
                  </a:cubicBezTo>
                  <a:cubicBezTo>
                    <a:pt x="2968" y="1507"/>
                    <a:pt x="2831" y="1530"/>
                    <a:pt x="2694" y="1553"/>
                  </a:cubicBezTo>
                  <a:cubicBezTo>
                    <a:pt x="2648" y="1553"/>
                    <a:pt x="2625" y="1576"/>
                    <a:pt x="2580" y="1576"/>
                  </a:cubicBezTo>
                  <a:cubicBezTo>
                    <a:pt x="2397" y="1621"/>
                    <a:pt x="2237" y="1644"/>
                    <a:pt x="2077" y="1690"/>
                  </a:cubicBezTo>
                  <a:cubicBezTo>
                    <a:pt x="1804" y="1735"/>
                    <a:pt x="1552" y="1804"/>
                    <a:pt x="1324" y="1850"/>
                  </a:cubicBezTo>
                  <a:cubicBezTo>
                    <a:pt x="1233" y="1872"/>
                    <a:pt x="1142" y="1895"/>
                    <a:pt x="1050" y="1918"/>
                  </a:cubicBezTo>
                  <a:cubicBezTo>
                    <a:pt x="503" y="2055"/>
                    <a:pt x="137" y="2169"/>
                    <a:pt x="0" y="2260"/>
                  </a:cubicBezTo>
                  <a:cubicBezTo>
                    <a:pt x="0" y="2260"/>
                    <a:pt x="617" y="4406"/>
                    <a:pt x="754" y="4771"/>
                  </a:cubicBezTo>
                  <a:cubicBezTo>
                    <a:pt x="822" y="4931"/>
                    <a:pt x="1438" y="4977"/>
                    <a:pt x="2077" y="5022"/>
                  </a:cubicBezTo>
                  <a:cubicBezTo>
                    <a:pt x="2762" y="5068"/>
                    <a:pt x="3493" y="5091"/>
                    <a:pt x="3607" y="5251"/>
                  </a:cubicBezTo>
                  <a:cubicBezTo>
                    <a:pt x="3812" y="5524"/>
                    <a:pt x="3881" y="8035"/>
                    <a:pt x="4155" y="8309"/>
                  </a:cubicBezTo>
                  <a:cubicBezTo>
                    <a:pt x="4219" y="8373"/>
                    <a:pt x="4405" y="8396"/>
                    <a:pt x="4656" y="8396"/>
                  </a:cubicBezTo>
                  <a:cubicBezTo>
                    <a:pt x="5275" y="8396"/>
                    <a:pt x="6282" y="8256"/>
                    <a:pt x="6782" y="8256"/>
                  </a:cubicBezTo>
                  <a:cubicBezTo>
                    <a:pt x="6943" y="8256"/>
                    <a:pt x="7051" y="8271"/>
                    <a:pt x="7076" y="8309"/>
                  </a:cubicBezTo>
                  <a:cubicBezTo>
                    <a:pt x="7213" y="8515"/>
                    <a:pt x="7419" y="11139"/>
                    <a:pt x="7419" y="11139"/>
                  </a:cubicBezTo>
                  <a:lnTo>
                    <a:pt x="9929" y="11916"/>
                  </a:lnTo>
                  <a:cubicBezTo>
                    <a:pt x="9929" y="11893"/>
                    <a:pt x="9952" y="11870"/>
                    <a:pt x="9952" y="11847"/>
                  </a:cubicBezTo>
                  <a:cubicBezTo>
                    <a:pt x="9975" y="11824"/>
                    <a:pt x="9975" y="11801"/>
                    <a:pt x="9998" y="11756"/>
                  </a:cubicBezTo>
                  <a:cubicBezTo>
                    <a:pt x="10066" y="11550"/>
                    <a:pt x="10180" y="11231"/>
                    <a:pt x="10295" y="10774"/>
                  </a:cubicBezTo>
                  <a:cubicBezTo>
                    <a:pt x="10317" y="10706"/>
                    <a:pt x="10340" y="10637"/>
                    <a:pt x="10363" y="10569"/>
                  </a:cubicBezTo>
                  <a:cubicBezTo>
                    <a:pt x="10363" y="10546"/>
                    <a:pt x="10363" y="10523"/>
                    <a:pt x="10386" y="10500"/>
                  </a:cubicBezTo>
                  <a:cubicBezTo>
                    <a:pt x="10432" y="10341"/>
                    <a:pt x="10477" y="10158"/>
                    <a:pt x="10523" y="9975"/>
                  </a:cubicBezTo>
                  <a:cubicBezTo>
                    <a:pt x="10637" y="9542"/>
                    <a:pt x="10774" y="9040"/>
                    <a:pt x="10911" y="8515"/>
                  </a:cubicBezTo>
                  <a:cubicBezTo>
                    <a:pt x="10934" y="8400"/>
                    <a:pt x="10957" y="8286"/>
                    <a:pt x="10979" y="8149"/>
                  </a:cubicBezTo>
                  <a:cubicBezTo>
                    <a:pt x="11002" y="8127"/>
                    <a:pt x="11002" y="8081"/>
                    <a:pt x="11002" y="8058"/>
                  </a:cubicBezTo>
                  <a:cubicBezTo>
                    <a:pt x="11071" y="7830"/>
                    <a:pt x="11116" y="7602"/>
                    <a:pt x="11185" y="7350"/>
                  </a:cubicBezTo>
                  <a:cubicBezTo>
                    <a:pt x="11276" y="6962"/>
                    <a:pt x="11367" y="6552"/>
                    <a:pt x="11459" y="6141"/>
                  </a:cubicBezTo>
                  <a:cubicBezTo>
                    <a:pt x="11481" y="6072"/>
                    <a:pt x="11504" y="5981"/>
                    <a:pt x="11527" y="5890"/>
                  </a:cubicBezTo>
                  <a:cubicBezTo>
                    <a:pt x="11527" y="5798"/>
                    <a:pt x="11550" y="5707"/>
                    <a:pt x="11573" y="5616"/>
                  </a:cubicBezTo>
                  <a:cubicBezTo>
                    <a:pt x="11596" y="5502"/>
                    <a:pt x="11641" y="5388"/>
                    <a:pt x="11664" y="5273"/>
                  </a:cubicBezTo>
                  <a:cubicBezTo>
                    <a:pt x="11687" y="5159"/>
                    <a:pt x="11710" y="5045"/>
                    <a:pt x="11733" y="4931"/>
                  </a:cubicBezTo>
                  <a:cubicBezTo>
                    <a:pt x="11755" y="4817"/>
                    <a:pt x="11778" y="4703"/>
                    <a:pt x="11801" y="4589"/>
                  </a:cubicBezTo>
                  <a:cubicBezTo>
                    <a:pt x="11847" y="4360"/>
                    <a:pt x="11892" y="4155"/>
                    <a:pt x="11938" y="3927"/>
                  </a:cubicBezTo>
                  <a:cubicBezTo>
                    <a:pt x="11961" y="3835"/>
                    <a:pt x="11984" y="3721"/>
                    <a:pt x="12006" y="3607"/>
                  </a:cubicBezTo>
                  <a:cubicBezTo>
                    <a:pt x="12029" y="3493"/>
                    <a:pt x="12052" y="3402"/>
                    <a:pt x="12075" y="3288"/>
                  </a:cubicBezTo>
                  <a:cubicBezTo>
                    <a:pt x="12189" y="2763"/>
                    <a:pt x="12280" y="2283"/>
                    <a:pt x="12349" y="1850"/>
                  </a:cubicBezTo>
                  <a:cubicBezTo>
                    <a:pt x="12372" y="1713"/>
                    <a:pt x="12395" y="1576"/>
                    <a:pt x="12417" y="1439"/>
                  </a:cubicBezTo>
                  <a:cubicBezTo>
                    <a:pt x="12554" y="617"/>
                    <a:pt x="12577" y="92"/>
                    <a:pt x="12509" y="24"/>
                  </a:cubicBezTo>
                  <a:cubicBezTo>
                    <a:pt x="12463" y="1"/>
                    <a:pt x="12349" y="1"/>
                    <a:pt x="1218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1628;p27">
              <a:extLst>
                <a:ext uri="{FF2B5EF4-FFF2-40B4-BE49-F238E27FC236}">
                  <a16:creationId xmlns:a16="http://schemas.microsoft.com/office/drawing/2014/main" id="{97CEA2EE-2DED-48F9-FD29-9A8CABC3E1FB}"/>
                </a:ext>
              </a:extLst>
            </p:cNvPr>
            <p:cNvSpPr/>
            <p:nvPr/>
          </p:nvSpPr>
          <p:spPr>
            <a:xfrm>
              <a:off x="1243000" y="2481150"/>
              <a:ext cx="314450" cy="297900"/>
            </a:xfrm>
            <a:custGeom>
              <a:avLst/>
              <a:gdLst/>
              <a:ahLst/>
              <a:cxnLst/>
              <a:rect l="l" t="t" r="r" b="b"/>
              <a:pathLst>
                <a:path w="12578" h="11916" fill="none" extrusionOk="0">
                  <a:moveTo>
                    <a:pt x="12417" y="1439"/>
                  </a:moveTo>
                  <a:cubicBezTo>
                    <a:pt x="12395" y="1576"/>
                    <a:pt x="12372" y="1713"/>
                    <a:pt x="12349" y="1850"/>
                  </a:cubicBezTo>
                  <a:cubicBezTo>
                    <a:pt x="12280" y="2283"/>
                    <a:pt x="12189" y="2763"/>
                    <a:pt x="12075" y="3288"/>
                  </a:cubicBezTo>
                  <a:cubicBezTo>
                    <a:pt x="12052" y="3402"/>
                    <a:pt x="12029" y="3493"/>
                    <a:pt x="12006" y="3607"/>
                  </a:cubicBezTo>
                  <a:cubicBezTo>
                    <a:pt x="11984" y="3721"/>
                    <a:pt x="11961" y="3835"/>
                    <a:pt x="11938" y="3927"/>
                  </a:cubicBezTo>
                  <a:cubicBezTo>
                    <a:pt x="11892" y="4155"/>
                    <a:pt x="11847" y="4360"/>
                    <a:pt x="11801" y="4589"/>
                  </a:cubicBezTo>
                  <a:cubicBezTo>
                    <a:pt x="11778" y="4703"/>
                    <a:pt x="11755" y="4817"/>
                    <a:pt x="11733" y="4931"/>
                  </a:cubicBezTo>
                  <a:cubicBezTo>
                    <a:pt x="11710" y="5045"/>
                    <a:pt x="11687" y="5159"/>
                    <a:pt x="11664" y="5273"/>
                  </a:cubicBezTo>
                  <a:cubicBezTo>
                    <a:pt x="11641" y="5388"/>
                    <a:pt x="11596" y="5502"/>
                    <a:pt x="11573" y="5616"/>
                  </a:cubicBezTo>
                  <a:cubicBezTo>
                    <a:pt x="11550" y="5707"/>
                    <a:pt x="11527" y="5798"/>
                    <a:pt x="11527" y="5890"/>
                  </a:cubicBezTo>
                  <a:cubicBezTo>
                    <a:pt x="11504" y="5981"/>
                    <a:pt x="11481" y="6072"/>
                    <a:pt x="11459" y="6141"/>
                  </a:cubicBezTo>
                  <a:cubicBezTo>
                    <a:pt x="11367" y="6552"/>
                    <a:pt x="11276" y="6962"/>
                    <a:pt x="11185" y="7350"/>
                  </a:cubicBezTo>
                  <a:cubicBezTo>
                    <a:pt x="11116" y="7602"/>
                    <a:pt x="11071" y="7830"/>
                    <a:pt x="11002" y="8058"/>
                  </a:cubicBezTo>
                  <a:cubicBezTo>
                    <a:pt x="11002" y="8081"/>
                    <a:pt x="11002" y="8127"/>
                    <a:pt x="10979" y="8149"/>
                  </a:cubicBezTo>
                  <a:cubicBezTo>
                    <a:pt x="10957" y="8286"/>
                    <a:pt x="10934" y="8400"/>
                    <a:pt x="10911" y="8515"/>
                  </a:cubicBezTo>
                  <a:cubicBezTo>
                    <a:pt x="10774" y="9040"/>
                    <a:pt x="10637" y="9542"/>
                    <a:pt x="10523" y="9975"/>
                  </a:cubicBezTo>
                  <a:cubicBezTo>
                    <a:pt x="10477" y="10158"/>
                    <a:pt x="10432" y="10341"/>
                    <a:pt x="10386" y="10500"/>
                  </a:cubicBezTo>
                  <a:cubicBezTo>
                    <a:pt x="10363" y="10523"/>
                    <a:pt x="10363" y="10546"/>
                    <a:pt x="10363" y="10569"/>
                  </a:cubicBezTo>
                  <a:cubicBezTo>
                    <a:pt x="10340" y="10637"/>
                    <a:pt x="10317" y="10706"/>
                    <a:pt x="10295" y="10774"/>
                  </a:cubicBezTo>
                  <a:cubicBezTo>
                    <a:pt x="10180" y="11231"/>
                    <a:pt x="10066" y="11550"/>
                    <a:pt x="9998" y="11756"/>
                  </a:cubicBezTo>
                  <a:cubicBezTo>
                    <a:pt x="9975" y="11801"/>
                    <a:pt x="9975" y="11824"/>
                    <a:pt x="9952" y="11847"/>
                  </a:cubicBezTo>
                  <a:cubicBezTo>
                    <a:pt x="9952" y="11870"/>
                    <a:pt x="9929" y="11893"/>
                    <a:pt x="9929" y="11916"/>
                  </a:cubicBezTo>
                  <a:lnTo>
                    <a:pt x="7419" y="11139"/>
                  </a:lnTo>
                  <a:cubicBezTo>
                    <a:pt x="7419" y="11139"/>
                    <a:pt x="7213" y="8515"/>
                    <a:pt x="7076" y="8309"/>
                  </a:cubicBezTo>
                  <a:cubicBezTo>
                    <a:pt x="6939" y="8104"/>
                    <a:pt x="4428" y="8583"/>
                    <a:pt x="4155" y="8309"/>
                  </a:cubicBezTo>
                  <a:cubicBezTo>
                    <a:pt x="3881" y="8035"/>
                    <a:pt x="3812" y="5524"/>
                    <a:pt x="3607" y="5251"/>
                  </a:cubicBezTo>
                  <a:cubicBezTo>
                    <a:pt x="3493" y="5091"/>
                    <a:pt x="2762" y="5068"/>
                    <a:pt x="2077" y="5022"/>
                  </a:cubicBezTo>
                  <a:cubicBezTo>
                    <a:pt x="1438" y="4977"/>
                    <a:pt x="822" y="4931"/>
                    <a:pt x="754" y="4771"/>
                  </a:cubicBezTo>
                  <a:cubicBezTo>
                    <a:pt x="617" y="4406"/>
                    <a:pt x="0" y="2260"/>
                    <a:pt x="0" y="2260"/>
                  </a:cubicBezTo>
                  <a:cubicBezTo>
                    <a:pt x="137" y="2169"/>
                    <a:pt x="503" y="2055"/>
                    <a:pt x="1050" y="1918"/>
                  </a:cubicBezTo>
                  <a:cubicBezTo>
                    <a:pt x="1142" y="1895"/>
                    <a:pt x="1233" y="1872"/>
                    <a:pt x="1324" y="1850"/>
                  </a:cubicBezTo>
                  <a:cubicBezTo>
                    <a:pt x="1552" y="1804"/>
                    <a:pt x="1804" y="1735"/>
                    <a:pt x="2077" y="1690"/>
                  </a:cubicBezTo>
                  <a:cubicBezTo>
                    <a:pt x="2237" y="1644"/>
                    <a:pt x="2397" y="1621"/>
                    <a:pt x="2580" y="1576"/>
                  </a:cubicBezTo>
                  <a:cubicBezTo>
                    <a:pt x="2625" y="1576"/>
                    <a:pt x="2648" y="1553"/>
                    <a:pt x="2694" y="1553"/>
                  </a:cubicBezTo>
                  <a:cubicBezTo>
                    <a:pt x="2831" y="1530"/>
                    <a:pt x="2968" y="1507"/>
                    <a:pt x="3105" y="1462"/>
                  </a:cubicBezTo>
                  <a:cubicBezTo>
                    <a:pt x="3493" y="1393"/>
                    <a:pt x="3926" y="1302"/>
                    <a:pt x="4337" y="1210"/>
                  </a:cubicBezTo>
                  <a:cubicBezTo>
                    <a:pt x="4543" y="1188"/>
                    <a:pt x="4725" y="1142"/>
                    <a:pt x="4931" y="1119"/>
                  </a:cubicBezTo>
                  <a:cubicBezTo>
                    <a:pt x="5068" y="1074"/>
                    <a:pt x="5205" y="1051"/>
                    <a:pt x="5364" y="1028"/>
                  </a:cubicBezTo>
                  <a:cubicBezTo>
                    <a:pt x="5524" y="1005"/>
                    <a:pt x="5707" y="982"/>
                    <a:pt x="5866" y="937"/>
                  </a:cubicBezTo>
                  <a:cubicBezTo>
                    <a:pt x="6049" y="914"/>
                    <a:pt x="6232" y="868"/>
                    <a:pt x="6391" y="845"/>
                  </a:cubicBezTo>
                  <a:cubicBezTo>
                    <a:pt x="6574" y="822"/>
                    <a:pt x="6734" y="777"/>
                    <a:pt x="6916" y="754"/>
                  </a:cubicBezTo>
                  <a:cubicBezTo>
                    <a:pt x="6962" y="754"/>
                    <a:pt x="7008" y="731"/>
                    <a:pt x="7053" y="731"/>
                  </a:cubicBezTo>
                  <a:cubicBezTo>
                    <a:pt x="7373" y="686"/>
                    <a:pt x="7692" y="617"/>
                    <a:pt x="8012" y="571"/>
                  </a:cubicBezTo>
                  <a:cubicBezTo>
                    <a:pt x="8195" y="549"/>
                    <a:pt x="8377" y="503"/>
                    <a:pt x="8537" y="480"/>
                  </a:cubicBezTo>
                  <a:cubicBezTo>
                    <a:pt x="8583" y="480"/>
                    <a:pt x="8628" y="457"/>
                    <a:pt x="8651" y="457"/>
                  </a:cubicBezTo>
                  <a:cubicBezTo>
                    <a:pt x="8857" y="434"/>
                    <a:pt x="9039" y="412"/>
                    <a:pt x="9222" y="366"/>
                  </a:cubicBezTo>
                  <a:lnTo>
                    <a:pt x="9222" y="366"/>
                  </a:lnTo>
                  <a:cubicBezTo>
                    <a:pt x="9313" y="366"/>
                    <a:pt x="9404" y="343"/>
                    <a:pt x="9473" y="343"/>
                  </a:cubicBezTo>
                  <a:cubicBezTo>
                    <a:pt x="9587" y="320"/>
                    <a:pt x="9701" y="297"/>
                    <a:pt x="9815" y="275"/>
                  </a:cubicBezTo>
                  <a:cubicBezTo>
                    <a:pt x="9952" y="275"/>
                    <a:pt x="10089" y="252"/>
                    <a:pt x="10226" y="229"/>
                  </a:cubicBezTo>
                  <a:cubicBezTo>
                    <a:pt x="10386" y="206"/>
                    <a:pt x="10546" y="183"/>
                    <a:pt x="10683" y="161"/>
                  </a:cubicBezTo>
                  <a:cubicBezTo>
                    <a:pt x="10774" y="161"/>
                    <a:pt x="10842" y="138"/>
                    <a:pt x="10911" y="138"/>
                  </a:cubicBezTo>
                  <a:cubicBezTo>
                    <a:pt x="10979" y="138"/>
                    <a:pt x="11048" y="115"/>
                    <a:pt x="11116" y="115"/>
                  </a:cubicBezTo>
                  <a:cubicBezTo>
                    <a:pt x="11185" y="92"/>
                    <a:pt x="11253" y="92"/>
                    <a:pt x="11299" y="92"/>
                  </a:cubicBezTo>
                  <a:cubicBezTo>
                    <a:pt x="11322" y="92"/>
                    <a:pt x="11322" y="92"/>
                    <a:pt x="11322" y="92"/>
                  </a:cubicBezTo>
                  <a:cubicBezTo>
                    <a:pt x="11436" y="69"/>
                    <a:pt x="11504" y="69"/>
                    <a:pt x="11596" y="46"/>
                  </a:cubicBezTo>
                  <a:cubicBezTo>
                    <a:pt x="11778" y="24"/>
                    <a:pt x="11938" y="24"/>
                    <a:pt x="12075" y="24"/>
                  </a:cubicBezTo>
                  <a:cubicBezTo>
                    <a:pt x="12121" y="1"/>
                    <a:pt x="12166" y="1"/>
                    <a:pt x="12189" y="1"/>
                  </a:cubicBezTo>
                  <a:cubicBezTo>
                    <a:pt x="12349" y="1"/>
                    <a:pt x="12463" y="1"/>
                    <a:pt x="12509" y="24"/>
                  </a:cubicBezTo>
                  <a:cubicBezTo>
                    <a:pt x="12577" y="92"/>
                    <a:pt x="12554" y="617"/>
                    <a:pt x="12417" y="1439"/>
                  </a:cubicBezTo>
                  <a:close/>
                </a:path>
              </a:pathLst>
            </a:custGeom>
            <a:solidFill>
              <a:schemeClr val="dk1"/>
            </a:solid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629;p27">
              <a:extLst>
                <a:ext uri="{FF2B5EF4-FFF2-40B4-BE49-F238E27FC236}">
                  <a16:creationId xmlns:a16="http://schemas.microsoft.com/office/drawing/2014/main" id="{E7D698AC-6189-74AD-F421-B58002458008}"/>
                </a:ext>
              </a:extLst>
            </p:cNvPr>
            <p:cNvSpPr/>
            <p:nvPr/>
          </p:nvSpPr>
          <p:spPr>
            <a:xfrm>
              <a:off x="1473525" y="2481075"/>
              <a:ext cx="85625" cy="82275"/>
            </a:xfrm>
            <a:custGeom>
              <a:avLst/>
              <a:gdLst/>
              <a:ahLst/>
              <a:cxnLst/>
              <a:rect l="l" t="t" r="r" b="b"/>
              <a:pathLst>
                <a:path w="3425" h="3291" extrusionOk="0">
                  <a:moveTo>
                    <a:pt x="3070" y="1"/>
                  </a:moveTo>
                  <a:cubicBezTo>
                    <a:pt x="2595" y="1"/>
                    <a:pt x="1440" y="148"/>
                    <a:pt x="1" y="369"/>
                  </a:cubicBezTo>
                  <a:cubicBezTo>
                    <a:pt x="1" y="369"/>
                    <a:pt x="206" y="3085"/>
                    <a:pt x="2854" y="3291"/>
                  </a:cubicBezTo>
                  <a:cubicBezTo>
                    <a:pt x="3219" y="1510"/>
                    <a:pt x="3425" y="141"/>
                    <a:pt x="3288" y="27"/>
                  </a:cubicBezTo>
                  <a:cubicBezTo>
                    <a:pt x="3257" y="9"/>
                    <a:pt x="3183" y="1"/>
                    <a:pt x="30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630;p27">
              <a:extLst>
                <a:ext uri="{FF2B5EF4-FFF2-40B4-BE49-F238E27FC236}">
                  <a16:creationId xmlns:a16="http://schemas.microsoft.com/office/drawing/2014/main" id="{79588941-E5CA-43A4-E562-BEAD2F350BD4}"/>
                </a:ext>
              </a:extLst>
            </p:cNvPr>
            <p:cNvSpPr/>
            <p:nvPr/>
          </p:nvSpPr>
          <p:spPr>
            <a:xfrm>
              <a:off x="765950" y="2826950"/>
              <a:ext cx="358950" cy="376900"/>
            </a:xfrm>
            <a:custGeom>
              <a:avLst/>
              <a:gdLst/>
              <a:ahLst/>
              <a:cxnLst/>
              <a:rect l="l" t="t" r="r" b="b"/>
              <a:pathLst>
                <a:path w="14358" h="15076" extrusionOk="0">
                  <a:moveTo>
                    <a:pt x="5205" y="1"/>
                  </a:moveTo>
                  <a:cubicBezTo>
                    <a:pt x="4269" y="800"/>
                    <a:pt x="3424" y="1530"/>
                    <a:pt x="2717" y="2146"/>
                  </a:cubicBezTo>
                  <a:cubicBezTo>
                    <a:pt x="2466" y="2352"/>
                    <a:pt x="2237" y="2557"/>
                    <a:pt x="2009" y="2763"/>
                  </a:cubicBezTo>
                  <a:cubicBezTo>
                    <a:pt x="1963" y="2808"/>
                    <a:pt x="1895" y="2854"/>
                    <a:pt x="1849" y="2900"/>
                  </a:cubicBezTo>
                  <a:cubicBezTo>
                    <a:pt x="1758" y="2968"/>
                    <a:pt x="1689" y="3037"/>
                    <a:pt x="1621" y="3105"/>
                  </a:cubicBezTo>
                  <a:cubicBezTo>
                    <a:pt x="1575" y="3151"/>
                    <a:pt x="1553" y="3174"/>
                    <a:pt x="1507" y="3196"/>
                  </a:cubicBezTo>
                  <a:cubicBezTo>
                    <a:pt x="1438" y="3265"/>
                    <a:pt x="1370" y="3311"/>
                    <a:pt x="1324" y="3379"/>
                  </a:cubicBezTo>
                  <a:lnTo>
                    <a:pt x="1301" y="3379"/>
                  </a:lnTo>
                  <a:cubicBezTo>
                    <a:pt x="1210" y="3470"/>
                    <a:pt x="1142" y="3539"/>
                    <a:pt x="1073" y="3607"/>
                  </a:cubicBezTo>
                  <a:cubicBezTo>
                    <a:pt x="936" y="3721"/>
                    <a:pt x="845" y="3813"/>
                    <a:pt x="799" y="3858"/>
                  </a:cubicBezTo>
                  <a:cubicBezTo>
                    <a:pt x="571" y="4132"/>
                    <a:pt x="343" y="4634"/>
                    <a:pt x="229" y="5296"/>
                  </a:cubicBezTo>
                  <a:cubicBezTo>
                    <a:pt x="0" y="6711"/>
                    <a:pt x="274" y="8857"/>
                    <a:pt x="2192" y="11482"/>
                  </a:cubicBezTo>
                  <a:cubicBezTo>
                    <a:pt x="4155" y="14153"/>
                    <a:pt x="6300" y="14997"/>
                    <a:pt x="7852" y="15066"/>
                  </a:cubicBezTo>
                  <a:cubicBezTo>
                    <a:pt x="7961" y="15072"/>
                    <a:pt x="8067" y="15076"/>
                    <a:pt x="8170" y="15076"/>
                  </a:cubicBezTo>
                  <a:cubicBezTo>
                    <a:pt x="8755" y="15076"/>
                    <a:pt x="9234" y="14970"/>
                    <a:pt x="9564" y="14814"/>
                  </a:cubicBezTo>
                  <a:cubicBezTo>
                    <a:pt x="9724" y="14746"/>
                    <a:pt x="10135" y="14449"/>
                    <a:pt x="10728" y="13993"/>
                  </a:cubicBezTo>
                  <a:cubicBezTo>
                    <a:pt x="10797" y="13924"/>
                    <a:pt x="10865" y="13879"/>
                    <a:pt x="10957" y="13810"/>
                  </a:cubicBezTo>
                  <a:cubicBezTo>
                    <a:pt x="11162" y="13628"/>
                    <a:pt x="11413" y="13445"/>
                    <a:pt x="11687" y="13217"/>
                  </a:cubicBezTo>
                  <a:cubicBezTo>
                    <a:pt x="12440" y="12600"/>
                    <a:pt x="13353" y="11847"/>
                    <a:pt x="14358" y="11003"/>
                  </a:cubicBezTo>
                  <a:cubicBezTo>
                    <a:pt x="13581" y="10797"/>
                    <a:pt x="12874" y="10523"/>
                    <a:pt x="12212" y="10204"/>
                  </a:cubicBezTo>
                  <a:cubicBezTo>
                    <a:pt x="12075" y="10135"/>
                    <a:pt x="11915" y="10067"/>
                    <a:pt x="11778" y="9975"/>
                  </a:cubicBezTo>
                  <a:cubicBezTo>
                    <a:pt x="10500" y="9291"/>
                    <a:pt x="9473" y="8446"/>
                    <a:pt x="8628" y="7533"/>
                  </a:cubicBezTo>
                  <a:cubicBezTo>
                    <a:pt x="5570" y="4201"/>
                    <a:pt x="5205" y="1"/>
                    <a:pt x="520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631;p27">
              <a:extLst>
                <a:ext uri="{FF2B5EF4-FFF2-40B4-BE49-F238E27FC236}">
                  <a16:creationId xmlns:a16="http://schemas.microsoft.com/office/drawing/2014/main" id="{EB59A42E-7093-5E5C-9961-91465D0B589C}"/>
                </a:ext>
              </a:extLst>
            </p:cNvPr>
            <p:cNvSpPr/>
            <p:nvPr/>
          </p:nvSpPr>
          <p:spPr>
            <a:xfrm>
              <a:off x="806475" y="2880600"/>
              <a:ext cx="251650" cy="296175"/>
            </a:xfrm>
            <a:custGeom>
              <a:avLst/>
              <a:gdLst/>
              <a:ahLst/>
              <a:cxnLst/>
              <a:rect l="l" t="t" r="r" b="b"/>
              <a:pathLst>
                <a:path w="10066" h="11847" extrusionOk="0">
                  <a:moveTo>
                    <a:pt x="1096" y="0"/>
                  </a:moveTo>
                  <a:cubicBezTo>
                    <a:pt x="845" y="206"/>
                    <a:pt x="616" y="411"/>
                    <a:pt x="388" y="617"/>
                  </a:cubicBezTo>
                  <a:cubicBezTo>
                    <a:pt x="342" y="662"/>
                    <a:pt x="274" y="708"/>
                    <a:pt x="228" y="754"/>
                  </a:cubicBezTo>
                  <a:cubicBezTo>
                    <a:pt x="137" y="822"/>
                    <a:pt x="68" y="891"/>
                    <a:pt x="0" y="959"/>
                  </a:cubicBezTo>
                  <a:cubicBezTo>
                    <a:pt x="0" y="959"/>
                    <a:pt x="342" y="10660"/>
                    <a:pt x="9107" y="11847"/>
                  </a:cubicBezTo>
                  <a:cubicBezTo>
                    <a:pt x="9176" y="11778"/>
                    <a:pt x="9244" y="11733"/>
                    <a:pt x="9336" y="11664"/>
                  </a:cubicBezTo>
                  <a:cubicBezTo>
                    <a:pt x="9541" y="11482"/>
                    <a:pt x="9792" y="11299"/>
                    <a:pt x="10066" y="11071"/>
                  </a:cubicBezTo>
                  <a:cubicBezTo>
                    <a:pt x="9701" y="11048"/>
                    <a:pt x="1940" y="10272"/>
                    <a:pt x="109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632;p27">
              <a:extLst>
                <a:ext uri="{FF2B5EF4-FFF2-40B4-BE49-F238E27FC236}">
                  <a16:creationId xmlns:a16="http://schemas.microsoft.com/office/drawing/2014/main" id="{A9464B68-E7C9-6241-2ED7-E3D86F93D928}"/>
                </a:ext>
              </a:extLst>
            </p:cNvPr>
            <p:cNvSpPr/>
            <p:nvPr/>
          </p:nvSpPr>
          <p:spPr>
            <a:xfrm>
              <a:off x="765950" y="2826950"/>
              <a:ext cx="358950" cy="377800"/>
            </a:xfrm>
            <a:custGeom>
              <a:avLst/>
              <a:gdLst/>
              <a:ahLst/>
              <a:cxnLst/>
              <a:rect l="l" t="t" r="r" b="b"/>
              <a:pathLst>
                <a:path w="14358" h="15112" fill="none" extrusionOk="0">
                  <a:moveTo>
                    <a:pt x="14358" y="11003"/>
                  </a:moveTo>
                  <a:cubicBezTo>
                    <a:pt x="13353" y="11847"/>
                    <a:pt x="12440" y="12600"/>
                    <a:pt x="11687" y="13217"/>
                  </a:cubicBezTo>
                  <a:cubicBezTo>
                    <a:pt x="11687" y="13217"/>
                    <a:pt x="11687" y="13217"/>
                    <a:pt x="11687" y="13217"/>
                  </a:cubicBezTo>
                  <a:cubicBezTo>
                    <a:pt x="11413" y="13445"/>
                    <a:pt x="11162" y="13628"/>
                    <a:pt x="10957" y="13810"/>
                  </a:cubicBezTo>
                  <a:cubicBezTo>
                    <a:pt x="10865" y="13879"/>
                    <a:pt x="10797" y="13924"/>
                    <a:pt x="10728" y="13993"/>
                  </a:cubicBezTo>
                  <a:lnTo>
                    <a:pt x="10728" y="13993"/>
                  </a:lnTo>
                  <a:cubicBezTo>
                    <a:pt x="10135" y="14449"/>
                    <a:pt x="9724" y="14746"/>
                    <a:pt x="9564" y="14814"/>
                  </a:cubicBezTo>
                  <a:cubicBezTo>
                    <a:pt x="9176" y="14997"/>
                    <a:pt x="8583" y="15111"/>
                    <a:pt x="7852" y="15066"/>
                  </a:cubicBezTo>
                  <a:cubicBezTo>
                    <a:pt x="6300" y="14997"/>
                    <a:pt x="4155" y="14153"/>
                    <a:pt x="2192" y="11482"/>
                  </a:cubicBezTo>
                  <a:cubicBezTo>
                    <a:pt x="274" y="8857"/>
                    <a:pt x="0" y="6711"/>
                    <a:pt x="229" y="5296"/>
                  </a:cubicBezTo>
                  <a:cubicBezTo>
                    <a:pt x="229" y="5296"/>
                    <a:pt x="229" y="5296"/>
                    <a:pt x="229" y="5296"/>
                  </a:cubicBezTo>
                  <a:cubicBezTo>
                    <a:pt x="343" y="4634"/>
                    <a:pt x="571" y="4132"/>
                    <a:pt x="799" y="3858"/>
                  </a:cubicBezTo>
                  <a:cubicBezTo>
                    <a:pt x="845" y="3813"/>
                    <a:pt x="936" y="3721"/>
                    <a:pt x="1073" y="3607"/>
                  </a:cubicBezTo>
                  <a:cubicBezTo>
                    <a:pt x="1142" y="3539"/>
                    <a:pt x="1210" y="3470"/>
                    <a:pt x="1301" y="3379"/>
                  </a:cubicBezTo>
                  <a:cubicBezTo>
                    <a:pt x="1301" y="3379"/>
                    <a:pt x="1301" y="3379"/>
                    <a:pt x="1324" y="3379"/>
                  </a:cubicBezTo>
                  <a:cubicBezTo>
                    <a:pt x="1370" y="3311"/>
                    <a:pt x="1438" y="3265"/>
                    <a:pt x="1507" y="3196"/>
                  </a:cubicBezTo>
                  <a:cubicBezTo>
                    <a:pt x="1553" y="3174"/>
                    <a:pt x="1575" y="3151"/>
                    <a:pt x="1621" y="3105"/>
                  </a:cubicBezTo>
                  <a:cubicBezTo>
                    <a:pt x="1689" y="3037"/>
                    <a:pt x="1758" y="2968"/>
                    <a:pt x="1849" y="2900"/>
                  </a:cubicBezTo>
                  <a:cubicBezTo>
                    <a:pt x="1895" y="2854"/>
                    <a:pt x="1963" y="2808"/>
                    <a:pt x="2009" y="2763"/>
                  </a:cubicBezTo>
                  <a:cubicBezTo>
                    <a:pt x="2237" y="2557"/>
                    <a:pt x="2466" y="2352"/>
                    <a:pt x="2717" y="2146"/>
                  </a:cubicBezTo>
                  <a:cubicBezTo>
                    <a:pt x="3424" y="1530"/>
                    <a:pt x="4269" y="800"/>
                    <a:pt x="5205" y="1"/>
                  </a:cubicBezTo>
                  <a:cubicBezTo>
                    <a:pt x="5205" y="1"/>
                    <a:pt x="5570" y="4201"/>
                    <a:pt x="8628" y="7533"/>
                  </a:cubicBezTo>
                  <a:cubicBezTo>
                    <a:pt x="9473" y="8446"/>
                    <a:pt x="10500" y="9291"/>
                    <a:pt x="11778" y="9975"/>
                  </a:cubicBezTo>
                  <a:lnTo>
                    <a:pt x="11778" y="9975"/>
                  </a:lnTo>
                  <a:cubicBezTo>
                    <a:pt x="11915" y="10067"/>
                    <a:pt x="12075" y="10135"/>
                    <a:pt x="12212" y="10204"/>
                  </a:cubicBezTo>
                  <a:cubicBezTo>
                    <a:pt x="12874" y="10523"/>
                    <a:pt x="13581" y="10797"/>
                    <a:pt x="14358" y="11003"/>
                  </a:cubicBezTo>
                  <a:close/>
                </a:path>
              </a:pathLst>
            </a:custGeom>
            <a:no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633;p27">
              <a:extLst>
                <a:ext uri="{FF2B5EF4-FFF2-40B4-BE49-F238E27FC236}">
                  <a16:creationId xmlns:a16="http://schemas.microsoft.com/office/drawing/2014/main" id="{ADC606EC-2B76-5B4F-B4DA-1F786EF6F745}"/>
                </a:ext>
              </a:extLst>
            </p:cNvPr>
            <p:cNvSpPr/>
            <p:nvPr/>
          </p:nvSpPr>
          <p:spPr>
            <a:xfrm>
              <a:off x="915450" y="2600425"/>
              <a:ext cx="346400" cy="304175"/>
            </a:xfrm>
            <a:custGeom>
              <a:avLst/>
              <a:gdLst/>
              <a:ahLst/>
              <a:cxnLst/>
              <a:rect l="l" t="t" r="r" b="b"/>
              <a:pathLst>
                <a:path w="13856" h="12167" fill="none" extrusionOk="0">
                  <a:moveTo>
                    <a:pt x="13856" y="0"/>
                  </a:moveTo>
                  <a:lnTo>
                    <a:pt x="1" y="12166"/>
                  </a:lnTo>
                </a:path>
              </a:pathLst>
            </a:custGeom>
            <a:no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634;p27">
              <a:extLst>
                <a:ext uri="{FF2B5EF4-FFF2-40B4-BE49-F238E27FC236}">
                  <a16:creationId xmlns:a16="http://schemas.microsoft.com/office/drawing/2014/main" id="{6CE6491D-BD17-9CFB-B24C-8CD566B87C63}"/>
                </a:ext>
              </a:extLst>
            </p:cNvPr>
            <p:cNvSpPr/>
            <p:nvPr/>
          </p:nvSpPr>
          <p:spPr>
            <a:xfrm>
              <a:off x="981650" y="2688875"/>
              <a:ext cx="365225" cy="326425"/>
            </a:xfrm>
            <a:custGeom>
              <a:avLst/>
              <a:gdLst/>
              <a:ahLst/>
              <a:cxnLst/>
              <a:rect l="l" t="t" r="r" b="b"/>
              <a:pathLst>
                <a:path w="14609" h="13057" fill="none" extrusionOk="0">
                  <a:moveTo>
                    <a:pt x="14609" y="0"/>
                  </a:moveTo>
                  <a:lnTo>
                    <a:pt x="0" y="13056"/>
                  </a:lnTo>
                </a:path>
              </a:pathLst>
            </a:custGeom>
            <a:solidFill>
              <a:schemeClr val="dk1"/>
            </a:solid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635;p27">
              <a:extLst>
                <a:ext uri="{FF2B5EF4-FFF2-40B4-BE49-F238E27FC236}">
                  <a16:creationId xmlns:a16="http://schemas.microsoft.com/office/drawing/2014/main" id="{351F4F8F-8E5C-4735-76F4-AB75BE1D7D41}"/>
                </a:ext>
              </a:extLst>
            </p:cNvPr>
            <p:cNvSpPr/>
            <p:nvPr/>
          </p:nvSpPr>
          <p:spPr>
            <a:xfrm>
              <a:off x="1071225" y="2759625"/>
              <a:ext cx="357250" cy="322425"/>
            </a:xfrm>
            <a:custGeom>
              <a:avLst/>
              <a:gdLst/>
              <a:ahLst/>
              <a:cxnLst/>
              <a:rect l="l" t="t" r="r" b="b"/>
              <a:pathLst>
                <a:path w="14290" h="12897" fill="none" extrusionOk="0">
                  <a:moveTo>
                    <a:pt x="14290" y="0"/>
                  </a:moveTo>
                  <a:lnTo>
                    <a:pt x="1" y="12897"/>
                  </a:lnTo>
                </a:path>
              </a:pathLst>
            </a:custGeom>
            <a:solidFill>
              <a:schemeClr val="dk1"/>
            </a:solidFill>
            <a:ln w="13125" cap="rnd"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 name="Google Shape;2285;p40">
            <a:extLst>
              <a:ext uri="{FF2B5EF4-FFF2-40B4-BE49-F238E27FC236}">
                <a16:creationId xmlns:a16="http://schemas.microsoft.com/office/drawing/2014/main" id="{AE04D682-876E-321A-7BC6-F410F803DFC6}"/>
              </a:ext>
            </a:extLst>
          </p:cNvPr>
          <p:cNvSpPr/>
          <p:nvPr/>
        </p:nvSpPr>
        <p:spPr>
          <a:xfrm>
            <a:off x="1813904" y="613868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6" name="Google Shape;2160;p36">
            <a:extLst>
              <a:ext uri="{FF2B5EF4-FFF2-40B4-BE49-F238E27FC236}">
                <a16:creationId xmlns:a16="http://schemas.microsoft.com/office/drawing/2014/main" id="{5A107A74-ED1E-A0A6-ED5A-4A8597A2E33E}"/>
              </a:ext>
            </a:extLst>
          </p:cNvPr>
          <p:cNvSpPr/>
          <p:nvPr/>
        </p:nvSpPr>
        <p:spPr>
          <a:xfrm>
            <a:off x="533567" y="1322710"/>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defRPr/>
            </a:pPr>
            <a:endParaRPr sz="3733"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27" name="Google Shape;1856;p39">
            <a:extLst>
              <a:ext uri="{FF2B5EF4-FFF2-40B4-BE49-F238E27FC236}">
                <a16:creationId xmlns:a16="http://schemas.microsoft.com/office/drawing/2014/main" id="{85BD7D80-C928-8FC2-6855-1AB17680B658}"/>
              </a:ext>
            </a:extLst>
          </p:cNvPr>
          <p:cNvGrpSpPr/>
          <p:nvPr/>
        </p:nvGrpSpPr>
        <p:grpSpPr>
          <a:xfrm>
            <a:off x="2075839" y="1269051"/>
            <a:ext cx="4829596" cy="2780173"/>
            <a:chOff x="1627325" y="1026646"/>
            <a:chExt cx="3622197" cy="2085130"/>
          </a:xfrm>
        </p:grpSpPr>
        <p:sp>
          <p:nvSpPr>
            <p:cNvPr id="28" name="Google Shape;1857;p39">
              <a:extLst>
                <a:ext uri="{FF2B5EF4-FFF2-40B4-BE49-F238E27FC236}">
                  <a16:creationId xmlns:a16="http://schemas.microsoft.com/office/drawing/2014/main" id="{D6F92C41-0DD7-9DC8-F9AF-D391DB3D458A}"/>
                </a:ext>
              </a:extLst>
            </p:cNvPr>
            <p:cNvSpPr/>
            <p:nvPr/>
          </p:nvSpPr>
          <p:spPr>
            <a:xfrm rot="-5400000">
              <a:off x="2395859" y="258112"/>
              <a:ext cx="2085130" cy="362219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69EA1"/>
            </a:solidFill>
            <a:ln>
              <a:noFill/>
            </a:ln>
            <a:effectLst>
              <a:outerShdw dist="47625" dir="3180000" algn="bl" rotWithShape="0">
                <a:srgbClr val="844851">
                  <a:alpha val="2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667" kern="0"/>
            </a:p>
          </p:txBody>
        </p:sp>
        <p:sp>
          <p:nvSpPr>
            <p:cNvPr id="29" name="Google Shape;1858;p39">
              <a:extLst>
                <a:ext uri="{FF2B5EF4-FFF2-40B4-BE49-F238E27FC236}">
                  <a16:creationId xmlns:a16="http://schemas.microsoft.com/office/drawing/2014/main" id="{D7CAD953-9F07-7E16-701A-867E51CEDB22}"/>
                </a:ext>
              </a:extLst>
            </p:cNvPr>
            <p:cNvSpPr txBox="1"/>
            <p:nvPr/>
          </p:nvSpPr>
          <p:spPr>
            <a:xfrm>
              <a:off x="1977790" y="1784737"/>
              <a:ext cx="3097938" cy="126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spcAft>
                  <a:spcPts val="1067"/>
                </a:spcAft>
              </a:pPr>
              <a:r>
                <a:rPr lang="en-US" sz="360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Hs chú ý độc to rõ, lưu ý đến lời đối đáp cảu các nhân vật.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pPr>
              <a:endParaRPr lang="en-US" sz="6000" kern="0">
                <a:latin typeface="Calibri" panose="020F0502020204030204" pitchFamily="34" charset="0"/>
                <a:ea typeface="Calibri" panose="020F0502020204030204" pitchFamily="34" charset="0"/>
                <a:cs typeface="Times New Roman" panose="02020603050405020304" pitchFamily="18" charset="0"/>
              </a:endParaRPr>
            </a:p>
          </p:txBody>
        </p:sp>
      </p:grpSp>
      <p:sp>
        <p:nvSpPr>
          <p:cNvPr id="30" name="Google Shape;1861;p39">
            <a:extLst>
              <a:ext uri="{FF2B5EF4-FFF2-40B4-BE49-F238E27FC236}">
                <a16:creationId xmlns:a16="http://schemas.microsoft.com/office/drawing/2014/main" id="{FB66E2A7-4CCA-0E67-65EB-13187D81ECB4}"/>
              </a:ext>
            </a:extLst>
          </p:cNvPr>
          <p:cNvSpPr/>
          <p:nvPr/>
        </p:nvSpPr>
        <p:spPr>
          <a:xfrm rot="16200000">
            <a:off x="6132051" y="2595970"/>
            <a:ext cx="2780173" cy="4829596"/>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8D0C3"/>
          </a:solidFill>
          <a:ln>
            <a:noFill/>
          </a:ln>
          <a:effectLst>
            <a:outerShdw dist="47625" dir="3180000" algn="bl" rotWithShape="0">
              <a:srgbClr val="844851">
                <a:alpha val="2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cxnSp>
        <p:nvCxnSpPr>
          <p:cNvPr id="31" name="Google Shape;1934;p39">
            <a:extLst>
              <a:ext uri="{FF2B5EF4-FFF2-40B4-BE49-F238E27FC236}">
                <a16:creationId xmlns:a16="http://schemas.microsoft.com/office/drawing/2014/main" id="{8659551B-72D4-C438-1759-4A6B8EFB0EFC}"/>
              </a:ext>
            </a:extLst>
          </p:cNvPr>
          <p:cNvCxnSpPr>
            <a:cxnSpLocks/>
          </p:cNvCxnSpPr>
          <p:nvPr/>
        </p:nvCxnSpPr>
        <p:spPr>
          <a:xfrm>
            <a:off x="6905436" y="2438170"/>
            <a:ext cx="1824018" cy="1349693"/>
          </a:xfrm>
          <a:prstGeom prst="curvedConnector3">
            <a:avLst>
              <a:gd name="adj1" fmla="val 50000"/>
            </a:avLst>
          </a:prstGeom>
          <a:noFill/>
          <a:ln w="28575" cap="flat" cmpd="sng">
            <a:solidFill>
              <a:srgbClr val="5C679E"/>
            </a:solidFill>
            <a:prstDash val="solid"/>
            <a:round/>
            <a:headEnd type="none" w="med" len="med"/>
            <a:tailEnd type="triangle" w="med" len="med"/>
          </a:ln>
        </p:spPr>
      </p:cxnSp>
      <p:grpSp>
        <p:nvGrpSpPr>
          <p:cNvPr id="32" name="Google Shape;1484;p50">
            <a:extLst>
              <a:ext uri="{FF2B5EF4-FFF2-40B4-BE49-F238E27FC236}">
                <a16:creationId xmlns:a16="http://schemas.microsoft.com/office/drawing/2014/main" id="{306FB5D2-3649-97CA-E7B7-BEFE4D79AABC}"/>
              </a:ext>
            </a:extLst>
          </p:cNvPr>
          <p:cNvGrpSpPr/>
          <p:nvPr/>
        </p:nvGrpSpPr>
        <p:grpSpPr>
          <a:xfrm>
            <a:off x="9505063" y="4008876"/>
            <a:ext cx="2403108" cy="2420268"/>
            <a:chOff x="2226975" y="712475"/>
            <a:chExt cx="3327475" cy="3548300"/>
          </a:xfrm>
        </p:grpSpPr>
        <p:sp>
          <p:nvSpPr>
            <p:cNvPr id="33" name="Google Shape;1485;p50">
              <a:extLst>
                <a:ext uri="{FF2B5EF4-FFF2-40B4-BE49-F238E27FC236}">
                  <a16:creationId xmlns:a16="http://schemas.microsoft.com/office/drawing/2014/main" id="{711A285E-C0CC-1C00-FC4C-AEA3AC62C134}"/>
                </a:ext>
              </a:extLst>
            </p:cNvPr>
            <p:cNvSpPr/>
            <p:nvPr/>
          </p:nvSpPr>
          <p:spPr>
            <a:xfrm>
              <a:off x="2226975" y="717625"/>
              <a:ext cx="3327475" cy="3543150"/>
            </a:xfrm>
            <a:custGeom>
              <a:avLst/>
              <a:gdLst/>
              <a:ahLst/>
              <a:cxnLst/>
              <a:rect l="l" t="t" r="r" b="b"/>
              <a:pathLst>
                <a:path w="133099" h="141726" extrusionOk="0">
                  <a:moveTo>
                    <a:pt x="82530" y="1"/>
                  </a:moveTo>
                  <a:cubicBezTo>
                    <a:pt x="80197" y="1"/>
                    <a:pt x="77891" y="170"/>
                    <a:pt x="75621" y="507"/>
                  </a:cubicBezTo>
                  <a:cubicBezTo>
                    <a:pt x="57280" y="3161"/>
                    <a:pt x="41712" y="16234"/>
                    <a:pt x="36246" y="34376"/>
                  </a:cubicBezTo>
                  <a:cubicBezTo>
                    <a:pt x="36008" y="34099"/>
                    <a:pt x="35731" y="33821"/>
                    <a:pt x="35414" y="33623"/>
                  </a:cubicBezTo>
                  <a:cubicBezTo>
                    <a:pt x="34396" y="33036"/>
                    <a:pt x="33019" y="32816"/>
                    <a:pt x="31614" y="32816"/>
                  </a:cubicBezTo>
                  <a:cubicBezTo>
                    <a:pt x="30178" y="32816"/>
                    <a:pt x="28712" y="33046"/>
                    <a:pt x="27571" y="33346"/>
                  </a:cubicBezTo>
                  <a:cubicBezTo>
                    <a:pt x="24996" y="33980"/>
                    <a:pt x="22461" y="35089"/>
                    <a:pt x="20639" y="37070"/>
                  </a:cubicBezTo>
                  <a:cubicBezTo>
                    <a:pt x="19015" y="38773"/>
                    <a:pt x="17985" y="40991"/>
                    <a:pt x="17589" y="43289"/>
                  </a:cubicBezTo>
                  <a:cubicBezTo>
                    <a:pt x="17549" y="43289"/>
                    <a:pt x="17470" y="43249"/>
                    <a:pt x="17430" y="43249"/>
                  </a:cubicBezTo>
                  <a:cubicBezTo>
                    <a:pt x="17292" y="43235"/>
                    <a:pt x="17154" y="43228"/>
                    <a:pt x="17017" y="43228"/>
                  </a:cubicBezTo>
                  <a:cubicBezTo>
                    <a:pt x="16016" y="43228"/>
                    <a:pt x="15053" y="43593"/>
                    <a:pt x="14182" y="44081"/>
                  </a:cubicBezTo>
                  <a:cubicBezTo>
                    <a:pt x="13390" y="44556"/>
                    <a:pt x="12677" y="45151"/>
                    <a:pt x="11964" y="45745"/>
                  </a:cubicBezTo>
                  <a:cubicBezTo>
                    <a:pt x="11647" y="46022"/>
                    <a:pt x="11330" y="46339"/>
                    <a:pt x="11092" y="46656"/>
                  </a:cubicBezTo>
                  <a:cubicBezTo>
                    <a:pt x="10023" y="48042"/>
                    <a:pt x="9626" y="49825"/>
                    <a:pt x="9389" y="51528"/>
                  </a:cubicBezTo>
                  <a:cubicBezTo>
                    <a:pt x="8953" y="55212"/>
                    <a:pt x="10379" y="58738"/>
                    <a:pt x="11567" y="62184"/>
                  </a:cubicBezTo>
                  <a:cubicBezTo>
                    <a:pt x="12082" y="63769"/>
                    <a:pt x="12518" y="65353"/>
                    <a:pt x="12756" y="67017"/>
                  </a:cubicBezTo>
                  <a:cubicBezTo>
                    <a:pt x="12875" y="67928"/>
                    <a:pt x="12914" y="68839"/>
                    <a:pt x="12835" y="69710"/>
                  </a:cubicBezTo>
                  <a:cubicBezTo>
                    <a:pt x="12795" y="70899"/>
                    <a:pt x="12716" y="72166"/>
                    <a:pt x="12399" y="73315"/>
                  </a:cubicBezTo>
                  <a:cubicBezTo>
                    <a:pt x="12003" y="74820"/>
                    <a:pt x="11567" y="76009"/>
                    <a:pt x="12201" y="77554"/>
                  </a:cubicBezTo>
                  <a:cubicBezTo>
                    <a:pt x="13033" y="79653"/>
                    <a:pt x="13588" y="80921"/>
                    <a:pt x="12360" y="83020"/>
                  </a:cubicBezTo>
                  <a:cubicBezTo>
                    <a:pt x="10340" y="86466"/>
                    <a:pt x="12399" y="89437"/>
                    <a:pt x="15568" y="90824"/>
                  </a:cubicBezTo>
                  <a:cubicBezTo>
                    <a:pt x="13944" y="94587"/>
                    <a:pt x="10934" y="102193"/>
                    <a:pt x="8280" y="109244"/>
                  </a:cubicBezTo>
                  <a:cubicBezTo>
                    <a:pt x="5269" y="117206"/>
                    <a:pt x="2655" y="124455"/>
                    <a:pt x="2892" y="124613"/>
                  </a:cubicBezTo>
                  <a:cubicBezTo>
                    <a:pt x="3130" y="124732"/>
                    <a:pt x="3328" y="124891"/>
                    <a:pt x="3566" y="125009"/>
                  </a:cubicBezTo>
                  <a:cubicBezTo>
                    <a:pt x="2774" y="126673"/>
                    <a:pt x="1981" y="128337"/>
                    <a:pt x="1189" y="130001"/>
                  </a:cubicBezTo>
                  <a:cubicBezTo>
                    <a:pt x="793" y="130872"/>
                    <a:pt x="397" y="131704"/>
                    <a:pt x="1" y="132575"/>
                  </a:cubicBezTo>
                  <a:cubicBezTo>
                    <a:pt x="159" y="132734"/>
                    <a:pt x="357" y="132892"/>
                    <a:pt x="555" y="133051"/>
                  </a:cubicBezTo>
                  <a:cubicBezTo>
                    <a:pt x="793" y="133249"/>
                    <a:pt x="1031" y="133486"/>
                    <a:pt x="1308" y="133685"/>
                  </a:cubicBezTo>
                  <a:cubicBezTo>
                    <a:pt x="1585" y="133922"/>
                    <a:pt x="1862" y="134120"/>
                    <a:pt x="2140" y="134358"/>
                  </a:cubicBezTo>
                  <a:cubicBezTo>
                    <a:pt x="2655" y="134754"/>
                    <a:pt x="3209" y="135111"/>
                    <a:pt x="3724" y="135467"/>
                  </a:cubicBezTo>
                  <a:cubicBezTo>
                    <a:pt x="3962" y="135626"/>
                    <a:pt x="4200" y="135784"/>
                    <a:pt x="4437" y="135903"/>
                  </a:cubicBezTo>
                  <a:cubicBezTo>
                    <a:pt x="4715" y="136101"/>
                    <a:pt x="4992" y="136259"/>
                    <a:pt x="5309" y="136418"/>
                  </a:cubicBezTo>
                  <a:cubicBezTo>
                    <a:pt x="5586" y="136616"/>
                    <a:pt x="5863" y="136774"/>
                    <a:pt x="6141" y="136933"/>
                  </a:cubicBezTo>
                  <a:cubicBezTo>
                    <a:pt x="6418" y="137052"/>
                    <a:pt x="6695" y="137170"/>
                    <a:pt x="6933" y="137329"/>
                  </a:cubicBezTo>
                  <a:cubicBezTo>
                    <a:pt x="7131" y="137408"/>
                    <a:pt x="7329" y="137527"/>
                    <a:pt x="7527" y="137606"/>
                  </a:cubicBezTo>
                  <a:cubicBezTo>
                    <a:pt x="7606" y="137646"/>
                    <a:pt x="7725" y="137725"/>
                    <a:pt x="7844" y="137765"/>
                  </a:cubicBezTo>
                  <a:cubicBezTo>
                    <a:pt x="7884" y="137765"/>
                    <a:pt x="7923" y="137804"/>
                    <a:pt x="7923" y="137804"/>
                  </a:cubicBezTo>
                  <a:cubicBezTo>
                    <a:pt x="8082" y="137844"/>
                    <a:pt x="8200" y="137923"/>
                    <a:pt x="8319" y="137963"/>
                  </a:cubicBezTo>
                  <a:cubicBezTo>
                    <a:pt x="8517" y="138042"/>
                    <a:pt x="8755" y="138161"/>
                    <a:pt x="8953" y="138240"/>
                  </a:cubicBezTo>
                  <a:cubicBezTo>
                    <a:pt x="9112" y="138319"/>
                    <a:pt x="9310" y="138359"/>
                    <a:pt x="9468" y="138438"/>
                  </a:cubicBezTo>
                  <a:cubicBezTo>
                    <a:pt x="9587" y="138478"/>
                    <a:pt x="9745" y="138557"/>
                    <a:pt x="9904" y="138597"/>
                  </a:cubicBezTo>
                  <a:cubicBezTo>
                    <a:pt x="10260" y="138715"/>
                    <a:pt x="10577" y="138874"/>
                    <a:pt x="10934" y="138993"/>
                  </a:cubicBezTo>
                  <a:cubicBezTo>
                    <a:pt x="11171" y="139072"/>
                    <a:pt x="11409" y="139151"/>
                    <a:pt x="11607" y="139230"/>
                  </a:cubicBezTo>
                  <a:cubicBezTo>
                    <a:pt x="11884" y="139310"/>
                    <a:pt x="12162" y="139389"/>
                    <a:pt x="12439" y="139468"/>
                  </a:cubicBezTo>
                  <a:cubicBezTo>
                    <a:pt x="12954" y="139626"/>
                    <a:pt x="13469" y="139745"/>
                    <a:pt x="13984" y="139864"/>
                  </a:cubicBezTo>
                  <a:cubicBezTo>
                    <a:pt x="15014" y="140141"/>
                    <a:pt x="16044" y="140379"/>
                    <a:pt x="17113" y="140577"/>
                  </a:cubicBezTo>
                  <a:lnTo>
                    <a:pt x="17192" y="140617"/>
                  </a:lnTo>
                  <a:cubicBezTo>
                    <a:pt x="17707" y="140696"/>
                    <a:pt x="18222" y="140815"/>
                    <a:pt x="18737" y="140894"/>
                  </a:cubicBezTo>
                  <a:cubicBezTo>
                    <a:pt x="19213" y="141013"/>
                    <a:pt x="19728" y="141092"/>
                    <a:pt x="20243" y="141171"/>
                  </a:cubicBezTo>
                  <a:cubicBezTo>
                    <a:pt x="20639" y="141211"/>
                    <a:pt x="20995" y="141290"/>
                    <a:pt x="21391" y="141330"/>
                  </a:cubicBezTo>
                  <a:cubicBezTo>
                    <a:pt x="21550" y="141369"/>
                    <a:pt x="21708" y="141369"/>
                    <a:pt x="21906" y="141409"/>
                  </a:cubicBezTo>
                  <a:cubicBezTo>
                    <a:pt x="22382" y="141488"/>
                    <a:pt x="22897" y="141528"/>
                    <a:pt x="23412" y="141567"/>
                  </a:cubicBezTo>
                  <a:cubicBezTo>
                    <a:pt x="23649" y="141567"/>
                    <a:pt x="23847" y="141607"/>
                    <a:pt x="24085" y="141607"/>
                  </a:cubicBezTo>
                  <a:cubicBezTo>
                    <a:pt x="24164" y="141607"/>
                    <a:pt x="24283" y="141647"/>
                    <a:pt x="24362" y="141647"/>
                  </a:cubicBezTo>
                  <a:lnTo>
                    <a:pt x="24600" y="141647"/>
                  </a:lnTo>
                  <a:cubicBezTo>
                    <a:pt x="24719" y="141647"/>
                    <a:pt x="24838" y="141686"/>
                    <a:pt x="24996" y="141686"/>
                  </a:cubicBezTo>
                  <a:lnTo>
                    <a:pt x="25630" y="141686"/>
                  </a:lnTo>
                  <a:cubicBezTo>
                    <a:pt x="26026" y="141726"/>
                    <a:pt x="26422" y="141726"/>
                    <a:pt x="26818" y="141726"/>
                  </a:cubicBezTo>
                  <a:cubicBezTo>
                    <a:pt x="27610" y="141726"/>
                    <a:pt x="28403" y="141686"/>
                    <a:pt x="29195" y="141647"/>
                  </a:cubicBezTo>
                  <a:cubicBezTo>
                    <a:pt x="29393" y="141647"/>
                    <a:pt x="29591" y="141647"/>
                    <a:pt x="29829" y="141607"/>
                  </a:cubicBezTo>
                  <a:cubicBezTo>
                    <a:pt x="29987" y="141607"/>
                    <a:pt x="30185" y="141607"/>
                    <a:pt x="30383" y="141567"/>
                  </a:cubicBezTo>
                  <a:cubicBezTo>
                    <a:pt x="30779" y="141528"/>
                    <a:pt x="31136" y="141488"/>
                    <a:pt x="31492" y="141449"/>
                  </a:cubicBezTo>
                  <a:cubicBezTo>
                    <a:pt x="31889" y="141409"/>
                    <a:pt x="32285" y="141369"/>
                    <a:pt x="32681" y="141290"/>
                  </a:cubicBezTo>
                  <a:cubicBezTo>
                    <a:pt x="32879" y="141251"/>
                    <a:pt x="33077" y="141251"/>
                    <a:pt x="33275" y="141211"/>
                  </a:cubicBezTo>
                  <a:cubicBezTo>
                    <a:pt x="33513" y="141171"/>
                    <a:pt x="33711" y="141132"/>
                    <a:pt x="33948" y="141092"/>
                  </a:cubicBezTo>
                  <a:cubicBezTo>
                    <a:pt x="34741" y="140894"/>
                    <a:pt x="35533" y="140736"/>
                    <a:pt x="36286" y="140538"/>
                  </a:cubicBezTo>
                  <a:cubicBezTo>
                    <a:pt x="36721" y="140419"/>
                    <a:pt x="37117" y="140339"/>
                    <a:pt x="37514" y="140221"/>
                  </a:cubicBezTo>
                  <a:cubicBezTo>
                    <a:pt x="37910" y="140102"/>
                    <a:pt x="38306" y="139943"/>
                    <a:pt x="38702" y="139824"/>
                  </a:cubicBezTo>
                  <a:cubicBezTo>
                    <a:pt x="39138" y="139666"/>
                    <a:pt x="39613" y="139508"/>
                    <a:pt x="40049" y="139310"/>
                  </a:cubicBezTo>
                  <a:cubicBezTo>
                    <a:pt x="40286" y="139230"/>
                    <a:pt x="40524" y="139151"/>
                    <a:pt x="40762" y="139032"/>
                  </a:cubicBezTo>
                  <a:cubicBezTo>
                    <a:pt x="40960" y="138913"/>
                    <a:pt x="41198" y="138834"/>
                    <a:pt x="41435" y="138715"/>
                  </a:cubicBezTo>
                  <a:cubicBezTo>
                    <a:pt x="41792" y="138517"/>
                    <a:pt x="42148" y="138359"/>
                    <a:pt x="42505" y="138161"/>
                  </a:cubicBezTo>
                  <a:cubicBezTo>
                    <a:pt x="42901" y="137923"/>
                    <a:pt x="43257" y="137685"/>
                    <a:pt x="43653" y="137448"/>
                  </a:cubicBezTo>
                  <a:cubicBezTo>
                    <a:pt x="43733" y="137408"/>
                    <a:pt x="43812" y="137369"/>
                    <a:pt x="43852" y="137329"/>
                  </a:cubicBezTo>
                  <a:cubicBezTo>
                    <a:pt x="43772" y="137012"/>
                    <a:pt x="43733" y="136735"/>
                    <a:pt x="43653" y="136418"/>
                  </a:cubicBezTo>
                  <a:cubicBezTo>
                    <a:pt x="43218" y="134635"/>
                    <a:pt x="42782" y="132853"/>
                    <a:pt x="42386" y="131070"/>
                  </a:cubicBezTo>
                  <a:lnTo>
                    <a:pt x="42346" y="130991"/>
                  </a:lnTo>
                  <a:cubicBezTo>
                    <a:pt x="42227" y="130397"/>
                    <a:pt x="42109" y="129842"/>
                    <a:pt x="41950" y="129248"/>
                  </a:cubicBezTo>
                  <a:lnTo>
                    <a:pt x="41990" y="129248"/>
                  </a:lnTo>
                  <a:cubicBezTo>
                    <a:pt x="42069" y="129208"/>
                    <a:pt x="42188" y="129169"/>
                    <a:pt x="42267" y="129129"/>
                  </a:cubicBezTo>
                  <a:cubicBezTo>
                    <a:pt x="42307" y="128139"/>
                    <a:pt x="41911" y="103024"/>
                    <a:pt x="41475" y="93240"/>
                  </a:cubicBezTo>
                  <a:lnTo>
                    <a:pt x="41475" y="93240"/>
                  </a:lnTo>
                  <a:cubicBezTo>
                    <a:pt x="41871" y="93319"/>
                    <a:pt x="42227" y="93438"/>
                    <a:pt x="42624" y="93557"/>
                  </a:cubicBezTo>
                  <a:cubicBezTo>
                    <a:pt x="44327" y="93953"/>
                    <a:pt x="46070" y="94072"/>
                    <a:pt x="47813" y="94310"/>
                  </a:cubicBezTo>
                  <a:cubicBezTo>
                    <a:pt x="47852" y="94310"/>
                    <a:pt x="47932" y="94270"/>
                    <a:pt x="47932" y="94231"/>
                  </a:cubicBezTo>
                  <a:cubicBezTo>
                    <a:pt x="52889" y="94996"/>
                    <a:pt x="58958" y="95524"/>
                    <a:pt x="65097" y="95524"/>
                  </a:cubicBezTo>
                  <a:cubicBezTo>
                    <a:pt x="66904" y="95524"/>
                    <a:pt x="68718" y="95478"/>
                    <a:pt x="70511" y="95379"/>
                  </a:cubicBezTo>
                  <a:cubicBezTo>
                    <a:pt x="71897" y="95736"/>
                    <a:pt x="73284" y="96053"/>
                    <a:pt x="74710" y="96290"/>
                  </a:cubicBezTo>
                  <a:lnTo>
                    <a:pt x="74789" y="96290"/>
                  </a:lnTo>
                  <a:cubicBezTo>
                    <a:pt x="77444" y="96724"/>
                    <a:pt x="80083" y="96935"/>
                    <a:pt x="82686" y="96935"/>
                  </a:cubicBezTo>
                  <a:cubicBezTo>
                    <a:pt x="90066" y="96935"/>
                    <a:pt x="97164" y="95245"/>
                    <a:pt x="103547" y="92171"/>
                  </a:cubicBezTo>
                  <a:cubicBezTo>
                    <a:pt x="108737" y="89675"/>
                    <a:pt x="113450" y="86268"/>
                    <a:pt x="117451" y="82149"/>
                  </a:cubicBezTo>
                  <a:cubicBezTo>
                    <a:pt x="124067" y="75296"/>
                    <a:pt x="128780" y="66423"/>
                    <a:pt x="130404" y="56282"/>
                  </a:cubicBezTo>
                  <a:cubicBezTo>
                    <a:pt x="133098" y="39922"/>
                    <a:pt x="127236" y="24116"/>
                    <a:pt x="116104" y="13461"/>
                  </a:cubicBezTo>
                  <a:cubicBezTo>
                    <a:pt x="109291" y="6925"/>
                    <a:pt x="100458" y="2290"/>
                    <a:pt x="90396" y="626"/>
                  </a:cubicBezTo>
                  <a:cubicBezTo>
                    <a:pt x="87748" y="209"/>
                    <a:pt x="85122" y="1"/>
                    <a:pt x="8253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 name="Google Shape;1486;p50">
              <a:extLst>
                <a:ext uri="{FF2B5EF4-FFF2-40B4-BE49-F238E27FC236}">
                  <a16:creationId xmlns:a16="http://schemas.microsoft.com/office/drawing/2014/main" id="{1BE95A32-F825-DF3F-E0AC-E708EA94A11A}"/>
                </a:ext>
              </a:extLst>
            </p:cNvPr>
            <p:cNvSpPr/>
            <p:nvPr/>
          </p:nvSpPr>
          <p:spPr>
            <a:xfrm>
              <a:off x="2226975" y="712475"/>
              <a:ext cx="3327475" cy="3548300"/>
            </a:xfrm>
            <a:custGeom>
              <a:avLst/>
              <a:gdLst/>
              <a:ahLst/>
              <a:cxnLst/>
              <a:rect l="l" t="t" r="r" b="b"/>
              <a:pathLst>
                <a:path w="133099" h="141932" fill="none" extrusionOk="0">
                  <a:moveTo>
                    <a:pt x="116104" y="13667"/>
                  </a:moveTo>
                  <a:cubicBezTo>
                    <a:pt x="109291" y="7131"/>
                    <a:pt x="100458" y="2496"/>
                    <a:pt x="90396" y="832"/>
                  </a:cubicBezTo>
                  <a:cubicBezTo>
                    <a:pt x="85365" y="40"/>
                    <a:pt x="80414" y="0"/>
                    <a:pt x="75621" y="713"/>
                  </a:cubicBezTo>
                  <a:cubicBezTo>
                    <a:pt x="57280" y="3367"/>
                    <a:pt x="41712" y="16440"/>
                    <a:pt x="36246" y="34582"/>
                  </a:cubicBezTo>
                  <a:cubicBezTo>
                    <a:pt x="36008" y="34305"/>
                    <a:pt x="35731" y="34027"/>
                    <a:pt x="35414" y="33829"/>
                  </a:cubicBezTo>
                  <a:cubicBezTo>
                    <a:pt x="33354" y="32641"/>
                    <a:pt x="29829" y="32958"/>
                    <a:pt x="27571" y="33552"/>
                  </a:cubicBezTo>
                  <a:cubicBezTo>
                    <a:pt x="24996" y="34186"/>
                    <a:pt x="22461" y="35295"/>
                    <a:pt x="20639" y="37276"/>
                  </a:cubicBezTo>
                  <a:cubicBezTo>
                    <a:pt x="19015" y="38979"/>
                    <a:pt x="17985" y="41197"/>
                    <a:pt x="17589" y="43495"/>
                  </a:cubicBezTo>
                  <a:cubicBezTo>
                    <a:pt x="17549" y="43495"/>
                    <a:pt x="17470" y="43455"/>
                    <a:pt x="17430" y="43455"/>
                  </a:cubicBezTo>
                  <a:cubicBezTo>
                    <a:pt x="16281" y="43336"/>
                    <a:pt x="15172" y="43733"/>
                    <a:pt x="14182" y="44287"/>
                  </a:cubicBezTo>
                  <a:cubicBezTo>
                    <a:pt x="13390" y="44762"/>
                    <a:pt x="12677" y="45357"/>
                    <a:pt x="11964" y="45951"/>
                  </a:cubicBezTo>
                  <a:cubicBezTo>
                    <a:pt x="11647" y="46228"/>
                    <a:pt x="11330" y="46545"/>
                    <a:pt x="11092" y="46862"/>
                  </a:cubicBezTo>
                  <a:cubicBezTo>
                    <a:pt x="10023" y="48248"/>
                    <a:pt x="9626" y="50031"/>
                    <a:pt x="9389" y="51734"/>
                  </a:cubicBezTo>
                  <a:cubicBezTo>
                    <a:pt x="8953" y="55418"/>
                    <a:pt x="10379" y="58944"/>
                    <a:pt x="11567" y="62390"/>
                  </a:cubicBezTo>
                  <a:cubicBezTo>
                    <a:pt x="12082" y="63975"/>
                    <a:pt x="12518" y="65559"/>
                    <a:pt x="12756" y="67223"/>
                  </a:cubicBezTo>
                  <a:cubicBezTo>
                    <a:pt x="12875" y="68134"/>
                    <a:pt x="12914" y="69045"/>
                    <a:pt x="12835" y="69916"/>
                  </a:cubicBezTo>
                  <a:cubicBezTo>
                    <a:pt x="12795" y="71105"/>
                    <a:pt x="12716" y="72372"/>
                    <a:pt x="12399" y="73521"/>
                  </a:cubicBezTo>
                  <a:cubicBezTo>
                    <a:pt x="12003" y="75026"/>
                    <a:pt x="11567" y="76215"/>
                    <a:pt x="12201" y="77760"/>
                  </a:cubicBezTo>
                  <a:cubicBezTo>
                    <a:pt x="13033" y="79859"/>
                    <a:pt x="13588" y="81127"/>
                    <a:pt x="12360" y="83226"/>
                  </a:cubicBezTo>
                  <a:cubicBezTo>
                    <a:pt x="10340" y="86672"/>
                    <a:pt x="12399" y="89643"/>
                    <a:pt x="15568" y="91030"/>
                  </a:cubicBezTo>
                  <a:cubicBezTo>
                    <a:pt x="13944" y="94793"/>
                    <a:pt x="10934" y="102399"/>
                    <a:pt x="8280" y="109450"/>
                  </a:cubicBezTo>
                  <a:cubicBezTo>
                    <a:pt x="5269" y="117412"/>
                    <a:pt x="2655" y="124661"/>
                    <a:pt x="2892" y="124819"/>
                  </a:cubicBezTo>
                  <a:cubicBezTo>
                    <a:pt x="3130" y="124938"/>
                    <a:pt x="3328" y="125097"/>
                    <a:pt x="3566" y="125215"/>
                  </a:cubicBezTo>
                  <a:cubicBezTo>
                    <a:pt x="2774" y="126879"/>
                    <a:pt x="1981" y="128543"/>
                    <a:pt x="1189" y="130207"/>
                  </a:cubicBezTo>
                  <a:cubicBezTo>
                    <a:pt x="793" y="131078"/>
                    <a:pt x="397" y="131910"/>
                    <a:pt x="1" y="132781"/>
                  </a:cubicBezTo>
                  <a:cubicBezTo>
                    <a:pt x="159" y="132940"/>
                    <a:pt x="357" y="133098"/>
                    <a:pt x="555" y="133257"/>
                  </a:cubicBezTo>
                  <a:cubicBezTo>
                    <a:pt x="793" y="133455"/>
                    <a:pt x="1031" y="133692"/>
                    <a:pt x="1308" y="133891"/>
                  </a:cubicBezTo>
                  <a:cubicBezTo>
                    <a:pt x="1585" y="134128"/>
                    <a:pt x="1862" y="134326"/>
                    <a:pt x="2140" y="134564"/>
                  </a:cubicBezTo>
                  <a:cubicBezTo>
                    <a:pt x="2655" y="134960"/>
                    <a:pt x="3209" y="135317"/>
                    <a:pt x="3724" y="135673"/>
                  </a:cubicBezTo>
                  <a:cubicBezTo>
                    <a:pt x="3962" y="135832"/>
                    <a:pt x="4200" y="135990"/>
                    <a:pt x="4437" y="136109"/>
                  </a:cubicBezTo>
                  <a:cubicBezTo>
                    <a:pt x="4715" y="136307"/>
                    <a:pt x="4992" y="136465"/>
                    <a:pt x="5309" y="136624"/>
                  </a:cubicBezTo>
                  <a:cubicBezTo>
                    <a:pt x="5586" y="136822"/>
                    <a:pt x="5863" y="136980"/>
                    <a:pt x="6141" y="137139"/>
                  </a:cubicBezTo>
                  <a:cubicBezTo>
                    <a:pt x="6418" y="137258"/>
                    <a:pt x="6695" y="137376"/>
                    <a:pt x="6933" y="137535"/>
                  </a:cubicBezTo>
                  <a:cubicBezTo>
                    <a:pt x="7131" y="137614"/>
                    <a:pt x="7329" y="137733"/>
                    <a:pt x="7527" y="137812"/>
                  </a:cubicBezTo>
                  <a:cubicBezTo>
                    <a:pt x="7606" y="137852"/>
                    <a:pt x="7725" y="137931"/>
                    <a:pt x="7844" y="137971"/>
                  </a:cubicBezTo>
                  <a:cubicBezTo>
                    <a:pt x="7884" y="137971"/>
                    <a:pt x="7923" y="138010"/>
                    <a:pt x="7923" y="138010"/>
                  </a:cubicBezTo>
                  <a:cubicBezTo>
                    <a:pt x="8082" y="138050"/>
                    <a:pt x="8200" y="138129"/>
                    <a:pt x="8319" y="138169"/>
                  </a:cubicBezTo>
                  <a:cubicBezTo>
                    <a:pt x="8517" y="138248"/>
                    <a:pt x="8755" y="138367"/>
                    <a:pt x="8953" y="138446"/>
                  </a:cubicBezTo>
                  <a:cubicBezTo>
                    <a:pt x="9112" y="138525"/>
                    <a:pt x="9310" y="138565"/>
                    <a:pt x="9468" y="138644"/>
                  </a:cubicBezTo>
                  <a:cubicBezTo>
                    <a:pt x="9587" y="138684"/>
                    <a:pt x="9745" y="138763"/>
                    <a:pt x="9904" y="138803"/>
                  </a:cubicBezTo>
                  <a:cubicBezTo>
                    <a:pt x="10260" y="138921"/>
                    <a:pt x="10577" y="139080"/>
                    <a:pt x="10934" y="139199"/>
                  </a:cubicBezTo>
                  <a:cubicBezTo>
                    <a:pt x="11171" y="139278"/>
                    <a:pt x="11409" y="139357"/>
                    <a:pt x="11607" y="139436"/>
                  </a:cubicBezTo>
                  <a:cubicBezTo>
                    <a:pt x="11884" y="139516"/>
                    <a:pt x="12162" y="139595"/>
                    <a:pt x="12439" y="139674"/>
                  </a:cubicBezTo>
                  <a:cubicBezTo>
                    <a:pt x="12954" y="139832"/>
                    <a:pt x="13469" y="139951"/>
                    <a:pt x="13984" y="140070"/>
                  </a:cubicBezTo>
                  <a:cubicBezTo>
                    <a:pt x="15014" y="140347"/>
                    <a:pt x="16044" y="140585"/>
                    <a:pt x="17113" y="140783"/>
                  </a:cubicBezTo>
                  <a:lnTo>
                    <a:pt x="17192" y="140823"/>
                  </a:lnTo>
                  <a:cubicBezTo>
                    <a:pt x="17707" y="140902"/>
                    <a:pt x="18222" y="141021"/>
                    <a:pt x="18737" y="141100"/>
                  </a:cubicBezTo>
                  <a:cubicBezTo>
                    <a:pt x="19213" y="141219"/>
                    <a:pt x="19728" y="141298"/>
                    <a:pt x="20243" y="141377"/>
                  </a:cubicBezTo>
                  <a:cubicBezTo>
                    <a:pt x="20639" y="141417"/>
                    <a:pt x="20995" y="141496"/>
                    <a:pt x="21391" y="141536"/>
                  </a:cubicBezTo>
                  <a:cubicBezTo>
                    <a:pt x="21550" y="141575"/>
                    <a:pt x="21708" y="141575"/>
                    <a:pt x="21906" y="141615"/>
                  </a:cubicBezTo>
                  <a:cubicBezTo>
                    <a:pt x="22382" y="141694"/>
                    <a:pt x="22897" y="141734"/>
                    <a:pt x="23412" y="141773"/>
                  </a:cubicBezTo>
                  <a:cubicBezTo>
                    <a:pt x="23649" y="141773"/>
                    <a:pt x="23847" y="141813"/>
                    <a:pt x="24085" y="141813"/>
                  </a:cubicBezTo>
                  <a:cubicBezTo>
                    <a:pt x="24164" y="141813"/>
                    <a:pt x="24283" y="141853"/>
                    <a:pt x="24362" y="141853"/>
                  </a:cubicBezTo>
                  <a:lnTo>
                    <a:pt x="24402" y="141853"/>
                  </a:lnTo>
                  <a:cubicBezTo>
                    <a:pt x="24441" y="141853"/>
                    <a:pt x="24521" y="141853"/>
                    <a:pt x="24600" y="141853"/>
                  </a:cubicBezTo>
                  <a:cubicBezTo>
                    <a:pt x="24719" y="141853"/>
                    <a:pt x="24838" y="141892"/>
                    <a:pt x="24996" y="141892"/>
                  </a:cubicBezTo>
                  <a:cubicBezTo>
                    <a:pt x="25194" y="141892"/>
                    <a:pt x="25432" y="141892"/>
                    <a:pt x="25630" y="141892"/>
                  </a:cubicBezTo>
                  <a:cubicBezTo>
                    <a:pt x="26026" y="141932"/>
                    <a:pt x="26422" y="141932"/>
                    <a:pt x="26818" y="141932"/>
                  </a:cubicBezTo>
                  <a:cubicBezTo>
                    <a:pt x="27610" y="141932"/>
                    <a:pt x="28403" y="141892"/>
                    <a:pt x="29195" y="141853"/>
                  </a:cubicBezTo>
                  <a:cubicBezTo>
                    <a:pt x="29393" y="141853"/>
                    <a:pt x="29591" y="141853"/>
                    <a:pt x="29829" y="141813"/>
                  </a:cubicBezTo>
                  <a:cubicBezTo>
                    <a:pt x="29987" y="141813"/>
                    <a:pt x="30185" y="141813"/>
                    <a:pt x="30383" y="141773"/>
                  </a:cubicBezTo>
                  <a:cubicBezTo>
                    <a:pt x="30779" y="141734"/>
                    <a:pt x="31136" y="141694"/>
                    <a:pt x="31492" y="141655"/>
                  </a:cubicBezTo>
                  <a:cubicBezTo>
                    <a:pt x="31889" y="141615"/>
                    <a:pt x="32285" y="141575"/>
                    <a:pt x="32681" y="141496"/>
                  </a:cubicBezTo>
                  <a:cubicBezTo>
                    <a:pt x="32879" y="141457"/>
                    <a:pt x="33077" y="141457"/>
                    <a:pt x="33275" y="141417"/>
                  </a:cubicBezTo>
                  <a:cubicBezTo>
                    <a:pt x="33513" y="141377"/>
                    <a:pt x="33711" y="141338"/>
                    <a:pt x="33948" y="141298"/>
                  </a:cubicBezTo>
                  <a:cubicBezTo>
                    <a:pt x="34741" y="141100"/>
                    <a:pt x="35533" y="140942"/>
                    <a:pt x="36286" y="140744"/>
                  </a:cubicBezTo>
                  <a:cubicBezTo>
                    <a:pt x="36721" y="140625"/>
                    <a:pt x="37117" y="140545"/>
                    <a:pt x="37514" y="140427"/>
                  </a:cubicBezTo>
                  <a:cubicBezTo>
                    <a:pt x="37910" y="140308"/>
                    <a:pt x="38306" y="140149"/>
                    <a:pt x="38702" y="140030"/>
                  </a:cubicBezTo>
                  <a:cubicBezTo>
                    <a:pt x="39138" y="139872"/>
                    <a:pt x="39613" y="139714"/>
                    <a:pt x="40049" y="139516"/>
                  </a:cubicBezTo>
                  <a:cubicBezTo>
                    <a:pt x="40286" y="139436"/>
                    <a:pt x="40524" y="139357"/>
                    <a:pt x="40762" y="139238"/>
                  </a:cubicBezTo>
                  <a:cubicBezTo>
                    <a:pt x="40960" y="139119"/>
                    <a:pt x="41198" y="139040"/>
                    <a:pt x="41435" y="138921"/>
                  </a:cubicBezTo>
                  <a:cubicBezTo>
                    <a:pt x="41792" y="138723"/>
                    <a:pt x="42148" y="138565"/>
                    <a:pt x="42505" y="138367"/>
                  </a:cubicBezTo>
                  <a:cubicBezTo>
                    <a:pt x="42901" y="138129"/>
                    <a:pt x="43257" y="137891"/>
                    <a:pt x="43653" y="137654"/>
                  </a:cubicBezTo>
                  <a:cubicBezTo>
                    <a:pt x="43733" y="137614"/>
                    <a:pt x="43812" y="137575"/>
                    <a:pt x="43852" y="137535"/>
                  </a:cubicBezTo>
                  <a:cubicBezTo>
                    <a:pt x="43772" y="137218"/>
                    <a:pt x="43733" y="136941"/>
                    <a:pt x="43653" y="136624"/>
                  </a:cubicBezTo>
                  <a:cubicBezTo>
                    <a:pt x="43218" y="134841"/>
                    <a:pt x="42782" y="133059"/>
                    <a:pt x="42386" y="131276"/>
                  </a:cubicBezTo>
                  <a:lnTo>
                    <a:pt x="42346" y="131197"/>
                  </a:lnTo>
                  <a:cubicBezTo>
                    <a:pt x="42227" y="130603"/>
                    <a:pt x="42109" y="130048"/>
                    <a:pt x="41950" y="129454"/>
                  </a:cubicBezTo>
                  <a:lnTo>
                    <a:pt x="41990" y="129454"/>
                  </a:lnTo>
                  <a:cubicBezTo>
                    <a:pt x="42069" y="129414"/>
                    <a:pt x="42188" y="129375"/>
                    <a:pt x="42267" y="129335"/>
                  </a:cubicBezTo>
                  <a:cubicBezTo>
                    <a:pt x="42307" y="128345"/>
                    <a:pt x="41911" y="103230"/>
                    <a:pt x="41475" y="93446"/>
                  </a:cubicBezTo>
                  <a:cubicBezTo>
                    <a:pt x="41871" y="93525"/>
                    <a:pt x="42227" y="93644"/>
                    <a:pt x="42624" y="93763"/>
                  </a:cubicBezTo>
                  <a:cubicBezTo>
                    <a:pt x="44327" y="94159"/>
                    <a:pt x="46070" y="94278"/>
                    <a:pt x="47813" y="94516"/>
                  </a:cubicBezTo>
                  <a:cubicBezTo>
                    <a:pt x="47852" y="94516"/>
                    <a:pt x="47932" y="94476"/>
                    <a:pt x="47932" y="94437"/>
                  </a:cubicBezTo>
                  <a:cubicBezTo>
                    <a:pt x="54349" y="95427"/>
                    <a:pt x="62628" y="96021"/>
                    <a:pt x="70511" y="95585"/>
                  </a:cubicBezTo>
                  <a:cubicBezTo>
                    <a:pt x="71897" y="95942"/>
                    <a:pt x="73284" y="96259"/>
                    <a:pt x="74710" y="96496"/>
                  </a:cubicBezTo>
                  <a:cubicBezTo>
                    <a:pt x="74749" y="96496"/>
                    <a:pt x="74749" y="96496"/>
                    <a:pt x="74789" y="96496"/>
                  </a:cubicBezTo>
                  <a:cubicBezTo>
                    <a:pt x="84969" y="98160"/>
                    <a:pt x="94912" y="96536"/>
                    <a:pt x="103547" y="92377"/>
                  </a:cubicBezTo>
                  <a:cubicBezTo>
                    <a:pt x="108737" y="89881"/>
                    <a:pt x="113450" y="86474"/>
                    <a:pt x="117451" y="82355"/>
                  </a:cubicBezTo>
                  <a:cubicBezTo>
                    <a:pt x="124067" y="75502"/>
                    <a:pt x="128780" y="66629"/>
                    <a:pt x="130404" y="56488"/>
                  </a:cubicBezTo>
                  <a:cubicBezTo>
                    <a:pt x="133098" y="40128"/>
                    <a:pt x="127236" y="24322"/>
                    <a:pt x="116104" y="13667"/>
                  </a:cubicBezTo>
                  <a:close/>
                </a:path>
              </a:pathLst>
            </a:custGeom>
            <a:noFill/>
            <a:ln w="76200" cap="flat" cmpd="sng">
              <a:solidFill>
                <a:srgbClr val="FFFFFF"/>
              </a:solidFill>
              <a:prstDash val="solid"/>
              <a:miter lim="39612"/>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 name="Google Shape;1487;p50">
              <a:extLst>
                <a:ext uri="{FF2B5EF4-FFF2-40B4-BE49-F238E27FC236}">
                  <a16:creationId xmlns:a16="http://schemas.microsoft.com/office/drawing/2014/main" id="{7599D66D-1509-0179-51B8-D3207376C434}"/>
                </a:ext>
              </a:extLst>
            </p:cNvPr>
            <p:cNvSpPr/>
            <p:nvPr/>
          </p:nvSpPr>
          <p:spPr>
            <a:xfrm>
              <a:off x="2459700" y="1812700"/>
              <a:ext cx="169375" cy="705125"/>
            </a:xfrm>
            <a:custGeom>
              <a:avLst/>
              <a:gdLst/>
              <a:ahLst/>
              <a:cxnLst/>
              <a:rect l="l" t="t" r="r" b="b"/>
              <a:pathLst>
                <a:path w="6775" h="28205" extrusionOk="0">
                  <a:moveTo>
                    <a:pt x="6774" y="1"/>
                  </a:moveTo>
                  <a:cubicBezTo>
                    <a:pt x="6220" y="120"/>
                    <a:pt x="5705" y="357"/>
                    <a:pt x="5190" y="674"/>
                  </a:cubicBezTo>
                  <a:cubicBezTo>
                    <a:pt x="4279" y="1189"/>
                    <a:pt x="3447" y="1942"/>
                    <a:pt x="2655" y="2655"/>
                  </a:cubicBezTo>
                  <a:cubicBezTo>
                    <a:pt x="1625" y="3685"/>
                    <a:pt x="1149" y="5111"/>
                    <a:pt x="832" y="6497"/>
                  </a:cubicBezTo>
                  <a:cubicBezTo>
                    <a:pt x="1" y="10340"/>
                    <a:pt x="1189" y="13826"/>
                    <a:pt x="2417" y="17391"/>
                  </a:cubicBezTo>
                  <a:cubicBezTo>
                    <a:pt x="3249" y="19807"/>
                    <a:pt x="3962" y="22263"/>
                    <a:pt x="4041" y="24838"/>
                  </a:cubicBezTo>
                  <a:cubicBezTo>
                    <a:pt x="4081" y="25947"/>
                    <a:pt x="3883" y="27056"/>
                    <a:pt x="3843" y="28205"/>
                  </a:cubicBezTo>
                  <a:cubicBezTo>
                    <a:pt x="3962" y="27690"/>
                    <a:pt x="4120" y="27215"/>
                    <a:pt x="4239" y="26739"/>
                  </a:cubicBezTo>
                  <a:cubicBezTo>
                    <a:pt x="4477" y="25907"/>
                    <a:pt x="4556" y="25076"/>
                    <a:pt x="4556" y="24244"/>
                  </a:cubicBezTo>
                  <a:cubicBezTo>
                    <a:pt x="4556" y="22105"/>
                    <a:pt x="3962" y="20045"/>
                    <a:pt x="3209" y="18064"/>
                  </a:cubicBezTo>
                  <a:cubicBezTo>
                    <a:pt x="2219" y="15450"/>
                    <a:pt x="1387" y="13311"/>
                    <a:pt x="1308" y="10736"/>
                  </a:cubicBezTo>
                  <a:cubicBezTo>
                    <a:pt x="1189" y="10062"/>
                    <a:pt x="1110" y="9349"/>
                    <a:pt x="1110" y="8636"/>
                  </a:cubicBezTo>
                  <a:cubicBezTo>
                    <a:pt x="1189" y="5032"/>
                    <a:pt x="3328" y="1308"/>
                    <a:pt x="6774"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 name="Google Shape;1488;p50">
              <a:extLst>
                <a:ext uri="{FF2B5EF4-FFF2-40B4-BE49-F238E27FC236}">
                  <a16:creationId xmlns:a16="http://schemas.microsoft.com/office/drawing/2014/main" id="{4120DCAC-3581-F68B-6578-E682FD82201C}"/>
                </a:ext>
              </a:extLst>
            </p:cNvPr>
            <p:cNvSpPr/>
            <p:nvPr/>
          </p:nvSpPr>
          <p:spPr>
            <a:xfrm>
              <a:off x="3201450" y="2515825"/>
              <a:ext cx="63400" cy="52525"/>
            </a:xfrm>
            <a:custGeom>
              <a:avLst/>
              <a:gdLst/>
              <a:ahLst/>
              <a:cxnLst/>
              <a:rect l="l" t="t" r="r" b="b"/>
              <a:pathLst>
                <a:path w="2536" h="2101" extrusionOk="0">
                  <a:moveTo>
                    <a:pt x="1268" y="1"/>
                  </a:moveTo>
                  <a:cubicBezTo>
                    <a:pt x="911" y="357"/>
                    <a:pt x="555" y="753"/>
                    <a:pt x="238" y="1149"/>
                  </a:cubicBezTo>
                  <a:cubicBezTo>
                    <a:pt x="159" y="1268"/>
                    <a:pt x="79" y="1348"/>
                    <a:pt x="0" y="1466"/>
                  </a:cubicBezTo>
                  <a:cubicBezTo>
                    <a:pt x="436" y="1546"/>
                    <a:pt x="872" y="1664"/>
                    <a:pt x="1268" y="1744"/>
                  </a:cubicBezTo>
                  <a:cubicBezTo>
                    <a:pt x="1704" y="1862"/>
                    <a:pt x="2100" y="1981"/>
                    <a:pt x="2535" y="2100"/>
                  </a:cubicBezTo>
                  <a:cubicBezTo>
                    <a:pt x="2100" y="1427"/>
                    <a:pt x="1664" y="714"/>
                    <a:pt x="126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 name="Google Shape;1489;p50">
              <a:extLst>
                <a:ext uri="{FF2B5EF4-FFF2-40B4-BE49-F238E27FC236}">
                  <a16:creationId xmlns:a16="http://schemas.microsoft.com/office/drawing/2014/main" id="{567AAF6C-066D-003C-F0BB-F423C01B923E}"/>
                </a:ext>
              </a:extLst>
            </p:cNvPr>
            <p:cNvSpPr/>
            <p:nvPr/>
          </p:nvSpPr>
          <p:spPr>
            <a:xfrm>
              <a:off x="3989725" y="1052150"/>
              <a:ext cx="1564725" cy="2085875"/>
            </a:xfrm>
            <a:custGeom>
              <a:avLst/>
              <a:gdLst/>
              <a:ahLst/>
              <a:cxnLst/>
              <a:rect l="l" t="t" r="r" b="b"/>
              <a:pathLst>
                <a:path w="62589" h="83435" extrusionOk="0">
                  <a:moveTo>
                    <a:pt x="45594" y="0"/>
                  </a:moveTo>
                  <a:lnTo>
                    <a:pt x="45594" y="0"/>
                  </a:lnTo>
                  <a:cubicBezTo>
                    <a:pt x="54983" y="10498"/>
                    <a:pt x="59696" y="25036"/>
                    <a:pt x="57240" y="40049"/>
                  </a:cubicBezTo>
                  <a:cubicBezTo>
                    <a:pt x="55933" y="48050"/>
                    <a:pt x="52725" y="55299"/>
                    <a:pt x="48130" y="61400"/>
                  </a:cubicBezTo>
                  <a:cubicBezTo>
                    <a:pt x="43455" y="67579"/>
                    <a:pt x="37315" y="72571"/>
                    <a:pt x="30383" y="75938"/>
                  </a:cubicBezTo>
                  <a:cubicBezTo>
                    <a:pt x="24085" y="78948"/>
                    <a:pt x="17153" y="80612"/>
                    <a:pt x="9904" y="80691"/>
                  </a:cubicBezTo>
                  <a:cubicBezTo>
                    <a:pt x="6814" y="81325"/>
                    <a:pt x="3447" y="81721"/>
                    <a:pt x="1" y="81919"/>
                  </a:cubicBezTo>
                  <a:cubicBezTo>
                    <a:pt x="1387" y="82276"/>
                    <a:pt x="2774" y="82553"/>
                    <a:pt x="4200" y="82791"/>
                  </a:cubicBezTo>
                  <a:lnTo>
                    <a:pt x="4279" y="82791"/>
                  </a:lnTo>
                  <a:cubicBezTo>
                    <a:pt x="6934" y="83224"/>
                    <a:pt x="9573" y="83435"/>
                    <a:pt x="12176" y="83435"/>
                  </a:cubicBezTo>
                  <a:cubicBezTo>
                    <a:pt x="19556" y="83435"/>
                    <a:pt x="26654" y="81745"/>
                    <a:pt x="33037" y="78671"/>
                  </a:cubicBezTo>
                  <a:cubicBezTo>
                    <a:pt x="38227" y="76215"/>
                    <a:pt x="42940" y="72808"/>
                    <a:pt x="46941" y="68649"/>
                  </a:cubicBezTo>
                  <a:cubicBezTo>
                    <a:pt x="53557" y="61796"/>
                    <a:pt x="58270" y="52923"/>
                    <a:pt x="59894" y="42782"/>
                  </a:cubicBezTo>
                  <a:cubicBezTo>
                    <a:pt x="62588" y="26422"/>
                    <a:pt x="56726" y="10656"/>
                    <a:pt x="45594" y="0"/>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 name="Google Shape;1490;p50">
              <a:extLst>
                <a:ext uri="{FF2B5EF4-FFF2-40B4-BE49-F238E27FC236}">
                  <a16:creationId xmlns:a16="http://schemas.microsoft.com/office/drawing/2014/main" id="{80E50EE4-F035-52C4-69C2-B00B2FF97A0B}"/>
                </a:ext>
              </a:extLst>
            </p:cNvPr>
            <p:cNvSpPr/>
            <p:nvPr/>
          </p:nvSpPr>
          <p:spPr>
            <a:xfrm>
              <a:off x="3196500" y="1597800"/>
              <a:ext cx="96075" cy="42625"/>
            </a:xfrm>
            <a:custGeom>
              <a:avLst/>
              <a:gdLst/>
              <a:ahLst/>
              <a:cxnLst/>
              <a:rect l="l" t="t" r="r" b="b"/>
              <a:pathLst>
                <a:path w="3843" h="1705" extrusionOk="0">
                  <a:moveTo>
                    <a:pt x="0" y="1"/>
                  </a:moveTo>
                  <a:cubicBezTo>
                    <a:pt x="40" y="1"/>
                    <a:pt x="79" y="1"/>
                    <a:pt x="119" y="41"/>
                  </a:cubicBezTo>
                  <a:cubicBezTo>
                    <a:pt x="1030" y="159"/>
                    <a:pt x="1941" y="397"/>
                    <a:pt x="2773" y="872"/>
                  </a:cubicBezTo>
                  <a:cubicBezTo>
                    <a:pt x="3130" y="1110"/>
                    <a:pt x="3486" y="1387"/>
                    <a:pt x="3803" y="1704"/>
                  </a:cubicBezTo>
                  <a:cubicBezTo>
                    <a:pt x="3803" y="1625"/>
                    <a:pt x="3843" y="1546"/>
                    <a:pt x="3843" y="1467"/>
                  </a:cubicBezTo>
                  <a:cubicBezTo>
                    <a:pt x="2852" y="556"/>
                    <a:pt x="1545" y="1"/>
                    <a:pt x="79" y="1"/>
                  </a:cubicBezTo>
                  <a:close/>
                </a:path>
              </a:pathLst>
            </a:custGeom>
            <a:solidFill>
              <a:srgbClr val="F2B1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 name="Google Shape;1491;p50">
              <a:extLst>
                <a:ext uri="{FF2B5EF4-FFF2-40B4-BE49-F238E27FC236}">
                  <a16:creationId xmlns:a16="http://schemas.microsoft.com/office/drawing/2014/main" id="{126B8A2E-4F4C-658D-A6D5-B2AD41CD4A79}"/>
                </a:ext>
              </a:extLst>
            </p:cNvPr>
            <p:cNvSpPr/>
            <p:nvPr/>
          </p:nvSpPr>
          <p:spPr>
            <a:xfrm>
              <a:off x="4347225" y="2765400"/>
              <a:ext cx="1025" cy="4975"/>
            </a:xfrm>
            <a:custGeom>
              <a:avLst/>
              <a:gdLst/>
              <a:ahLst/>
              <a:cxnLst/>
              <a:rect l="l" t="t" r="r" b="b"/>
              <a:pathLst>
                <a:path w="41" h="199" extrusionOk="0">
                  <a:moveTo>
                    <a:pt x="1" y="0"/>
                  </a:moveTo>
                  <a:cubicBezTo>
                    <a:pt x="1" y="40"/>
                    <a:pt x="40" y="119"/>
                    <a:pt x="40" y="198"/>
                  </a:cubicBezTo>
                  <a:cubicBezTo>
                    <a:pt x="40" y="119"/>
                    <a:pt x="40" y="40"/>
                    <a:pt x="1" y="0"/>
                  </a:cubicBezTo>
                  <a:close/>
                </a:path>
              </a:pathLst>
            </a:custGeom>
            <a:solidFill>
              <a:srgbClr val="F2B1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 name="Google Shape;1492;p50">
              <a:extLst>
                <a:ext uri="{FF2B5EF4-FFF2-40B4-BE49-F238E27FC236}">
                  <a16:creationId xmlns:a16="http://schemas.microsoft.com/office/drawing/2014/main" id="{C0256A85-2C3C-04A1-7C0F-FF84F13B8208}"/>
                </a:ext>
              </a:extLst>
            </p:cNvPr>
            <p:cNvSpPr/>
            <p:nvPr/>
          </p:nvSpPr>
          <p:spPr>
            <a:xfrm>
              <a:off x="3133100" y="715150"/>
              <a:ext cx="2349050" cy="2354300"/>
            </a:xfrm>
            <a:custGeom>
              <a:avLst/>
              <a:gdLst/>
              <a:ahLst/>
              <a:cxnLst/>
              <a:rect l="l" t="t" r="r" b="b"/>
              <a:pathLst>
                <a:path w="93962" h="94172" extrusionOk="0">
                  <a:moveTo>
                    <a:pt x="34256" y="4354"/>
                  </a:moveTo>
                  <a:cubicBezTo>
                    <a:pt x="34346" y="4354"/>
                    <a:pt x="34429" y="4359"/>
                    <a:pt x="34503" y="4370"/>
                  </a:cubicBezTo>
                  <a:lnTo>
                    <a:pt x="34622" y="4370"/>
                  </a:lnTo>
                  <a:cubicBezTo>
                    <a:pt x="34741" y="4409"/>
                    <a:pt x="34781" y="4449"/>
                    <a:pt x="34820" y="4488"/>
                  </a:cubicBezTo>
                  <a:cubicBezTo>
                    <a:pt x="34860" y="4528"/>
                    <a:pt x="34860" y="4528"/>
                    <a:pt x="34899" y="4568"/>
                  </a:cubicBezTo>
                  <a:cubicBezTo>
                    <a:pt x="34899" y="4607"/>
                    <a:pt x="34899" y="4607"/>
                    <a:pt x="34899" y="4647"/>
                  </a:cubicBezTo>
                  <a:cubicBezTo>
                    <a:pt x="34899" y="4686"/>
                    <a:pt x="34899" y="4726"/>
                    <a:pt x="34860" y="4726"/>
                  </a:cubicBezTo>
                  <a:cubicBezTo>
                    <a:pt x="34860" y="4766"/>
                    <a:pt x="34860" y="4805"/>
                    <a:pt x="34820" y="4805"/>
                  </a:cubicBezTo>
                  <a:cubicBezTo>
                    <a:pt x="34771" y="4854"/>
                    <a:pt x="34707" y="4888"/>
                    <a:pt x="34647" y="4888"/>
                  </a:cubicBezTo>
                  <a:cubicBezTo>
                    <a:pt x="34609" y="4888"/>
                    <a:pt x="34573" y="4875"/>
                    <a:pt x="34543" y="4845"/>
                  </a:cubicBezTo>
                  <a:cubicBezTo>
                    <a:pt x="34384" y="4845"/>
                    <a:pt x="34226" y="4885"/>
                    <a:pt x="34068" y="4924"/>
                  </a:cubicBezTo>
                  <a:cubicBezTo>
                    <a:pt x="33632" y="5043"/>
                    <a:pt x="33236" y="5201"/>
                    <a:pt x="32800" y="5360"/>
                  </a:cubicBezTo>
                  <a:cubicBezTo>
                    <a:pt x="32364" y="5518"/>
                    <a:pt x="31968" y="5716"/>
                    <a:pt x="31532" y="5875"/>
                  </a:cubicBezTo>
                  <a:cubicBezTo>
                    <a:pt x="30463" y="6350"/>
                    <a:pt x="29433" y="6865"/>
                    <a:pt x="28443" y="7420"/>
                  </a:cubicBezTo>
                  <a:cubicBezTo>
                    <a:pt x="28126" y="7618"/>
                    <a:pt x="27769" y="7816"/>
                    <a:pt x="27452" y="8014"/>
                  </a:cubicBezTo>
                  <a:cubicBezTo>
                    <a:pt x="26422" y="8648"/>
                    <a:pt x="25392" y="9202"/>
                    <a:pt x="24323" y="9796"/>
                  </a:cubicBezTo>
                  <a:lnTo>
                    <a:pt x="23293" y="10351"/>
                  </a:lnTo>
                  <a:cubicBezTo>
                    <a:pt x="22422" y="10826"/>
                    <a:pt x="21590" y="11302"/>
                    <a:pt x="20797" y="11777"/>
                  </a:cubicBezTo>
                  <a:cubicBezTo>
                    <a:pt x="20481" y="11936"/>
                    <a:pt x="20203" y="12134"/>
                    <a:pt x="19926" y="12292"/>
                  </a:cubicBezTo>
                  <a:cubicBezTo>
                    <a:pt x="19332" y="12649"/>
                    <a:pt x="18777" y="13005"/>
                    <a:pt x="18223" y="13401"/>
                  </a:cubicBezTo>
                  <a:cubicBezTo>
                    <a:pt x="17668" y="13758"/>
                    <a:pt x="17153" y="14154"/>
                    <a:pt x="16599" y="14550"/>
                  </a:cubicBezTo>
                  <a:cubicBezTo>
                    <a:pt x="15806" y="15184"/>
                    <a:pt x="15054" y="15818"/>
                    <a:pt x="14301" y="16451"/>
                  </a:cubicBezTo>
                  <a:cubicBezTo>
                    <a:pt x="14103" y="16610"/>
                    <a:pt x="13945" y="16729"/>
                    <a:pt x="13786" y="16887"/>
                  </a:cubicBezTo>
                  <a:cubicBezTo>
                    <a:pt x="13113" y="17481"/>
                    <a:pt x="12479" y="18036"/>
                    <a:pt x="11845" y="18670"/>
                  </a:cubicBezTo>
                  <a:cubicBezTo>
                    <a:pt x="11607" y="18907"/>
                    <a:pt x="11409" y="19145"/>
                    <a:pt x="11172" y="19383"/>
                  </a:cubicBezTo>
                  <a:cubicBezTo>
                    <a:pt x="10934" y="19620"/>
                    <a:pt x="10736" y="19858"/>
                    <a:pt x="10498" y="20096"/>
                  </a:cubicBezTo>
                  <a:cubicBezTo>
                    <a:pt x="10300" y="20373"/>
                    <a:pt x="10063" y="20690"/>
                    <a:pt x="9864" y="20967"/>
                  </a:cubicBezTo>
                  <a:cubicBezTo>
                    <a:pt x="9231" y="21839"/>
                    <a:pt x="8636" y="22710"/>
                    <a:pt x="8082" y="23621"/>
                  </a:cubicBezTo>
                  <a:cubicBezTo>
                    <a:pt x="7171" y="25206"/>
                    <a:pt x="6299" y="26790"/>
                    <a:pt x="5428" y="28375"/>
                  </a:cubicBezTo>
                  <a:cubicBezTo>
                    <a:pt x="5301" y="28608"/>
                    <a:pt x="5060" y="28728"/>
                    <a:pt x="4821" y="28728"/>
                  </a:cubicBezTo>
                  <a:cubicBezTo>
                    <a:pt x="4613" y="28728"/>
                    <a:pt x="4408" y="28638"/>
                    <a:pt x="4279" y="28454"/>
                  </a:cubicBezTo>
                  <a:cubicBezTo>
                    <a:pt x="4239" y="28454"/>
                    <a:pt x="4239" y="28414"/>
                    <a:pt x="4200" y="28375"/>
                  </a:cubicBezTo>
                  <a:cubicBezTo>
                    <a:pt x="4200" y="28375"/>
                    <a:pt x="4200" y="28335"/>
                    <a:pt x="4200" y="28335"/>
                  </a:cubicBezTo>
                  <a:cubicBezTo>
                    <a:pt x="4200" y="28335"/>
                    <a:pt x="4200" y="28296"/>
                    <a:pt x="4200" y="28296"/>
                  </a:cubicBezTo>
                  <a:cubicBezTo>
                    <a:pt x="4160" y="28296"/>
                    <a:pt x="4160" y="28296"/>
                    <a:pt x="4160" y="28256"/>
                  </a:cubicBezTo>
                  <a:cubicBezTo>
                    <a:pt x="4160" y="28256"/>
                    <a:pt x="4160" y="28216"/>
                    <a:pt x="4160" y="28177"/>
                  </a:cubicBezTo>
                  <a:cubicBezTo>
                    <a:pt x="4081" y="27741"/>
                    <a:pt x="4438" y="27345"/>
                    <a:pt x="4596" y="26988"/>
                  </a:cubicBezTo>
                  <a:cubicBezTo>
                    <a:pt x="5111" y="26077"/>
                    <a:pt x="5626" y="25206"/>
                    <a:pt x="6101" y="24295"/>
                  </a:cubicBezTo>
                  <a:cubicBezTo>
                    <a:pt x="6339" y="23899"/>
                    <a:pt x="6537" y="23502"/>
                    <a:pt x="6775" y="23146"/>
                  </a:cubicBezTo>
                  <a:cubicBezTo>
                    <a:pt x="7092" y="22552"/>
                    <a:pt x="7448" y="21997"/>
                    <a:pt x="7844" y="21482"/>
                  </a:cubicBezTo>
                  <a:cubicBezTo>
                    <a:pt x="8122" y="21046"/>
                    <a:pt x="8399" y="20611"/>
                    <a:pt x="8716" y="20215"/>
                  </a:cubicBezTo>
                  <a:cubicBezTo>
                    <a:pt x="8795" y="20096"/>
                    <a:pt x="8874" y="19977"/>
                    <a:pt x="8953" y="19858"/>
                  </a:cubicBezTo>
                  <a:cubicBezTo>
                    <a:pt x="9033" y="19779"/>
                    <a:pt x="9072" y="19700"/>
                    <a:pt x="9151" y="19620"/>
                  </a:cubicBezTo>
                  <a:cubicBezTo>
                    <a:pt x="9587" y="19026"/>
                    <a:pt x="10102" y="18472"/>
                    <a:pt x="10617" y="17957"/>
                  </a:cubicBezTo>
                  <a:lnTo>
                    <a:pt x="10974" y="17600"/>
                  </a:lnTo>
                  <a:cubicBezTo>
                    <a:pt x="11211" y="17362"/>
                    <a:pt x="11449" y="17125"/>
                    <a:pt x="11687" y="16927"/>
                  </a:cubicBezTo>
                  <a:cubicBezTo>
                    <a:pt x="13152" y="15580"/>
                    <a:pt x="14658" y="14312"/>
                    <a:pt x="16242" y="13124"/>
                  </a:cubicBezTo>
                  <a:cubicBezTo>
                    <a:pt x="16440" y="12965"/>
                    <a:pt x="16638" y="12807"/>
                    <a:pt x="16876" y="12649"/>
                  </a:cubicBezTo>
                  <a:cubicBezTo>
                    <a:pt x="17074" y="12530"/>
                    <a:pt x="17272" y="12371"/>
                    <a:pt x="17510" y="12213"/>
                  </a:cubicBezTo>
                  <a:cubicBezTo>
                    <a:pt x="18143" y="11777"/>
                    <a:pt x="18817" y="11381"/>
                    <a:pt x="19451" y="10985"/>
                  </a:cubicBezTo>
                  <a:cubicBezTo>
                    <a:pt x="20124" y="10589"/>
                    <a:pt x="20797" y="10193"/>
                    <a:pt x="21471" y="9796"/>
                  </a:cubicBezTo>
                  <a:cubicBezTo>
                    <a:pt x="22620" y="9163"/>
                    <a:pt x="23808" y="8569"/>
                    <a:pt x="24957" y="7935"/>
                  </a:cubicBezTo>
                  <a:cubicBezTo>
                    <a:pt x="25353" y="7737"/>
                    <a:pt x="25749" y="7499"/>
                    <a:pt x="26106" y="7301"/>
                  </a:cubicBezTo>
                  <a:cubicBezTo>
                    <a:pt x="26541" y="7063"/>
                    <a:pt x="26977" y="6826"/>
                    <a:pt x="27452" y="6588"/>
                  </a:cubicBezTo>
                  <a:cubicBezTo>
                    <a:pt x="27650" y="6469"/>
                    <a:pt x="27888" y="6350"/>
                    <a:pt x="28086" y="6271"/>
                  </a:cubicBezTo>
                  <a:cubicBezTo>
                    <a:pt x="28522" y="6073"/>
                    <a:pt x="28958" y="5875"/>
                    <a:pt x="29393" y="5677"/>
                  </a:cubicBezTo>
                  <a:cubicBezTo>
                    <a:pt x="29552" y="5598"/>
                    <a:pt x="29750" y="5518"/>
                    <a:pt x="29908" y="5479"/>
                  </a:cubicBezTo>
                  <a:cubicBezTo>
                    <a:pt x="30463" y="5241"/>
                    <a:pt x="31017" y="5083"/>
                    <a:pt x="31572" y="4924"/>
                  </a:cubicBezTo>
                  <a:cubicBezTo>
                    <a:pt x="31691" y="4885"/>
                    <a:pt x="31810" y="4845"/>
                    <a:pt x="31968" y="4805"/>
                  </a:cubicBezTo>
                  <a:cubicBezTo>
                    <a:pt x="32008" y="4805"/>
                    <a:pt x="32087" y="4766"/>
                    <a:pt x="32127" y="4766"/>
                  </a:cubicBezTo>
                  <a:cubicBezTo>
                    <a:pt x="32206" y="4766"/>
                    <a:pt x="32245" y="4726"/>
                    <a:pt x="32285" y="4726"/>
                  </a:cubicBezTo>
                  <a:cubicBezTo>
                    <a:pt x="32404" y="4686"/>
                    <a:pt x="32523" y="4686"/>
                    <a:pt x="32602" y="4647"/>
                  </a:cubicBezTo>
                  <a:cubicBezTo>
                    <a:pt x="32879" y="4568"/>
                    <a:pt x="33157" y="4528"/>
                    <a:pt x="33394" y="4449"/>
                  </a:cubicBezTo>
                  <a:cubicBezTo>
                    <a:pt x="33713" y="4391"/>
                    <a:pt x="34011" y="4354"/>
                    <a:pt x="34256" y="4354"/>
                  </a:cubicBezTo>
                  <a:close/>
                  <a:moveTo>
                    <a:pt x="3487" y="29920"/>
                  </a:moveTo>
                  <a:cubicBezTo>
                    <a:pt x="3606" y="29920"/>
                    <a:pt x="3725" y="29920"/>
                    <a:pt x="3883" y="29959"/>
                  </a:cubicBezTo>
                  <a:cubicBezTo>
                    <a:pt x="3923" y="29959"/>
                    <a:pt x="3923" y="29999"/>
                    <a:pt x="3962" y="29999"/>
                  </a:cubicBezTo>
                  <a:cubicBezTo>
                    <a:pt x="4002" y="29999"/>
                    <a:pt x="4041" y="30038"/>
                    <a:pt x="4041" y="30038"/>
                  </a:cubicBezTo>
                  <a:cubicBezTo>
                    <a:pt x="4121" y="30078"/>
                    <a:pt x="4160" y="30118"/>
                    <a:pt x="4160" y="30157"/>
                  </a:cubicBezTo>
                  <a:cubicBezTo>
                    <a:pt x="4200" y="30197"/>
                    <a:pt x="4200" y="30237"/>
                    <a:pt x="4239" y="30276"/>
                  </a:cubicBezTo>
                  <a:cubicBezTo>
                    <a:pt x="4239" y="30276"/>
                    <a:pt x="4239" y="30276"/>
                    <a:pt x="4279" y="30316"/>
                  </a:cubicBezTo>
                  <a:cubicBezTo>
                    <a:pt x="4279" y="30316"/>
                    <a:pt x="4279" y="30355"/>
                    <a:pt x="4279" y="30395"/>
                  </a:cubicBezTo>
                  <a:cubicBezTo>
                    <a:pt x="4279" y="30395"/>
                    <a:pt x="4279" y="30395"/>
                    <a:pt x="4279" y="30435"/>
                  </a:cubicBezTo>
                  <a:lnTo>
                    <a:pt x="4319" y="30435"/>
                  </a:lnTo>
                  <a:cubicBezTo>
                    <a:pt x="4319" y="30474"/>
                    <a:pt x="4319" y="30474"/>
                    <a:pt x="4319" y="30474"/>
                  </a:cubicBezTo>
                  <a:cubicBezTo>
                    <a:pt x="4319" y="30593"/>
                    <a:pt x="4319" y="30672"/>
                    <a:pt x="4319" y="30751"/>
                  </a:cubicBezTo>
                  <a:cubicBezTo>
                    <a:pt x="4319" y="30791"/>
                    <a:pt x="4279" y="30831"/>
                    <a:pt x="4279" y="30831"/>
                  </a:cubicBezTo>
                  <a:lnTo>
                    <a:pt x="4279" y="30870"/>
                  </a:lnTo>
                  <a:cubicBezTo>
                    <a:pt x="4279" y="30910"/>
                    <a:pt x="4239" y="30950"/>
                    <a:pt x="4239" y="30989"/>
                  </a:cubicBezTo>
                  <a:cubicBezTo>
                    <a:pt x="4200" y="30989"/>
                    <a:pt x="4200" y="31029"/>
                    <a:pt x="4160" y="31068"/>
                  </a:cubicBezTo>
                  <a:lnTo>
                    <a:pt x="4160" y="31108"/>
                  </a:lnTo>
                  <a:cubicBezTo>
                    <a:pt x="4121" y="31148"/>
                    <a:pt x="4081" y="31187"/>
                    <a:pt x="4041" y="31187"/>
                  </a:cubicBezTo>
                  <a:cubicBezTo>
                    <a:pt x="4002" y="31227"/>
                    <a:pt x="3962" y="31266"/>
                    <a:pt x="3923" y="31306"/>
                  </a:cubicBezTo>
                  <a:cubicBezTo>
                    <a:pt x="3883" y="31306"/>
                    <a:pt x="3804" y="31346"/>
                    <a:pt x="3764" y="31346"/>
                  </a:cubicBezTo>
                  <a:cubicBezTo>
                    <a:pt x="3725" y="31365"/>
                    <a:pt x="3675" y="31375"/>
                    <a:pt x="3626" y="31375"/>
                  </a:cubicBezTo>
                  <a:cubicBezTo>
                    <a:pt x="3576" y="31375"/>
                    <a:pt x="3526" y="31365"/>
                    <a:pt x="3487" y="31346"/>
                  </a:cubicBezTo>
                  <a:cubicBezTo>
                    <a:pt x="3408" y="31346"/>
                    <a:pt x="3328" y="31306"/>
                    <a:pt x="3289" y="31306"/>
                  </a:cubicBezTo>
                  <a:cubicBezTo>
                    <a:pt x="3249" y="31266"/>
                    <a:pt x="3170" y="31227"/>
                    <a:pt x="3130" y="31187"/>
                  </a:cubicBezTo>
                  <a:cubicBezTo>
                    <a:pt x="2972" y="31029"/>
                    <a:pt x="2932" y="30791"/>
                    <a:pt x="2972" y="30553"/>
                  </a:cubicBezTo>
                  <a:cubicBezTo>
                    <a:pt x="2972" y="30514"/>
                    <a:pt x="2972" y="30474"/>
                    <a:pt x="2972" y="30435"/>
                  </a:cubicBezTo>
                  <a:cubicBezTo>
                    <a:pt x="3012" y="30395"/>
                    <a:pt x="3012" y="30316"/>
                    <a:pt x="3051" y="30237"/>
                  </a:cubicBezTo>
                  <a:cubicBezTo>
                    <a:pt x="3091" y="30197"/>
                    <a:pt x="3170" y="30118"/>
                    <a:pt x="3210" y="30078"/>
                  </a:cubicBezTo>
                  <a:cubicBezTo>
                    <a:pt x="3289" y="29999"/>
                    <a:pt x="3368" y="29959"/>
                    <a:pt x="3487" y="29920"/>
                  </a:cubicBezTo>
                  <a:close/>
                  <a:moveTo>
                    <a:pt x="28993" y="26013"/>
                  </a:moveTo>
                  <a:cubicBezTo>
                    <a:pt x="30530" y="26013"/>
                    <a:pt x="31924" y="26607"/>
                    <a:pt x="33038" y="27701"/>
                  </a:cubicBezTo>
                  <a:cubicBezTo>
                    <a:pt x="33315" y="27979"/>
                    <a:pt x="33553" y="28296"/>
                    <a:pt x="33790" y="28612"/>
                  </a:cubicBezTo>
                  <a:cubicBezTo>
                    <a:pt x="33988" y="28890"/>
                    <a:pt x="34147" y="29167"/>
                    <a:pt x="34305" y="29444"/>
                  </a:cubicBezTo>
                  <a:cubicBezTo>
                    <a:pt x="34424" y="29642"/>
                    <a:pt x="34503" y="29880"/>
                    <a:pt x="34622" y="30118"/>
                  </a:cubicBezTo>
                  <a:cubicBezTo>
                    <a:pt x="34701" y="30276"/>
                    <a:pt x="34781" y="30474"/>
                    <a:pt x="34820" y="30633"/>
                  </a:cubicBezTo>
                  <a:cubicBezTo>
                    <a:pt x="35058" y="31187"/>
                    <a:pt x="35216" y="31821"/>
                    <a:pt x="35335" y="32455"/>
                  </a:cubicBezTo>
                  <a:cubicBezTo>
                    <a:pt x="35454" y="33009"/>
                    <a:pt x="35533" y="33564"/>
                    <a:pt x="35533" y="34119"/>
                  </a:cubicBezTo>
                  <a:cubicBezTo>
                    <a:pt x="35573" y="34277"/>
                    <a:pt x="35573" y="34475"/>
                    <a:pt x="35573" y="34673"/>
                  </a:cubicBezTo>
                  <a:cubicBezTo>
                    <a:pt x="35612" y="34752"/>
                    <a:pt x="35573" y="34832"/>
                    <a:pt x="35573" y="34911"/>
                  </a:cubicBezTo>
                  <a:cubicBezTo>
                    <a:pt x="35533" y="34950"/>
                    <a:pt x="35533" y="34990"/>
                    <a:pt x="35494" y="35030"/>
                  </a:cubicBezTo>
                  <a:cubicBezTo>
                    <a:pt x="35414" y="35109"/>
                    <a:pt x="35335" y="35148"/>
                    <a:pt x="35256" y="35148"/>
                  </a:cubicBezTo>
                  <a:cubicBezTo>
                    <a:pt x="35098" y="35148"/>
                    <a:pt x="34979" y="35069"/>
                    <a:pt x="34899" y="34990"/>
                  </a:cubicBezTo>
                  <a:cubicBezTo>
                    <a:pt x="34860" y="34950"/>
                    <a:pt x="34860" y="34871"/>
                    <a:pt x="34820" y="34792"/>
                  </a:cubicBezTo>
                  <a:cubicBezTo>
                    <a:pt x="34741" y="34475"/>
                    <a:pt x="34820" y="34039"/>
                    <a:pt x="34741" y="33722"/>
                  </a:cubicBezTo>
                  <a:cubicBezTo>
                    <a:pt x="34547" y="30421"/>
                    <a:pt x="32449" y="27226"/>
                    <a:pt x="29332" y="27226"/>
                  </a:cubicBezTo>
                  <a:cubicBezTo>
                    <a:pt x="28635" y="27226"/>
                    <a:pt x="27886" y="27386"/>
                    <a:pt x="27096" y="27741"/>
                  </a:cubicBezTo>
                  <a:cubicBezTo>
                    <a:pt x="25591" y="28296"/>
                    <a:pt x="24363" y="29325"/>
                    <a:pt x="23135" y="30355"/>
                  </a:cubicBezTo>
                  <a:cubicBezTo>
                    <a:pt x="22976" y="30474"/>
                    <a:pt x="22818" y="30593"/>
                    <a:pt x="22659" y="30751"/>
                  </a:cubicBezTo>
                  <a:cubicBezTo>
                    <a:pt x="22382" y="31029"/>
                    <a:pt x="22144" y="31346"/>
                    <a:pt x="21867" y="31583"/>
                  </a:cubicBezTo>
                  <a:cubicBezTo>
                    <a:pt x="21669" y="31781"/>
                    <a:pt x="21431" y="31940"/>
                    <a:pt x="21194" y="32019"/>
                  </a:cubicBezTo>
                  <a:cubicBezTo>
                    <a:pt x="20045" y="31861"/>
                    <a:pt x="20401" y="31068"/>
                    <a:pt x="21194" y="30276"/>
                  </a:cubicBezTo>
                  <a:lnTo>
                    <a:pt x="21352" y="30118"/>
                  </a:lnTo>
                  <a:cubicBezTo>
                    <a:pt x="21431" y="30038"/>
                    <a:pt x="21510" y="29920"/>
                    <a:pt x="21629" y="29840"/>
                  </a:cubicBezTo>
                  <a:cubicBezTo>
                    <a:pt x="21669" y="29801"/>
                    <a:pt x="21709" y="29761"/>
                    <a:pt x="21788" y="29722"/>
                  </a:cubicBezTo>
                  <a:cubicBezTo>
                    <a:pt x="21867" y="29603"/>
                    <a:pt x="21986" y="29524"/>
                    <a:pt x="22105" y="29444"/>
                  </a:cubicBezTo>
                  <a:cubicBezTo>
                    <a:pt x="22303" y="29246"/>
                    <a:pt x="22501" y="29088"/>
                    <a:pt x="22738" y="28929"/>
                  </a:cubicBezTo>
                  <a:cubicBezTo>
                    <a:pt x="22818" y="28850"/>
                    <a:pt x="22937" y="28771"/>
                    <a:pt x="23016" y="28692"/>
                  </a:cubicBezTo>
                  <a:cubicBezTo>
                    <a:pt x="23174" y="28573"/>
                    <a:pt x="23333" y="28454"/>
                    <a:pt x="23451" y="28375"/>
                  </a:cubicBezTo>
                  <a:cubicBezTo>
                    <a:pt x="23531" y="28296"/>
                    <a:pt x="23610" y="28256"/>
                    <a:pt x="23689" y="28177"/>
                  </a:cubicBezTo>
                  <a:cubicBezTo>
                    <a:pt x="23768" y="28137"/>
                    <a:pt x="23848" y="28058"/>
                    <a:pt x="23887" y="28018"/>
                  </a:cubicBezTo>
                  <a:cubicBezTo>
                    <a:pt x="24006" y="27939"/>
                    <a:pt x="24046" y="27899"/>
                    <a:pt x="24125" y="27860"/>
                  </a:cubicBezTo>
                  <a:cubicBezTo>
                    <a:pt x="25801" y="26598"/>
                    <a:pt x="27468" y="26013"/>
                    <a:pt x="28993" y="26013"/>
                  </a:cubicBezTo>
                  <a:close/>
                  <a:moveTo>
                    <a:pt x="57399" y="38595"/>
                  </a:moveTo>
                  <a:cubicBezTo>
                    <a:pt x="57597" y="38595"/>
                    <a:pt x="57795" y="38634"/>
                    <a:pt x="57954" y="38634"/>
                  </a:cubicBezTo>
                  <a:cubicBezTo>
                    <a:pt x="58152" y="38674"/>
                    <a:pt x="58350" y="38714"/>
                    <a:pt x="58548" y="38753"/>
                  </a:cubicBezTo>
                  <a:cubicBezTo>
                    <a:pt x="58667" y="38753"/>
                    <a:pt x="58746" y="38793"/>
                    <a:pt x="58825" y="38793"/>
                  </a:cubicBezTo>
                  <a:cubicBezTo>
                    <a:pt x="59023" y="38872"/>
                    <a:pt x="59221" y="38912"/>
                    <a:pt x="59419" y="38991"/>
                  </a:cubicBezTo>
                  <a:cubicBezTo>
                    <a:pt x="59538" y="39031"/>
                    <a:pt x="59657" y="39070"/>
                    <a:pt x="59776" y="39149"/>
                  </a:cubicBezTo>
                  <a:cubicBezTo>
                    <a:pt x="60014" y="39229"/>
                    <a:pt x="60212" y="39387"/>
                    <a:pt x="60449" y="39506"/>
                  </a:cubicBezTo>
                  <a:cubicBezTo>
                    <a:pt x="61242" y="40021"/>
                    <a:pt x="61915" y="40734"/>
                    <a:pt x="62430" y="41764"/>
                  </a:cubicBezTo>
                  <a:cubicBezTo>
                    <a:pt x="62707" y="42279"/>
                    <a:pt x="62905" y="42794"/>
                    <a:pt x="63103" y="43348"/>
                  </a:cubicBezTo>
                  <a:cubicBezTo>
                    <a:pt x="63143" y="43467"/>
                    <a:pt x="63183" y="43626"/>
                    <a:pt x="63222" y="43744"/>
                  </a:cubicBezTo>
                  <a:cubicBezTo>
                    <a:pt x="63539" y="44854"/>
                    <a:pt x="63658" y="46002"/>
                    <a:pt x="63500" y="47151"/>
                  </a:cubicBezTo>
                  <a:cubicBezTo>
                    <a:pt x="63460" y="47270"/>
                    <a:pt x="63460" y="47468"/>
                    <a:pt x="63460" y="47626"/>
                  </a:cubicBezTo>
                  <a:cubicBezTo>
                    <a:pt x="63420" y="47706"/>
                    <a:pt x="63420" y="47745"/>
                    <a:pt x="63420" y="47785"/>
                  </a:cubicBezTo>
                  <a:cubicBezTo>
                    <a:pt x="63420" y="47785"/>
                    <a:pt x="63420" y="47824"/>
                    <a:pt x="63420" y="47824"/>
                  </a:cubicBezTo>
                  <a:cubicBezTo>
                    <a:pt x="63420" y="47824"/>
                    <a:pt x="63420" y="47864"/>
                    <a:pt x="63381" y="47864"/>
                  </a:cubicBezTo>
                  <a:cubicBezTo>
                    <a:pt x="63341" y="48023"/>
                    <a:pt x="63262" y="48141"/>
                    <a:pt x="63143" y="48181"/>
                  </a:cubicBezTo>
                  <a:lnTo>
                    <a:pt x="62945" y="48181"/>
                  </a:lnTo>
                  <a:cubicBezTo>
                    <a:pt x="62905" y="48181"/>
                    <a:pt x="62905" y="48141"/>
                    <a:pt x="62866" y="48141"/>
                  </a:cubicBezTo>
                  <a:cubicBezTo>
                    <a:pt x="62866" y="48102"/>
                    <a:pt x="62866" y="48102"/>
                    <a:pt x="62866" y="48102"/>
                  </a:cubicBezTo>
                  <a:cubicBezTo>
                    <a:pt x="62826" y="48062"/>
                    <a:pt x="62787" y="48023"/>
                    <a:pt x="62787" y="47983"/>
                  </a:cubicBezTo>
                  <a:cubicBezTo>
                    <a:pt x="62787" y="47943"/>
                    <a:pt x="62747" y="47904"/>
                    <a:pt x="62747" y="47864"/>
                  </a:cubicBezTo>
                  <a:cubicBezTo>
                    <a:pt x="62668" y="47310"/>
                    <a:pt x="62866" y="46240"/>
                    <a:pt x="62707" y="45883"/>
                  </a:cubicBezTo>
                  <a:cubicBezTo>
                    <a:pt x="62668" y="45250"/>
                    <a:pt x="62549" y="44655"/>
                    <a:pt x="62390" y="44141"/>
                  </a:cubicBezTo>
                  <a:cubicBezTo>
                    <a:pt x="62272" y="43744"/>
                    <a:pt x="62113" y="43348"/>
                    <a:pt x="61955" y="43031"/>
                  </a:cubicBezTo>
                  <a:cubicBezTo>
                    <a:pt x="61915" y="42913"/>
                    <a:pt x="61875" y="42794"/>
                    <a:pt x="61796" y="42675"/>
                  </a:cubicBezTo>
                  <a:cubicBezTo>
                    <a:pt x="61321" y="41764"/>
                    <a:pt x="60647" y="41051"/>
                    <a:pt x="59816" y="40575"/>
                  </a:cubicBezTo>
                  <a:cubicBezTo>
                    <a:pt x="59499" y="40377"/>
                    <a:pt x="59142" y="40258"/>
                    <a:pt x="58786" y="40140"/>
                  </a:cubicBezTo>
                  <a:cubicBezTo>
                    <a:pt x="58706" y="40100"/>
                    <a:pt x="58627" y="40060"/>
                    <a:pt x="58548" y="40060"/>
                  </a:cubicBezTo>
                  <a:cubicBezTo>
                    <a:pt x="58469" y="40021"/>
                    <a:pt x="58390" y="40021"/>
                    <a:pt x="58350" y="39981"/>
                  </a:cubicBezTo>
                  <a:cubicBezTo>
                    <a:pt x="57993" y="39902"/>
                    <a:pt x="57637" y="39862"/>
                    <a:pt x="57241" y="39862"/>
                  </a:cubicBezTo>
                  <a:cubicBezTo>
                    <a:pt x="57044" y="39846"/>
                    <a:pt x="56840" y="39836"/>
                    <a:pt x="56630" y="39836"/>
                  </a:cubicBezTo>
                  <a:cubicBezTo>
                    <a:pt x="56332" y="39836"/>
                    <a:pt x="56021" y="39856"/>
                    <a:pt x="55696" y="39902"/>
                  </a:cubicBezTo>
                  <a:cubicBezTo>
                    <a:pt x="55062" y="39981"/>
                    <a:pt x="54389" y="40140"/>
                    <a:pt x="53715" y="40338"/>
                  </a:cubicBezTo>
                  <a:cubicBezTo>
                    <a:pt x="53557" y="40377"/>
                    <a:pt x="53359" y="40457"/>
                    <a:pt x="53200" y="40496"/>
                  </a:cubicBezTo>
                  <a:cubicBezTo>
                    <a:pt x="53121" y="40536"/>
                    <a:pt x="53042" y="40575"/>
                    <a:pt x="52963" y="40615"/>
                  </a:cubicBezTo>
                  <a:cubicBezTo>
                    <a:pt x="52883" y="40655"/>
                    <a:pt x="52804" y="40694"/>
                    <a:pt x="52725" y="40734"/>
                  </a:cubicBezTo>
                  <a:cubicBezTo>
                    <a:pt x="52448" y="40853"/>
                    <a:pt x="52210" y="40932"/>
                    <a:pt x="51972" y="40972"/>
                  </a:cubicBezTo>
                  <a:cubicBezTo>
                    <a:pt x="51854" y="41011"/>
                    <a:pt x="51774" y="41011"/>
                    <a:pt x="51695" y="41011"/>
                  </a:cubicBezTo>
                  <a:cubicBezTo>
                    <a:pt x="51655" y="41011"/>
                    <a:pt x="51576" y="40972"/>
                    <a:pt x="51537" y="40932"/>
                  </a:cubicBezTo>
                  <a:cubicBezTo>
                    <a:pt x="51537" y="40932"/>
                    <a:pt x="51497" y="40892"/>
                    <a:pt x="51457" y="40892"/>
                  </a:cubicBezTo>
                  <a:cubicBezTo>
                    <a:pt x="51299" y="40734"/>
                    <a:pt x="51299" y="40457"/>
                    <a:pt x="51378" y="40258"/>
                  </a:cubicBezTo>
                  <a:cubicBezTo>
                    <a:pt x="51418" y="40219"/>
                    <a:pt x="51418" y="40179"/>
                    <a:pt x="51457" y="40140"/>
                  </a:cubicBezTo>
                  <a:lnTo>
                    <a:pt x="51497" y="40140"/>
                  </a:lnTo>
                  <a:cubicBezTo>
                    <a:pt x="51497" y="40100"/>
                    <a:pt x="51537" y="40100"/>
                    <a:pt x="51576" y="40100"/>
                  </a:cubicBezTo>
                  <a:cubicBezTo>
                    <a:pt x="51576" y="40100"/>
                    <a:pt x="51576" y="40100"/>
                    <a:pt x="51576" y="40060"/>
                  </a:cubicBezTo>
                  <a:cubicBezTo>
                    <a:pt x="52527" y="39585"/>
                    <a:pt x="53557" y="39189"/>
                    <a:pt x="54626" y="38912"/>
                  </a:cubicBezTo>
                  <a:cubicBezTo>
                    <a:pt x="54745" y="38872"/>
                    <a:pt x="54864" y="38872"/>
                    <a:pt x="54983" y="38832"/>
                  </a:cubicBezTo>
                  <a:cubicBezTo>
                    <a:pt x="55221" y="38793"/>
                    <a:pt x="55458" y="38753"/>
                    <a:pt x="55656" y="38714"/>
                  </a:cubicBezTo>
                  <a:lnTo>
                    <a:pt x="55696" y="38714"/>
                  </a:lnTo>
                  <a:cubicBezTo>
                    <a:pt x="55894" y="38674"/>
                    <a:pt x="56132" y="38634"/>
                    <a:pt x="56369" y="38634"/>
                  </a:cubicBezTo>
                  <a:cubicBezTo>
                    <a:pt x="56726" y="38595"/>
                    <a:pt x="57082" y="38595"/>
                    <a:pt x="57399" y="38595"/>
                  </a:cubicBezTo>
                  <a:close/>
                  <a:moveTo>
                    <a:pt x="82949" y="23700"/>
                  </a:moveTo>
                  <a:cubicBezTo>
                    <a:pt x="82989" y="23700"/>
                    <a:pt x="83028" y="23700"/>
                    <a:pt x="83068" y="23740"/>
                  </a:cubicBezTo>
                  <a:cubicBezTo>
                    <a:pt x="83147" y="23740"/>
                    <a:pt x="83226" y="23780"/>
                    <a:pt x="83266" y="23819"/>
                  </a:cubicBezTo>
                  <a:cubicBezTo>
                    <a:pt x="83306" y="23819"/>
                    <a:pt x="83345" y="23859"/>
                    <a:pt x="83385" y="23859"/>
                  </a:cubicBezTo>
                  <a:cubicBezTo>
                    <a:pt x="83543" y="24017"/>
                    <a:pt x="83702" y="24136"/>
                    <a:pt x="83860" y="24295"/>
                  </a:cubicBezTo>
                  <a:cubicBezTo>
                    <a:pt x="84296" y="24730"/>
                    <a:pt x="84692" y="25245"/>
                    <a:pt x="85049" y="25760"/>
                  </a:cubicBezTo>
                  <a:cubicBezTo>
                    <a:pt x="85286" y="26117"/>
                    <a:pt x="85484" y="26473"/>
                    <a:pt x="85722" y="26830"/>
                  </a:cubicBezTo>
                  <a:cubicBezTo>
                    <a:pt x="85920" y="27186"/>
                    <a:pt x="86118" y="27543"/>
                    <a:pt x="86316" y="27899"/>
                  </a:cubicBezTo>
                  <a:cubicBezTo>
                    <a:pt x="86594" y="28454"/>
                    <a:pt x="86831" y="29009"/>
                    <a:pt x="87069" y="29603"/>
                  </a:cubicBezTo>
                  <a:cubicBezTo>
                    <a:pt x="87148" y="29801"/>
                    <a:pt x="87227" y="29999"/>
                    <a:pt x="87307" y="30197"/>
                  </a:cubicBezTo>
                  <a:cubicBezTo>
                    <a:pt x="87386" y="30395"/>
                    <a:pt x="87465" y="30633"/>
                    <a:pt x="87544" y="30870"/>
                  </a:cubicBezTo>
                  <a:cubicBezTo>
                    <a:pt x="87584" y="31068"/>
                    <a:pt x="87663" y="31227"/>
                    <a:pt x="87703" y="31385"/>
                  </a:cubicBezTo>
                  <a:cubicBezTo>
                    <a:pt x="87861" y="31940"/>
                    <a:pt x="87980" y="32455"/>
                    <a:pt x="88138" y="33009"/>
                  </a:cubicBezTo>
                  <a:cubicBezTo>
                    <a:pt x="88218" y="33287"/>
                    <a:pt x="88297" y="33564"/>
                    <a:pt x="88336" y="33881"/>
                  </a:cubicBezTo>
                  <a:cubicBezTo>
                    <a:pt x="88416" y="34158"/>
                    <a:pt x="88495" y="34435"/>
                    <a:pt x="88574" y="34713"/>
                  </a:cubicBezTo>
                  <a:cubicBezTo>
                    <a:pt x="88931" y="36456"/>
                    <a:pt x="89168" y="38238"/>
                    <a:pt x="89168" y="40021"/>
                  </a:cubicBezTo>
                  <a:cubicBezTo>
                    <a:pt x="89208" y="40972"/>
                    <a:pt x="89208" y="41883"/>
                    <a:pt x="89129" y="42833"/>
                  </a:cubicBezTo>
                  <a:cubicBezTo>
                    <a:pt x="89129" y="43427"/>
                    <a:pt x="89050" y="44061"/>
                    <a:pt x="89010" y="44655"/>
                  </a:cubicBezTo>
                  <a:cubicBezTo>
                    <a:pt x="88931" y="45091"/>
                    <a:pt x="88891" y="45487"/>
                    <a:pt x="88812" y="45883"/>
                  </a:cubicBezTo>
                  <a:cubicBezTo>
                    <a:pt x="88733" y="46557"/>
                    <a:pt x="88614" y="47230"/>
                    <a:pt x="88455" y="47864"/>
                  </a:cubicBezTo>
                  <a:cubicBezTo>
                    <a:pt x="88336" y="48498"/>
                    <a:pt x="88178" y="49171"/>
                    <a:pt x="87980" y="49805"/>
                  </a:cubicBezTo>
                  <a:cubicBezTo>
                    <a:pt x="87901" y="50082"/>
                    <a:pt x="87822" y="50399"/>
                    <a:pt x="87742" y="50677"/>
                  </a:cubicBezTo>
                  <a:cubicBezTo>
                    <a:pt x="87703" y="50795"/>
                    <a:pt x="87663" y="50914"/>
                    <a:pt x="87623" y="51033"/>
                  </a:cubicBezTo>
                  <a:cubicBezTo>
                    <a:pt x="87623" y="51073"/>
                    <a:pt x="87584" y="51152"/>
                    <a:pt x="87544" y="51192"/>
                  </a:cubicBezTo>
                  <a:cubicBezTo>
                    <a:pt x="87465" y="51310"/>
                    <a:pt x="87346" y="51390"/>
                    <a:pt x="87227" y="51390"/>
                  </a:cubicBezTo>
                  <a:cubicBezTo>
                    <a:pt x="87188" y="51409"/>
                    <a:pt x="87138" y="51419"/>
                    <a:pt x="87089" y="51419"/>
                  </a:cubicBezTo>
                  <a:cubicBezTo>
                    <a:pt x="87039" y="51419"/>
                    <a:pt x="86990" y="51409"/>
                    <a:pt x="86950" y="51390"/>
                  </a:cubicBezTo>
                  <a:cubicBezTo>
                    <a:pt x="86871" y="51390"/>
                    <a:pt x="86792" y="51350"/>
                    <a:pt x="86712" y="51271"/>
                  </a:cubicBezTo>
                  <a:cubicBezTo>
                    <a:pt x="86673" y="51231"/>
                    <a:pt x="86673" y="51192"/>
                    <a:pt x="86633" y="51152"/>
                  </a:cubicBezTo>
                  <a:cubicBezTo>
                    <a:pt x="86633" y="51112"/>
                    <a:pt x="86594" y="51073"/>
                    <a:pt x="86594" y="51033"/>
                  </a:cubicBezTo>
                  <a:lnTo>
                    <a:pt x="86554" y="50954"/>
                  </a:lnTo>
                  <a:cubicBezTo>
                    <a:pt x="86554" y="50914"/>
                    <a:pt x="86554" y="50835"/>
                    <a:pt x="86554" y="50795"/>
                  </a:cubicBezTo>
                  <a:cubicBezTo>
                    <a:pt x="86594" y="50637"/>
                    <a:pt x="86594" y="50518"/>
                    <a:pt x="86633" y="50360"/>
                  </a:cubicBezTo>
                  <a:cubicBezTo>
                    <a:pt x="86633" y="50241"/>
                    <a:pt x="86673" y="50082"/>
                    <a:pt x="86712" y="49964"/>
                  </a:cubicBezTo>
                  <a:cubicBezTo>
                    <a:pt x="86752" y="49647"/>
                    <a:pt x="86792" y="49369"/>
                    <a:pt x="86871" y="49092"/>
                  </a:cubicBezTo>
                  <a:cubicBezTo>
                    <a:pt x="87307" y="47072"/>
                    <a:pt x="87663" y="45012"/>
                    <a:pt x="87782" y="42913"/>
                  </a:cubicBezTo>
                  <a:cubicBezTo>
                    <a:pt x="87822" y="41407"/>
                    <a:pt x="87861" y="39862"/>
                    <a:pt x="87742" y="38357"/>
                  </a:cubicBezTo>
                  <a:cubicBezTo>
                    <a:pt x="87742" y="37921"/>
                    <a:pt x="87703" y="37525"/>
                    <a:pt x="87623" y="37129"/>
                  </a:cubicBezTo>
                  <a:lnTo>
                    <a:pt x="87544" y="36535"/>
                  </a:lnTo>
                  <a:cubicBezTo>
                    <a:pt x="87505" y="36139"/>
                    <a:pt x="87425" y="35743"/>
                    <a:pt x="87386" y="35347"/>
                  </a:cubicBezTo>
                  <a:cubicBezTo>
                    <a:pt x="87267" y="34752"/>
                    <a:pt x="87148" y="34158"/>
                    <a:pt x="86990" y="33604"/>
                  </a:cubicBezTo>
                  <a:cubicBezTo>
                    <a:pt x="86752" y="32574"/>
                    <a:pt x="86594" y="31583"/>
                    <a:pt x="86316" y="30593"/>
                  </a:cubicBezTo>
                  <a:cubicBezTo>
                    <a:pt x="86158" y="30078"/>
                    <a:pt x="85999" y="29524"/>
                    <a:pt x="85801" y="29009"/>
                  </a:cubicBezTo>
                  <a:cubicBezTo>
                    <a:pt x="85484" y="28177"/>
                    <a:pt x="85128" y="27305"/>
                    <a:pt x="84771" y="26473"/>
                  </a:cubicBezTo>
                  <a:cubicBezTo>
                    <a:pt x="84534" y="25958"/>
                    <a:pt x="84058" y="25008"/>
                    <a:pt x="83543" y="24414"/>
                  </a:cubicBezTo>
                  <a:cubicBezTo>
                    <a:pt x="83504" y="24374"/>
                    <a:pt x="83504" y="24374"/>
                    <a:pt x="83464" y="24334"/>
                  </a:cubicBezTo>
                  <a:cubicBezTo>
                    <a:pt x="83425" y="24295"/>
                    <a:pt x="83385" y="24255"/>
                    <a:pt x="83345" y="24176"/>
                  </a:cubicBezTo>
                  <a:cubicBezTo>
                    <a:pt x="83266" y="24136"/>
                    <a:pt x="83187" y="24057"/>
                    <a:pt x="83108" y="24017"/>
                  </a:cubicBezTo>
                  <a:cubicBezTo>
                    <a:pt x="83028" y="23978"/>
                    <a:pt x="82989" y="23938"/>
                    <a:pt x="82910" y="23899"/>
                  </a:cubicBezTo>
                  <a:cubicBezTo>
                    <a:pt x="82870" y="23899"/>
                    <a:pt x="82870" y="23899"/>
                    <a:pt x="82870" y="23859"/>
                  </a:cubicBezTo>
                  <a:cubicBezTo>
                    <a:pt x="82830" y="23859"/>
                    <a:pt x="82830" y="23819"/>
                    <a:pt x="82830" y="23819"/>
                  </a:cubicBezTo>
                  <a:cubicBezTo>
                    <a:pt x="82830" y="23740"/>
                    <a:pt x="82870" y="23700"/>
                    <a:pt x="82949" y="23700"/>
                  </a:cubicBezTo>
                  <a:close/>
                  <a:moveTo>
                    <a:pt x="86237" y="53489"/>
                  </a:moveTo>
                  <a:cubicBezTo>
                    <a:pt x="86277" y="53529"/>
                    <a:pt x="86277" y="53529"/>
                    <a:pt x="86316" y="53529"/>
                  </a:cubicBezTo>
                  <a:cubicBezTo>
                    <a:pt x="86316" y="53529"/>
                    <a:pt x="86356" y="53568"/>
                    <a:pt x="86356" y="53568"/>
                  </a:cubicBezTo>
                  <a:cubicBezTo>
                    <a:pt x="86395" y="53608"/>
                    <a:pt x="86435" y="53608"/>
                    <a:pt x="86435" y="53648"/>
                  </a:cubicBezTo>
                  <a:cubicBezTo>
                    <a:pt x="86514" y="53766"/>
                    <a:pt x="86554" y="53885"/>
                    <a:pt x="86514" y="54004"/>
                  </a:cubicBezTo>
                  <a:cubicBezTo>
                    <a:pt x="86480" y="54212"/>
                    <a:pt x="86294" y="54328"/>
                    <a:pt x="86090" y="54328"/>
                  </a:cubicBezTo>
                  <a:cubicBezTo>
                    <a:pt x="86060" y="54328"/>
                    <a:pt x="86030" y="54326"/>
                    <a:pt x="85999" y="54321"/>
                  </a:cubicBezTo>
                  <a:lnTo>
                    <a:pt x="85999" y="54281"/>
                  </a:lnTo>
                  <a:cubicBezTo>
                    <a:pt x="85801" y="54242"/>
                    <a:pt x="85643" y="54004"/>
                    <a:pt x="85722" y="53766"/>
                  </a:cubicBezTo>
                  <a:cubicBezTo>
                    <a:pt x="85722" y="53727"/>
                    <a:pt x="85762" y="53687"/>
                    <a:pt x="85801" y="53648"/>
                  </a:cubicBezTo>
                  <a:cubicBezTo>
                    <a:pt x="85801" y="53648"/>
                    <a:pt x="85801" y="53648"/>
                    <a:pt x="85841" y="53608"/>
                  </a:cubicBezTo>
                  <a:cubicBezTo>
                    <a:pt x="85841" y="53608"/>
                    <a:pt x="85841" y="53568"/>
                    <a:pt x="85881" y="53568"/>
                  </a:cubicBezTo>
                  <a:cubicBezTo>
                    <a:pt x="85920" y="53529"/>
                    <a:pt x="85960" y="53529"/>
                    <a:pt x="85999" y="53489"/>
                  </a:cubicBezTo>
                  <a:close/>
                  <a:moveTo>
                    <a:pt x="24175" y="37905"/>
                  </a:moveTo>
                  <a:cubicBezTo>
                    <a:pt x="24197" y="37905"/>
                    <a:pt x="24221" y="37910"/>
                    <a:pt x="24244" y="37921"/>
                  </a:cubicBezTo>
                  <a:lnTo>
                    <a:pt x="24323" y="37921"/>
                  </a:lnTo>
                  <a:cubicBezTo>
                    <a:pt x="24363" y="37961"/>
                    <a:pt x="24402" y="37961"/>
                    <a:pt x="24442" y="38001"/>
                  </a:cubicBezTo>
                  <a:cubicBezTo>
                    <a:pt x="24481" y="38040"/>
                    <a:pt x="24481" y="38080"/>
                    <a:pt x="24521" y="38119"/>
                  </a:cubicBezTo>
                  <a:cubicBezTo>
                    <a:pt x="24561" y="38238"/>
                    <a:pt x="24561" y="38357"/>
                    <a:pt x="24521" y="38516"/>
                  </a:cubicBezTo>
                  <a:cubicBezTo>
                    <a:pt x="24521" y="38555"/>
                    <a:pt x="24521" y="38634"/>
                    <a:pt x="24521" y="38674"/>
                  </a:cubicBezTo>
                  <a:cubicBezTo>
                    <a:pt x="24481" y="38991"/>
                    <a:pt x="24481" y="39308"/>
                    <a:pt x="24442" y="39625"/>
                  </a:cubicBezTo>
                  <a:cubicBezTo>
                    <a:pt x="24442" y="40219"/>
                    <a:pt x="24442" y="40813"/>
                    <a:pt x="24442" y="41407"/>
                  </a:cubicBezTo>
                  <a:cubicBezTo>
                    <a:pt x="24442" y="41922"/>
                    <a:pt x="24481" y="42477"/>
                    <a:pt x="24521" y="42992"/>
                  </a:cubicBezTo>
                  <a:cubicBezTo>
                    <a:pt x="24521" y="43269"/>
                    <a:pt x="24561" y="43546"/>
                    <a:pt x="24561" y="43824"/>
                  </a:cubicBezTo>
                  <a:cubicBezTo>
                    <a:pt x="24640" y="44854"/>
                    <a:pt x="24798" y="45883"/>
                    <a:pt x="25036" y="46874"/>
                  </a:cubicBezTo>
                  <a:cubicBezTo>
                    <a:pt x="25194" y="47547"/>
                    <a:pt x="25392" y="48221"/>
                    <a:pt x="25591" y="48894"/>
                  </a:cubicBezTo>
                  <a:cubicBezTo>
                    <a:pt x="25828" y="49528"/>
                    <a:pt x="26106" y="50201"/>
                    <a:pt x="26383" y="50795"/>
                  </a:cubicBezTo>
                  <a:cubicBezTo>
                    <a:pt x="26977" y="52063"/>
                    <a:pt x="27730" y="53251"/>
                    <a:pt x="28601" y="54281"/>
                  </a:cubicBezTo>
                  <a:cubicBezTo>
                    <a:pt x="28601" y="54321"/>
                    <a:pt x="28601" y="54321"/>
                    <a:pt x="28601" y="54321"/>
                  </a:cubicBezTo>
                  <a:cubicBezTo>
                    <a:pt x="28918" y="54717"/>
                    <a:pt x="29274" y="55074"/>
                    <a:pt x="29631" y="55470"/>
                  </a:cubicBezTo>
                  <a:cubicBezTo>
                    <a:pt x="30463" y="56341"/>
                    <a:pt x="31414" y="57094"/>
                    <a:pt x="32443" y="57728"/>
                  </a:cubicBezTo>
                  <a:cubicBezTo>
                    <a:pt x="33236" y="58203"/>
                    <a:pt x="34068" y="58559"/>
                    <a:pt x="34860" y="58837"/>
                  </a:cubicBezTo>
                  <a:cubicBezTo>
                    <a:pt x="34939" y="58876"/>
                    <a:pt x="35058" y="58876"/>
                    <a:pt x="35137" y="58916"/>
                  </a:cubicBezTo>
                  <a:cubicBezTo>
                    <a:pt x="35335" y="58995"/>
                    <a:pt x="35573" y="59035"/>
                    <a:pt x="35771" y="59114"/>
                  </a:cubicBezTo>
                  <a:cubicBezTo>
                    <a:pt x="36048" y="59154"/>
                    <a:pt x="36286" y="59233"/>
                    <a:pt x="36563" y="59272"/>
                  </a:cubicBezTo>
                  <a:cubicBezTo>
                    <a:pt x="36761" y="59312"/>
                    <a:pt x="36959" y="59352"/>
                    <a:pt x="37157" y="59391"/>
                  </a:cubicBezTo>
                  <a:cubicBezTo>
                    <a:pt x="37276" y="59391"/>
                    <a:pt x="37435" y="59431"/>
                    <a:pt x="37553" y="59431"/>
                  </a:cubicBezTo>
                  <a:cubicBezTo>
                    <a:pt x="37672" y="59431"/>
                    <a:pt x="37791" y="59471"/>
                    <a:pt x="37910" y="59471"/>
                  </a:cubicBezTo>
                  <a:cubicBezTo>
                    <a:pt x="38108" y="59471"/>
                    <a:pt x="38306" y="59471"/>
                    <a:pt x="38504" y="59510"/>
                  </a:cubicBezTo>
                  <a:lnTo>
                    <a:pt x="38544" y="59510"/>
                  </a:lnTo>
                  <a:cubicBezTo>
                    <a:pt x="38685" y="59515"/>
                    <a:pt x="38825" y="59518"/>
                    <a:pt x="38965" y="59518"/>
                  </a:cubicBezTo>
                  <a:cubicBezTo>
                    <a:pt x="39925" y="59518"/>
                    <a:pt x="40858" y="59401"/>
                    <a:pt x="41792" y="59193"/>
                  </a:cubicBezTo>
                  <a:cubicBezTo>
                    <a:pt x="42465" y="59035"/>
                    <a:pt x="43139" y="58837"/>
                    <a:pt x="43812" y="58599"/>
                  </a:cubicBezTo>
                  <a:cubicBezTo>
                    <a:pt x="43931" y="58559"/>
                    <a:pt x="44090" y="58480"/>
                    <a:pt x="44208" y="58441"/>
                  </a:cubicBezTo>
                  <a:cubicBezTo>
                    <a:pt x="44842" y="58163"/>
                    <a:pt x="45516" y="57886"/>
                    <a:pt x="46110" y="57530"/>
                  </a:cubicBezTo>
                  <a:cubicBezTo>
                    <a:pt x="46387" y="57371"/>
                    <a:pt x="46625" y="57252"/>
                    <a:pt x="46862" y="57094"/>
                  </a:cubicBezTo>
                  <a:cubicBezTo>
                    <a:pt x="47100" y="56935"/>
                    <a:pt x="47338" y="56777"/>
                    <a:pt x="47575" y="56618"/>
                  </a:cubicBezTo>
                  <a:cubicBezTo>
                    <a:pt x="47813" y="56460"/>
                    <a:pt x="48051" y="56302"/>
                    <a:pt x="48288" y="56103"/>
                  </a:cubicBezTo>
                  <a:cubicBezTo>
                    <a:pt x="48645" y="55866"/>
                    <a:pt x="49001" y="55589"/>
                    <a:pt x="49318" y="55311"/>
                  </a:cubicBezTo>
                  <a:cubicBezTo>
                    <a:pt x="49873" y="54836"/>
                    <a:pt x="50388" y="54361"/>
                    <a:pt x="50903" y="53806"/>
                  </a:cubicBezTo>
                  <a:cubicBezTo>
                    <a:pt x="51655" y="53053"/>
                    <a:pt x="52329" y="52221"/>
                    <a:pt x="52963" y="51350"/>
                  </a:cubicBezTo>
                  <a:cubicBezTo>
                    <a:pt x="53002" y="51310"/>
                    <a:pt x="53002" y="51310"/>
                    <a:pt x="53042" y="51271"/>
                  </a:cubicBezTo>
                  <a:cubicBezTo>
                    <a:pt x="53042" y="51271"/>
                    <a:pt x="53042" y="51271"/>
                    <a:pt x="53082" y="51231"/>
                  </a:cubicBezTo>
                  <a:lnTo>
                    <a:pt x="53161" y="51112"/>
                  </a:lnTo>
                  <a:cubicBezTo>
                    <a:pt x="53359" y="50914"/>
                    <a:pt x="53517" y="50637"/>
                    <a:pt x="53755" y="50558"/>
                  </a:cubicBezTo>
                  <a:lnTo>
                    <a:pt x="53993" y="50558"/>
                  </a:lnTo>
                  <a:cubicBezTo>
                    <a:pt x="54032" y="50597"/>
                    <a:pt x="54072" y="50597"/>
                    <a:pt x="54111" y="50637"/>
                  </a:cubicBezTo>
                  <a:cubicBezTo>
                    <a:pt x="54151" y="50637"/>
                    <a:pt x="54151" y="50677"/>
                    <a:pt x="54191" y="50716"/>
                  </a:cubicBezTo>
                  <a:cubicBezTo>
                    <a:pt x="54230" y="50795"/>
                    <a:pt x="54230" y="50914"/>
                    <a:pt x="54230" y="51033"/>
                  </a:cubicBezTo>
                  <a:cubicBezTo>
                    <a:pt x="54111" y="51429"/>
                    <a:pt x="53913" y="51825"/>
                    <a:pt x="53715" y="52182"/>
                  </a:cubicBezTo>
                  <a:cubicBezTo>
                    <a:pt x="53636" y="52340"/>
                    <a:pt x="53517" y="52538"/>
                    <a:pt x="53398" y="52697"/>
                  </a:cubicBezTo>
                  <a:cubicBezTo>
                    <a:pt x="53359" y="52776"/>
                    <a:pt x="53280" y="52855"/>
                    <a:pt x="53240" y="52934"/>
                  </a:cubicBezTo>
                  <a:cubicBezTo>
                    <a:pt x="53200" y="53053"/>
                    <a:pt x="53121" y="53133"/>
                    <a:pt x="53082" y="53212"/>
                  </a:cubicBezTo>
                  <a:cubicBezTo>
                    <a:pt x="51854" y="54915"/>
                    <a:pt x="50309" y="56420"/>
                    <a:pt x="48566" y="57648"/>
                  </a:cubicBezTo>
                  <a:cubicBezTo>
                    <a:pt x="48328" y="57807"/>
                    <a:pt x="48051" y="58005"/>
                    <a:pt x="47813" y="58163"/>
                  </a:cubicBezTo>
                  <a:cubicBezTo>
                    <a:pt x="47536" y="58361"/>
                    <a:pt x="47219" y="58520"/>
                    <a:pt x="46902" y="58678"/>
                  </a:cubicBezTo>
                  <a:cubicBezTo>
                    <a:pt x="46744" y="58797"/>
                    <a:pt x="46585" y="58876"/>
                    <a:pt x="46427" y="58956"/>
                  </a:cubicBezTo>
                  <a:cubicBezTo>
                    <a:pt x="46110" y="59114"/>
                    <a:pt x="45793" y="59272"/>
                    <a:pt x="45476" y="59431"/>
                  </a:cubicBezTo>
                  <a:cubicBezTo>
                    <a:pt x="44842" y="59708"/>
                    <a:pt x="44208" y="59946"/>
                    <a:pt x="43575" y="60144"/>
                  </a:cubicBezTo>
                  <a:cubicBezTo>
                    <a:pt x="43060" y="60302"/>
                    <a:pt x="42545" y="60421"/>
                    <a:pt x="42030" y="60540"/>
                  </a:cubicBezTo>
                  <a:cubicBezTo>
                    <a:pt x="41713" y="60619"/>
                    <a:pt x="41396" y="60699"/>
                    <a:pt x="41039" y="60738"/>
                  </a:cubicBezTo>
                  <a:cubicBezTo>
                    <a:pt x="40415" y="60827"/>
                    <a:pt x="39769" y="60872"/>
                    <a:pt x="39134" y="60872"/>
                  </a:cubicBezTo>
                  <a:cubicBezTo>
                    <a:pt x="38923" y="60872"/>
                    <a:pt x="38712" y="60867"/>
                    <a:pt x="38504" y="60857"/>
                  </a:cubicBezTo>
                  <a:cubicBezTo>
                    <a:pt x="38227" y="60857"/>
                    <a:pt x="37950" y="60857"/>
                    <a:pt x="37672" y="60817"/>
                  </a:cubicBezTo>
                  <a:cubicBezTo>
                    <a:pt x="36880" y="60738"/>
                    <a:pt x="36127" y="60580"/>
                    <a:pt x="35335" y="60382"/>
                  </a:cubicBezTo>
                  <a:cubicBezTo>
                    <a:pt x="35137" y="60342"/>
                    <a:pt x="34939" y="60263"/>
                    <a:pt x="34701" y="60184"/>
                  </a:cubicBezTo>
                  <a:cubicBezTo>
                    <a:pt x="34305" y="60065"/>
                    <a:pt x="33870" y="59906"/>
                    <a:pt x="33473" y="59708"/>
                  </a:cubicBezTo>
                  <a:cubicBezTo>
                    <a:pt x="32681" y="59352"/>
                    <a:pt x="31929" y="58916"/>
                    <a:pt x="31176" y="58441"/>
                  </a:cubicBezTo>
                  <a:cubicBezTo>
                    <a:pt x="30819" y="58163"/>
                    <a:pt x="30502" y="57926"/>
                    <a:pt x="30146" y="57648"/>
                  </a:cubicBezTo>
                  <a:cubicBezTo>
                    <a:pt x="29829" y="57371"/>
                    <a:pt x="29512" y="57054"/>
                    <a:pt x="29195" y="56737"/>
                  </a:cubicBezTo>
                  <a:cubicBezTo>
                    <a:pt x="27769" y="55390"/>
                    <a:pt x="26620" y="53727"/>
                    <a:pt x="25709" y="51944"/>
                  </a:cubicBezTo>
                  <a:cubicBezTo>
                    <a:pt x="25630" y="51746"/>
                    <a:pt x="25511" y="51548"/>
                    <a:pt x="25432" y="51350"/>
                  </a:cubicBezTo>
                  <a:cubicBezTo>
                    <a:pt x="25234" y="50914"/>
                    <a:pt x="25076" y="50518"/>
                    <a:pt x="24917" y="50082"/>
                  </a:cubicBezTo>
                  <a:cubicBezTo>
                    <a:pt x="24759" y="49686"/>
                    <a:pt x="24640" y="49251"/>
                    <a:pt x="24521" y="48854"/>
                  </a:cubicBezTo>
                  <a:cubicBezTo>
                    <a:pt x="24363" y="48300"/>
                    <a:pt x="24204" y="47706"/>
                    <a:pt x="24125" y="47151"/>
                  </a:cubicBezTo>
                  <a:cubicBezTo>
                    <a:pt x="23927" y="46200"/>
                    <a:pt x="23808" y="45250"/>
                    <a:pt x="23768" y="44299"/>
                  </a:cubicBezTo>
                  <a:cubicBezTo>
                    <a:pt x="23808" y="44220"/>
                    <a:pt x="23808" y="44101"/>
                    <a:pt x="23808" y="43942"/>
                  </a:cubicBezTo>
                  <a:cubicBezTo>
                    <a:pt x="23808" y="43863"/>
                    <a:pt x="23808" y="43784"/>
                    <a:pt x="23768" y="43705"/>
                  </a:cubicBezTo>
                  <a:cubicBezTo>
                    <a:pt x="23768" y="43626"/>
                    <a:pt x="23768" y="43546"/>
                    <a:pt x="23768" y="43467"/>
                  </a:cubicBezTo>
                  <a:cubicBezTo>
                    <a:pt x="23768" y="43388"/>
                    <a:pt x="23768" y="43348"/>
                    <a:pt x="23768" y="43269"/>
                  </a:cubicBezTo>
                  <a:cubicBezTo>
                    <a:pt x="23768" y="43150"/>
                    <a:pt x="23768" y="43031"/>
                    <a:pt x="23768" y="42873"/>
                  </a:cubicBezTo>
                  <a:cubicBezTo>
                    <a:pt x="23729" y="42794"/>
                    <a:pt x="23729" y="42754"/>
                    <a:pt x="23729" y="42675"/>
                  </a:cubicBezTo>
                  <a:cubicBezTo>
                    <a:pt x="23729" y="42398"/>
                    <a:pt x="23729" y="42120"/>
                    <a:pt x="23729" y="41803"/>
                  </a:cubicBezTo>
                  <a:cubicBezTo>
                    <a:pt x="23689" y="41566"/>
                    <a:pt x="23689" y="41288"/>
                    <a:pt x="23689" y="41051"/>
                  </a:cubicBezTo>
                  <a:cubicBezTo>
                    <a:pt x="23650" y="39625"/>
                    <a:pt x="23729" y="38278"/>
                    <a:pt x="24046" y="37961"/>
                  </a:cubicBezTo>
                  <a:cubicBezTo>
                    <a:pt x="24074" y="37933"/>
                    <a:pt x="24121" y="37905"/>
                    <a:pt x="24175" y="37905"/>
                  </a:cubicBezTo>
                  <a:close/>
                  <a:moveTo>
                    <a:pt x="59945" y="53006"/>
                  </a:moveTo>
                  <a:cubicBezTo>
                    <a:pt x="60378" y="53006"/>
                    <a:pt x="60814" y="53047"/>
                    <a:pt x="61242" y="53133"/>
                  </a:cubicBezTo>
                  <a:cubicBezTo>
                    <a:pt x="61598" y="53172"/>
                    <a:pt x="61955" y="53251"/>
                    <a:pt x="62311" y="53370"/>
                  </a:cubicBezTo>
                  <a:cubicBezTo>
                    <a:pt x="62470" y="53410"/>
                    <a:pt x="62628" y="53489"/>
                    <a:pt x="62787" y="53529"/>
                  </a:cubicBezTo>
                  <a:cubicBezTo>
                    <a:pt x="63143" y="53687"/>
                    <a:pt x="63420" y="53806"/>
                    <a:pt x="63737" y="53964"/>
                  </a:cubicBezTo>
                  <a:cubicBezTo>
                    <a:pt x="63896" y="54044"/>
                    <a:pt x="64054" y="54123"/>
                    <a:pt x="64173" y="54242"/>
                  </a:cubicBezTo>
                  <a:cubicBezTo>
                    <a:pt x="64292" y="54281"/>
                    <a:pt x="64371" y="54361"/>
                    <a:pt x="64490" y="54440"/>
                  </a:cubicBezTo>
                  <a:cubicBezTo>
                    <a:pt x="64609" y="54519"/>
                    <a:pt x="64767" y="54638"/>
                    <a:pt x="64886" y="54757"/>
                  </a:cubicBezTo>
                  <a:cubicBezTo>
                    <a:pt x="65995" y="55628"/>
                    <a:pt x="66827" y="56777"/>
                    <a:pt x="67302" y="58124"/>
                  </a:cubicBezTo>
                  <a:cubicBezTo>
                    <a:pt x="67342" y="58203"/>
                    <a:pt x="67382" y="58322"/>
                    <a:pt x="67421" y="58441"/>
                  </a:cubicBezTo>
                  <a:cubicBezTo>
                    <a:pt x="67500" y="58639"/>
                    <a:pt x="67540" y="58797"/>
                    <a:pt x="67580" y="58995"/>
                  </a:cubicBezTo>
                  <a:cubicBezTo>
                    <a:pt x="67659" y="59312"/>
                    <a:pt x="67698" y="59629"/>
                    <a:pt x="67738" y="59946"/>
                  </a:cubicBezTo>
                  <a:cubicBezTo>
                    <a:pt x="67817" y="60659"/>
                    <a:pt x="67817" y="61372"/>
                    <a:pt x="67698" y="62085"/>
                  </a:cubicBezTo>
                  <a:cubicBezTo>
                    <a:pt x="67619" y="62521"/>
                    <a:pt x="67540" y="62917"/>
                    <a:pt x="67421" y="63313"/>
                  </a:cubicBezTo>
                  <a:cubicBezTo>
                    <a:pt x="67263" y="63669"/>
                    <a:pt x="67104" y="64066"/>
                    <a:pt x="66946" y="64422"/>
                  </a:cubicBezTo>
                  <a:cubicBezTo>
                    <a:pt x="66550" y="65135"/>
                    <a:pt x="66074" y="65769"/>
                    <a:pt x="65520" y="66324"/>
                  </a:cubicBezTo>
                  <a:cubicBezTo>
                    <a:pt x="65441" y="66442"/>
                    <a:pt x="65361" y="66522"/>
                    <a:pt x="65242" y="66601"/>
                  </a:cubicBezTo>
                  <a:cubicBezTo>
                    <a:pt x="65044" y="66759"/>
                    <a:pt x="64846" y="66918"/>
                    <a:pt x="64648" y="67076"/>
                  </a:cubicBezTo>
                  <a:cubicBezTo>
                    <a:pt x="64450" y="67235"/>
                    <a:pt x="64252" y="67393"/>
                    <a:pt x="64054" y="67512"/>
                  </a:cubicBezTo>
                  <a:cubicBezTo>
                    <a:pt x="63816" y="67631"/>
                    <a:pt x="63618" y="67750"/>
                    <a:pt x="63381" y="67868"/>
                  </a:cubicBezTo>
                  <a:cubicBezTo>
                    <a:pt x="63143" y="67987"/>
                    <a:pt x="62905" y="68066"/>
                    <a:pt x="62668" y="68185"/>
                  </a:cubicBezTo>
                  <a:cubicBezTo>
                    <a:pt x="62351" y="68265"/>
                    <a:pt x="62034" y="68383"/>
                    <a:pt x="61717" y="68463"/>
                  </a:cubicBezTo>
                  <a:cubicBezTo>
                    <a:pt x="61163" y="68578"/>
                    <a:pt x="60582" y="68640"/>
                    <a:pt x="59998" y="68640"/>
                  </a:cubicBezTo>
                  <a:cubicBezTo>
                    <a:pt x="59580" y="68640"/>
                    <a:pt x="59159" y="68608"/>
                    <a:pt x="58746" y="68542"/>
                  </a:cubicBezTo>
                  <a:cubicBezTo>
                    <a:pt x="58588" y="68502"/>
                    <a:pt x="58429" y="68463"/>
                    <a:pt x="58271" y="68463"/>
                  </a:cubicBezTo>
                  <a:cubicBezTo>
                    <a:pt x="58073" y="68383"/>
                    <a:pt x="57835" y="68344"/>
                    <a:pt x="57637" y="68265"/>
                  </a:cubicBezTo>
                  <a:cubicBezTo>
                    <a:pt x="56528" y="67908"/>
                    <a:pt x="55537" y="67314"/>
                    <a:pt x="54706" y="66561"/>
                  </a:cubicBezTo>
                  <a:cubicBezTo>
                    <a:pt x="54626" y="66522"/>
                    <a:pt x="54547" y="66442"/>
                    <a:pt x="54468" y="66363"/>
                  </a:cubicBezTo>
                  <a:cubicBezTo>
                    <a:pt x="54389" y="66284"/>
                    <a:pt x="54349" y="66205"/>
                    <a:pt x="54270" y="66125"/>
                  </a:cubicBezTo>
                  <a:cubicBezTo>
                    <a:pt x="54072" y="65927"/>
                    <a:pt x="53874" y="65690"/>
                    <a:pt x="53676" y="65452"/>
                  </a:cubicBezTo>
                  <a:cubicBezTo>
                    <a:pt x="52725" y="64145"/>
                    <a:pt x="52170" y="62521"/>
                    <a:pt x="52170" y="60817"/>
                  </a:cubicBezTo>
                  <a:cubicBezTo>
                    <a:pt x="52170" y="60619"/>
                    <a:pt x="52170" y="60421"/>
                    <a:pt x="52210" y="60223"/>
                  </a:cubicBezTo>
                  <a:cubicBezTo>
                    <a:pt x="52210" y="60065"/>
                    <a:pt x="52210" y="59946"/>
                    <a:pt x="52250" y="59787"/>
                  </a:cubicBezTo>
                  <a:cubicBezTo>
                    <a:pt x="52250" y="59708"/>
                    <a:pt x="52250" y="59629"/>
                    <a:pt x="52289" y="59550"/>
                  </a:cubicBezTo>
                  <a:cubicBezTo>
                    <a:pt x="52329" y="59272"/>
                    <a:pt x="52408" y="58995"/>
                    <a:pt x="52487" y="58678"/>
                  </a:cubicBezTo>
                  <a:cubicBezTo>
                    <a:pt x="52527" y="58559"/>
                    <a:pt x="52567" y="58401"/>
                    <a:pt x="52606" y="58282"/>
                  </a:cubicBezTo>
                  <a:cubicBezTo>
                    <a:pt x="52725" y="58005"/>
                    <a:pt x="52804" y="57728"/>
                    <a:pt x="52923" y="57450"/>
                  </a:cubicBezTo>
                  <a:cubicBezTo>
                    <a:pt x="53002" y="57331"/>
                    <a:pt x="53082" y="57213"/>
                    <a:pt x="53121" y="57094"/>
                  </a:cubicBezTo>
                  <a:cubicBezTo>
                    <a:pt x="53280" y="56817"/>
                    <a:pt x="53438" y="56579"/>
                    <a:pt x="53596" y="56341"/>
                  </a:cubicBezTo>
                  <a:cubicBezTo>
                    <a:pt x="53795" y="56064"/>
                    <a:pt x="53993" y="55787"/>
                    <a:pt x="54230" y="55549"/>
                  </a:cubicBezTo>
                  <a:cubicBezTo>
                    <a:pt x="54309" y="55470"/>
                    <a:pt x="54389" y="55390"/>
                    <a:pt x="54468" y="55311"/>
                  </a:cubicBezTo>
                  <a:cubicBezTo>
                    <a:pt x="54547" y="55232"/>
                    <a:pt x="54626" y="55153"/>
                    <a:pt x="54745" y="55034"/>
                  </a:cubicBezTo>
                  <a:cubicBezTo>
                    <a:pt x="54904" y="54875"/>
                    <a:pt x="55102" y="54717"/>
                    <a:pt x="55300" y="54559"/>
                  </a:cubicBezTo>
                  <a:cubicBezTo>
                    <a:pt x="55537" y="54400"/>
                    <a:pt x="55736" y="54281"/>
                    <a:pt x="55934" y="54162"/>
                  </a:cubicBezTo>
                  <a:cubicBezTo>
                    <a:pt x="56171" y="54004"/>
                    <a:pt x="56409" y="53885"/>
                    <a:pt x="56607" y="53766"/>
                  </a:cubicBezTo>
                  <a:cubicBezTo>
                    <a:pt x="56845" y="53687"/>
                    <a:pt x="57082" y="53568"/>
                    <a:pt x="57320" y="53489"/>
                  </a:cubicBezTo>
                  <a:cubicBezTo>
                    <a:pt x="57637" y="53370"/>
                    <a:pt x="57954" y="53291"/>
                    <a:pt x="58271" y="53212"/>
                  </a:cubicBezTo>
                  <a:cubicBezTo>
                    <a:pt x="58810" y="53077"/>
                    <a:pt x="59376" y="53006"/>
                    <a:pt x="59945" y="53006"/>
                  </a:cubicBezTo>
                  <a:close/>
                  <a:moveTo>
                    <a:pt x="46284" y="1"/>
                  </a:moveTo>
                  <a:cubicBezTo>
                    <a:pt x="43951" y="1"/>
                    <a:pt x="41646" y="169"/>
                    <a:pt x="39376" y="488"/>
                  </a:cubicBezTo>
                  <a:cubicBezTo>
                    <a:pt x="21035" y="3142"/>
                    <a:pt x="5467" y="16214"/>
                    <a:pt x="1" y="34396"/>
                  </a:cubicBezTo>
                  <a:cubicBezTo>
                    <a:pt x="1" y="34435"/>
                    <a:pt x="41" y="34475"/>
                    <a:pt x="80" y="34515"/>
                  </a:cubicBezTo>
                  <a:cubicBezTo>
                    <a:pt x="239" y="34713"/>
                    <a:pt x="357" y="35069"/>
                    <a:pt x="556" y="35267"/>
                  </a:cubicBezTo>
                  <a:cubicBezTo>
                    <a:pt x="1031" y="35069"/>
                    <a:pt x="1863" y="34950"/>
                    <a:pt x="2021" y="34950"/>
                  </a:cubicBezTo>
                  <a:cubicBezTo>
                    <a:pt x="2183" y="34939"/>
                    <a:pt x="2343" y="34934"/>
                    <a:pt x="2503" y="34934"/>
                  </a:cubicBezTo>
                  <a:cubicBezTo>
                    <a:pt x="4022" y="34934"/>
                    <a:pt x="5422" y="35441"/>
                    <a:pt x="6497" y="36337"/>
                  </a:cubicBezTo>
                  <a:cubicBezTo>
                    <a:pt x="7482" y="33068"/>
                    <a:pt x="10524" y="30797"/>
                    <a:pt x="13909" y="30797"/>
                  </a:cubicBezTo>
                  <a:cubicBezTo>
                    <a:pt x="14339" y="30797"/>
                    <a:pt x="14775" y="30834"/>
                    <a:pt x="15212" y="30910"/>
                  </a:cubicBezTo>
                  <a:cubicBezTo>
                    <a:pt x="19490" y="31583"/>
                    <a:pt x="22382" y="35584"/>
                    <a:pt x="21669" y="39862"/>
                  </a:cubicBezTo>
                  <a:cubicBezTo>
                    <a:pt x="21061" y="43688"/>
                    <a:pt x="17710" y="46417"/>
                    <a:pt x="13946" y="46417"/>
                  </a:cubicBezTo>
                  <a:cubicBezTo>
                    <a:pt x="13540" y="46417"/>
                    <a:pt x="13129" y="46385"/>
                    <a:pt x="12717" y="46319"/>
                  </a:cubicBezTo>
                  <a:cubicBezTo>
                    <a:pt x="12320" y="46240"/>
                    <a:pt x="11964" y="46161"/>
                    <a:pt x="11607" y="46042"/>
                  </a:cubicBezTo>
                  <a:cubicBezTo>
                    <a:pt x="10538" y="45685"/>
                    <a:pt x="9587" y="45131"/>
                    <a:pt x="8795" y="44418"/>
                  </a:cubicBezTo>
                  <a:cubicBezTo>
                    <a:pt x="8755" y="44457"/>
                    <a:pt x="8755" y="44497"/>
                    <a:pt x="8716" y="44537"/>
                  </a:cubicBezTo>
                  <a:cubicBezTo>
                    <a:pt x="8716" y="44537"/>
                    <a:pt x="8676" y="44537"/>
                    <a:pt x="8676" y="44576"/>
                  </a:cubicBezTo>
                  <a:cubicBezTo>
                    <a:pt x="8795" y="44735"/>
                    <a:pt x="8914" y="44893"/>
                    <a:pt x="9033" y="45052"/>
                  </a:cubicBezTo>
                  <a:cubicBezTo>
                    <a:pt x="10181" y="46596"/>
                    <a:pt x="11251" y="48379"/>
                    <a:pt x="12083" y="50241"/>
                  </a:cubicBezTo>
                  <a:lnTo>
                    <a:pt x="12122" y="50241"/>
                  </a:lnTo>
                  <a:cubicBezTo>
                    <a:pt x="12400" y="50795"/>
                    <a:pt x="12598" y="51390"/>
                    <a:pt x="12796" y="51944"/>
                  </a:cubicBezTo>
                  <a:cubicBezTo>
                    <a:pt x="12835" y="52063"/>
                    <a:pt x="12875" y="52142"/>
                    <a:pt x="12915" y="52261"/>
                  </a:cubicBezTo>
                  <a:cubicBezTo>
                    <a:pt x="13033" y="52578"/>
                    <a:pt x="13113" y="52934"/>
                    <a:pt x="13192" y="53251"/>
                  </a:cubicBezTo>
                  <a:cubicBezTo>
                    <a:pt x="13231" y="53410"/>
                    <a:pt x="13271" y="53568"/>
                    <a:pt x="13311" y="53687"/>
                  </a:cubicBezTo>
                  <a:cubicBezTo>
                    <a:pt x="13350" y="53806"/>
                    <a:pt x="13390" y="53964"/>
                    <a:pt x="13430" y="54083"/>
                  </a:cubicBezTo>
                  <a:cubicBezTo>
                    <a:pt x="13469" y="54202"/>
                    <a:pt x="13509" y="54361"/>
                    <a:pt x="13509" y="54519"/>
                  </a:cubicBezTo>
                  <a:cubicBezTo>
                    <a:pt x="13548" y="54559"/>
                    <a:pt x="13548" y="54598"/>
                    <a:pt x="13548" y="54598"/>
                  </a:cubicBezTo>
                  <a:cubicBezTo>
                    <a:pt x="13548" y="54677"/>
                    <a:pt x="13588" y="54796"/>
                    <a:pt x="13588" y="54875"/>
                  </a:cubicBezTo>
                  <a:cubicBezTo>
                    <a:pt x="13628" y="55192"/>
                    <a:pt x="13707" y="55470"/>
                    <a:pt x="13746" y="55787"/>
                  </a:cubicBezTo>
                  <a:cubicBezTo>
                    <a:pt x="13746" y="55787"/>
                    <a:pt x="13746" y="55826"/>
                    <a:pt x="13746" y="55866"/>
                  </a:cubicBezTo>
                  <a:cubicBezTo>
                    <a:pt x="13746" y="55866"/>
                    <a:pt x="13746" y="55905"/>
                    <a:pt x="13746" y="55905"/>
                  </a:cubicBezTo>
                  <a:cubicBezTo>
                    <a:pt x="13746" y="55945"/>
                    <a:pt x="13786" y="55945"/>
                    <a:pt x="13786" y="55985"/>
                  </a:cubicBezTo>
                  <a:cubicBezTo>
                    <a:pt x="13786" y="56024"/>
                    <a:pt x="13786" y="56024"/>
                    <a:pt x="13786" y="56064"/>
                  </a:cubicBezTo>
                  <a:cubicBezTo>
                    <a:pt x="13786" y="56103"/>
                    <a:pt x="13786" y="56103"/>
                    <a:pt x="13786" y="56103"/>
                  </a:cubicBezTo>
                  <a:cubicBezTo>
                    <a:pt x="13786" y="56143"/>
                    <a:pt x="13786" y="56143"/>
                    <a:pt x="13786" y="56183"/>
                  </a:cubicBezTo>
                  <a:cubicBezTo>
                    <a:pt x="13786" y="56183"/>
                    <a:pt x="13786" y="56222"/>
                    <a:pt x="13786" y="56262"/>
                  </a:cubicBezTo>
                  <a:cubicBezTo>
                    <a:pt x="13945" y="57688"/>
                    <a:pt x="13905" y="59114"/>
                    <a:pt x="13628" y="60500"/>
                  </a:cubicBezTo>
                  <a:cubicBezTo>
                    <a:pt x="13548" y="60897"/>
                    <a:pt x="13430" y="61293"/>
                    <a:pt x="13311" y="61649"/>
                  </a:cubicBezTo>
                  <a:cubicBezTo>
                    <a:pt x="12122" y="65650"/>
                    <a:pt x="8518" y="67948"/>
                    <a:pt x="5467" y="70641"/>
                  </a:cubicBezTo>
                  <a:cubicBezTo>
                    <a:pt x="5388" y="70720"/>
                    <a:pt x="5269" y="70800"/>
                    <a:pt x="5190" y="70879"/>
                  </a:cubicBezTo>
                  <a:cubicBezTo>
                    <a:pt x="5151" y="70919"/>
                    <a:pt x="5111" y="70958"/>
                    <a:pt x="5071" y="70998"/>
                  </a:cubicBezTo>
                  <a:cubicBezTo>
                    <a:pt x="4715" y="71315"/>
                    <a:pt x="4358" y="71671"/>
                    <a:pt x="4002" y="72028"/>
                  </a:cubicBezTo>
                  <a:cubicBezTo>
                    <a:pt x="4398" y="72741"/>
                    <a:pt x="4834" y="73454"/>
                    <a:pt x="5269" y="74127"/>
                  </a:cubicBezTo>
                  <a:cubicBezTo>
                    <a:pt x="5349" y="74167"/>
                    <a:pt x="5467" y="74206"/>
                    <a:pt x="5547" y="74246"/>
                  </a:cubicBezTo>
                  <a:cubicBezTo>
                    <a:pt x="5903" y="74325"/>
                    <a:pt x="6260" y="74444"/>
                    <a:pt x="6616" y="74563"/>
                  </a:cubicBezTo>
                  <a:cubicBezTo>
                    <a:pt x="6973" y="74721"/>
                    <a:pt x="7329" y="74840"/>
                    <a:pt x="7646" y="74959"/>
                  </a:cubicBezTo>
                  <a:cubicBezTo>
                    <a:pt x="8755" y="75355"/>
                    <a:pt x="9825" y="75870"/>
                    <a:pt x="10934" y="76345"/>
                  </a:cubicBezTo>
                  <a:cubicBezTo>
                    <a:pt x="11211" y="76464"/>
                    <a:pt x="11449" y="76544"/>
                    <a:pt x="11726" y="76662"/>
                  </a:cubicBezTo>
                  <a:cubicBezTo>
                    <a:pt x="11845" y="76742"/>
                    <a:pt x="12083" y="76781"/>
                    <a:pt x="12043" y="76979"/>
                  </a:cubicBezTo>
                  <a:cubicBezTo>
                    <a:pt x="13865" y="77653"/>
                    <a:pt x="15727" y="78247"/>
                    <a:pt x="17589" y="78801"/>
                  </a:cubicBezTo>
                  <a:cubicBezTo>
                    <a:pt x="17430" y="78683"/>
                    <a:pt x="17272" y="78524"/>
                    <a:pt x="17114" y="78366"/>
                  </a:cubicBezTo>
                  <a:lnTo>
                    <a:pt x="17114" y="78366"/>
                  </a:lnTo>
                  <a:cubicBezTo>
                    <a:pt x="18579" y="78841"/>
                    <a:pt x="20045" y="79316"/>
                    <a:pt x="21510" y="79752"/>
                  </a:cubicBezTo>
                  <a:cubicBezTo>
                    <a:pt x="24283" y="80584"/>
                    <a:pt x="27096" y="81257"/>
                    <a:pt x="29908" y="81772"/>
                  </a:cubicBezTo>
                  <a:cubicBezTo>
                    <a:pt x="32888" y="82251"/>
                    <a:pt x="35833" y="82490"/>
                    <a:pt x="38807" y="82490"/>
                  </a:cubicBezTo>
                  <a:cubicBezTo>
                    <a:pt x="39036" y="82490"/>
                    <a:pt x="39265" y="82488"/>
                    <a:pt x="39494" y="82485"/>
                  </a:cubicBezTo>
                  <a:cubicBezTo>
                    <a:pt x="41435" y="82485"/>
                    <a:pt x="43337" y="82287"/>
                    <a:pt x="45238" y="82050"/>
                  </a:cubicBezTo>
                  <a:cubicBezTo>
                    <a:pt x="46149" y="81931"/>
                    <a:pt x="47021" y="81812"/>
                    <a:pt x="47892" y="81654"/>
                  </a:cubicBezTo>
                  <a:cubicBezTo>
                    <a:pt x="48130" y="81614"/>
                    <a:pt x="48328" y="81614"/>
                    <a:pt x="48566" y="81574"/>
                  </a:cubicBezTo>
                  <a:cubicBezTo>
                    <a:pt x="48566" y="81693"/>
                    <a:pt x="48566" y="81852"/>
                    <a:pt x="48566" y="82010"/>
                  </a:cubicBezTo>
                  <a:cubicBezTo>
                    <a:pt x="48605" y="82050"/>
                    <a:pt x="48605" y="82129"/>
                    <a:pt x="48605" y="82208"/>
                  </a:cubicBezTo>
                  <a:cubicBezTo>
                    <a:pt x="49199" y="82129"/>
                    <a:pt x="49794" y="82050"/>
                    <a:pt x="50348" y="81970"/>
                  </a:cubicBezTo>
                  <a:cubicBezTo>
                    <a:pt x="50705" y="81654"/>
                    <a:pt x="51061" y="81337"/>
                    <a:pt x="51378" y="81020"/>
                  </a:cubicBezTo>
                  <a:cubicBezTo>
                    <a:pt x="52012" y="80346"/>
                    <a:pt x="52487" y="79514"/>
                    <a:pt x="53280" y="79039"/>
                  </a:cubicBezTo>
                  <a:cubicBezTo>
                    <a:pt x="53429" y="78969"/>
                    <a:pt x="53567" y="78937"/>
                    <a:pt x="53692" y="78937"/>
                  </a:cubicBezTo>
                  <a:cubicBezTo>
                    <a:pt x="54199" y="78937"/>
                    <a:pt x="54492" y="79458"/>
                    <a:pt x="54428" y="80029"/>
                  </a:cubicBezTo>
                  <a:cubicBezTo>
                    <a:pt x="54428" y="80029"/>
                    <a:pt x="54428" y="80069"/>
                    <a:pt x="54428" y="80109"/>
                  </a:cubicBezTo>
                  <a:cubicBezTo>
                    <a:pt x="54468" y="80069"/>
                    <a:pt x="54508" y="80029"/>
                    <a:pt x="54587" y="79990"/>
                  </a:cubicBezTo>
                  <a:cubicBezTo>
                    <a:pt x="54785" y="79792"/>
                    <a:pt x="55023" y="79554"/>
                    <a:pt x="55300" y="79396"/>
                  </a:cubicBezTo>
                  <a:cubicBezTo>
                    <a:pt x="55419" y="79356"/>
                    <a:pt x="55537" y="79316"/>
                    <a:pt x="55656" y="79316"/>
                  </a:cubicBezTo>
                  <a:cubicBezTo>
                    <a:pt x="55685" y="79309"/>
                    <a:pt x="55714" y="79306"/>
                    <a:pt x="55743" y="79306"/>
                  </a:cubicBezTo>
                  <a:cubicBezTo>
                    <a:pt x="55872" y="79306"/>
                    <a:pt x="55995" y="79371"/>
                    <a:pt x="56092" y="79435"/>
                  </a:cubicBezTo>
                  <a:cubicBezTo>
                    <a:pt x="56290" y="79594"/>
                    <a:pt x="56449" y="79871"/>
                    <a:pt x="56449" y="80188"/>
                  </a:cubicBezTo>
                  <a:cubicBezTo>
                    <a:pt x="56726" y="80029"/>
                    <a:pt x="57003" y="79831"/>
                    <a:pt x="57280" y="79633"/>
                  </a:cubicBezTo>
                  <a:cubicBezTo>
                    <a:pt x="58112" y="79079"/>
                    <a:pt x="58944" y="78445"/>
                    <a:pt x="59934" y="78128"/>
                  </a:cubicBezTo>
                  <a:cubicBezTo>
                    <a:pt x="59974" y="78128"/>
                    <a:pt x="59974" y="78088"/>
                    <a:pt x="60014" y="78088"/>
                  </a:cubicBezTo>
                  <a:cubicBezTo>
                    <a:pt x="60053" y="78088"/>
                    <a:pt x="60053" y="78088"/>
                    <a:pt x="60093" y="78049"/>
                  </a:cubicBezTo>
                  <a:cubicBezTo>
                    <a:pt x="60233" y="78021"/>
                    <a:pt x="60353" y="77993"/>
                    <a:pt x="60468" y="77993"/>
                  </a:cubicBezTo>
                  <a:cubicBezTo>
                    <a:pt x="60515" y="77993"/>
                    <a:pt x="60561" y="77998"/>
                    <a:pt x="60608" y="78009"/>
                  </a:cubicBezTo>
                  <a:cubicBezTo>
                    <a:pt x="60727" y="78049"/>
                    <a:pt x="60806" y="78088"/>
                    <a:pt x="60885" y="78128"/>
                  </a:cubicBezTo>
                  <a:cubicBezTo>
                    <a:pt x="60925" y="78168"/>
                    <a:pt x="60964" y="78207"/>
                    <a:pt x="61004" y="78247"/>
                  </a:cubicBezTo>
                  <a:cubicBezTo>
                    <a:pt x="61044" y="78326"/>
                    <a:pt x="61083" y="78445"/>
                    <a:pt x="61123" y="78524"/>
                  </a:cubicBezTo>
                  <a:cubicBezTo>
                    <a:pt x="61162" y="78603"/>
                    <a:pt x="61162" y="78722"/>
                    <a:pt x="61162" y="78801"/>
                  </a:cubicBezTo>
                  <a:cubicBezTo>
                    <a:pt x="61440" y="78683"/>
                    <a:pt x="61717" y="78564"/>
                    <a:pt x="61994" y="78445"/>
                  </a:cubicBezTo>
                  <a:cubicBezTo>
                    <a:pt x="62147" y="78394"/>
                    <a:pt x="62314" y="78358"/>
                    <a:pt x="62471" y="78358"/>
                  </a:cubicBezTo>
                  <a:cubicBezTo>
                    <a:pt x="62681" y="78358"/>
                    <a:pt x="62871" y="78422"/>
                    <a:pt x="62985" y="78603"/>
                  </a:cubicBezTo>
                  <a:cubicBezTo>
                    <a:pt x="63381" y="79158"/>
                    <a:pt x="63103" y="79871"/>
                    <a:pt x="62787" y="80426"/>
                  </a:cubicBezTo>
                  <a:cubicBezTo>
                    <a:pt x="62787" y="80465"/>
                    <a:pt x="62787" y="80505"/>
                    <a:pt x="62747" y="80544"/>
                  </a:cubicBezTo>
                  <a:cubicBezTo>
                    <a:pt x="63618" y="80901"/>
                    <a:pt x="62628" y="82683"/>
                    <a:pt x="62074" y="83396"/>
                  </a:cubicBezTo>
                  <a:cubicBezTo>
                    <a:pt x="62113" y="83476"/>
                    <a:pt x="62113" y="83515"/>
                    <a:pt x="62074" y="83595"/>
                  </a:cubicBezTo>
                  <a:cubicBezTo>
                    <a:pt x="62866" y="83634"/>
                    <a:pt x="62509" y="84823"/>
                    <a:pt x="62232" y="85337"/>
                  </a:cubicBezTo>
                  <a:cubicBezTo>
                    <a:pt x="61915" y="85892"/>
                    <a:pt x="61479" y="86367"/>
                    <a:pt x="61004" y="86803"/>
                  </a:cubicBezTo>
                  <a:cubicBezTo>
                    <a:pt x="60410" y="87397"/>
                    <a:pt x="59776" y="87952"/>
                    <a:pt x="59142" y="88506"/>
                  </a:cubicBezTo>
                  <a:cubicBezTo>
                    <a:pt x="56924" y="90091"/>
                    <a:pt x="53834" y="91359"/>
                    <a:pt x="50982" y="91517"/>
                  </a:cubicBezTo>
                  <a:cubicBezTo>
                    <a:pt x="51022" y="91874"/>
                    <a:pt x="51061" y="92230"/>
                    <a:pt x="51061" y="92587"/>
                  </a:cubicBezTo>
                  <a:cubicBezTo>
                    <a:pt x="51101" y="92785"/>
                    <a:pt x="51101" y="92983"/>
                    <a:pt x="51101" y="93181"/>
                  </a:cubicBezTo>
                  <a:cubicBezTo>
                    <a:pt x="50309" y="93339"/>
                    <a:pt x="49516" y="93498"/>
                    <a:pt x="48724" y="93616"/>
                  </a:cubicBezTo>
                  <a:lnTo>
                    <a:pt x="48645" y="93616"/>
                  </a:lnTo>
                  <a:cubicBezTo>
                    <a:pt x="48209" y="93537"/>
                    <a:pt x="47773" y="93458"/>
                    <a:pt x="47338" y="93379"/>
                  </a:cubicBezTo>
                  <a:cubicBezTo>
                    <a:pt x="46308" y="93656"/>
                    <a:pt x="45238" y="93933"/>
                    <a:pt x="44169" y="94171"/>
                  </a:cubicBezTo>
                  <a:cubicBezTo>
                    <a:pt x="51418" y="94092"/>
                    <a:pt x="58350" y="92428"/>
                    <a:pt x="64648" y="89418"/>
                  </a:cubicBezTo>
                  <a:cubicBezTo>
                    <a:pt x="71580" y="86051"/>
                    <a:pt x="77720" y="81059"/>
                    <a:pt x="82395" y="74880"/>
                  </a:cubicBezTo>
                  <a:cubicBezTo>
                    <a:pt x="86990" y="68779"/>
                    <a:pt x="90198" y="61530"/>
                    <a:pt x="91505" y="53529"/>
                  </a:cubicBezTo>
                  <a:cubicBezTo>
                    <a:pt x="93961" y="38516"/>
                    <a:pt x="89248" y="23978"/>
                    <a:pt x="79859" y="13480"/>
                  </a:cubicBezTo>
                  <a:cubicBezTo>
                    <a:pt x="73046" y="6905"/>
                    <a:pt x="64213" y="2270"/>
                    <a:pt x="54151" y="646"/>
                  </a:cubicBezTo>
                  <a:cubicBezTo>
                    <a:pt x="51503" y="208"/>
                    <a:pt x="48877" y="1"/>
                    <a:pt x="46284" y="1"/>
                  </a:cubicBezTo>
                  <a:close/>
                </a:path>
              </a:pathLst>
            </a:custGeom>
            <a:solidFill>
              <a:srgbClr val="F2B1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1" name="Google Shape;1493;p50">
              <a:extLst>
                <a:ext uri="{FF2B5EF4-FFF2-40B4-BE49-F238E27FC236}">
                  <a16:creationId xmlns:a16="http://schemas.microsoft.com/office/drawing/2014/main" id="{D355F8CE-6FEB-EF71-846B-B2C5929F67F2}"/>
                </a:ext>
              </a:extLst>
            </p:cNvPr>
            <p:cNvSpPr/>
            <p:nvPr/>
          </p:nvSpPr>
          <p:spPr>
            <a:xfrm>
              <a:off x="4493800" y="2714875"/>
              <a:ext cx="3975" cy="4975"/>
            </a:xfrm>
            <a:custGeom>
              <a:avLst/>
              <a:gdLst/>
              <a:ahLst/>
              <a:cxnLst/>
              <a:rect l="l" t="t" r="r" b="b"/>
              <a:pathLst>
                <a:path w="159" h="199" extrusionOk="0">
                  <a:moveTo>
                    <a:pt x="159" y="1"/>
                  </a:moveTo>
                  <a:cubicBezTo>
                    <a:pt x="80" y="40"/>
                    <a:pt x="40" y="80"/>
                    <a:pt x="0" y="120"/>
                  </a:cubicBezTo>
                  <a:cubicBezTo>
                    <a:pt x="0" y="120"/>
                    <a:pt x="0" y="159"/>
                    <a:pt x="0" y="199"/>
                  </a:cubicBezTo>
                  <a:cubicBezTo>
                    <a:pt x="40" y="120"/>
                    <a:pt x="80" y="80"/>
                    <a:pt x="159" y="1"/>
                  </a:cubicBezTo>
                  <a:close/>
                </a:path>
              </a:pathLst>
            </a:custGeom>
            <a:solidFill>
              <a:srgbClr val="F2B1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2" name="Google Shape;1494;p50">
              <a:extLst>
                <a:ext uri="{FF2B5EF4-FFF2-40B4-BE49-F238E27FC236}">
                  <a16:creationId xmlns:a16="http://schemas.microsoft.com/office/drawing/2014/main" id="{468E4124-DBDC-894B-85DF-AB506A732B02}"/>
                </a:ext>
              </a:extLst>
            </p:cNvPr>
            <p:cNvSpPr/>
            <p:nvPr/>
          </p:nvSpPr>
          <p:spPr>
            <a:xfrm>
              <a:off x="3237100" y="897650"/>
              <a:ext cx="2070750" cy="1312200"/>
            </a:xfrm>
            <a:custGeom>
              <a:avLst/>
              <a:gdLst/>
              <a:ahLst/>
              <a:cxnLst/>
              <a:rect l="l" t="t" r="r" b="b"/>
              <a:pathLst>
                <a:path w="82830" h="52488" extrusionOk="0">
                  <a:moveTo>
                    <a:pt x="21946" y="1"/>
                  </a:moveTo>
                  <a:lnTo>
                    <a:pt x="21946" y="1"/>
                  </a:lnTo>
                  <a:cubicBezTo>
                    <a:pt x="21589" y="199"/>
                    <a:pt x="21193" y="437"/>
                    <a:pt x="20797" y="635"/>
                  </a:cubicBezTo>
                  <a:cubicBezTo>
                    <a:pt x="21193" y="437"/>
                    <a:pt x="21589" y="239"/>
                    <a:pt x="21946" y="1"/>
                  </a:cubicBezTo>
                  <a:close/>
                  <a:moveTo>
                    <a:pt x="79106" y="16519"/>
                  </a:moveTo>
                  <a:cubicBezTo>
                    <a:pt x="79146" y="16559"/>
                    <a:pt x="79185" y="16559"/>
                    <a:pt x="79225" y="16599"/>
                  </a:cubicBezTo>
                  <a:cubicBezTo>
                    <a:pt x="79382" y="16717"/>
                    <a:pt x="79540" y="16835"/>
                    <a:pt x="79697" y="16991"/>
                  </a:cubicBezTo>
                  <a:lnTo>
                    <a:pt x="79697" y="16991"/>
                  </a:lnTo>
                  <a:cubicBezTo>
                    <a:pt x="79540" y="16835"/>
                    <a:pt x="79382" y="16716"/>
                    <a:pt x="79225" y="16559"/>
                  </a:cubicBezTo>
                  <a:cubicBezTo>
                    <a:pt x="79185" y="16559"/>
                    <a:pt x="79146" y="16519"/>
                    <a:pt x="79106" y="16519"/>
                  </a:cubicBezTo>
                  <a:close/>
                  <a:moveTo>
                    <a:pt x="0" y="20956"/>
                  </a:moveTo>
                  <a:cubicBezTo>
                    <a:pt x="0" y="20996"/>
                    <a:pt x="0" y="20996"/>
                    <a:pt x="40" y="20996"/>
                  </a:cubicBezTo>
                  <a:cubicBezTo>
                    <a:pt x="40" y="20996"/>
                    <a:pt x="40" y="20996"/>
                    <a:pt x="0" y="20956"/>
                  </a:cubicBezTo>
                  <a:close/>
                  <a:moveTo>
                    <a:pt x="82157" y="23294"/>
                  </a:moveTo>
                  <a:cubicBezTo>
                    <a:pt x="82434" y="24284"/>
                    <a:pt x="82592" y="25274"/>
                    <a:pt x="82830" y="26304"/>
                  </a:cubicBezTo>
                  <a:cubicBezTo>
                    <a:pt x="82632" y="25274"/>
                    <a:pt x="82434" y="24284"/>
                    <a:pt x="82157" y="23294"/>
                  </a:cubicBezTo>
                  <a:close/>
                  <a:moveTo>
                    <a:pt x="20015" y="30605"/>
                  </a:moveTo>
                  <a:cubicBezTo>
                    <a:pt x="19961" y="30605"/>
                    <a:pt x="19914" y="30633"/>
                    <a:pt x="19886" y="30661"/>
                  </a:cubicBezTo>
                  <a:cubicBezTo>
                    <a:pt x="19940" y="30634"/>
                    <a:pt x="19976" y="30606"/>
                    <a:pt x="20019" y="30605"/>
                  </a:cubicBezTo>
                  <a:lnTo>
                    <a:pt x="20019" y="30605"/>
                  </a:lnTo>
                  <a:cubicBezTo>
                    <a:pt x="20040" y="30606"/>
                    <a:pt x="20062" y="30610"/>
                    <a:pt x="20084" y="30621"/>
                  </a:cubicBezTo>
                  <a:cubicBezTo>
                    <a:pt x="20061" y="30610"/>
                    <a:pt x="20041" y="30605"/>
                    <a:pt x="20022" y="30605"/>
                  </a:cubicBezTo>
                  <a:cubicBezTo>
                    <a:pt x="20021" y="30605"/>
                    <a:pt x="20020" y="30605"/>
                    <a:pt x="20019" y="30605"/>
                  </a:cubicBezTo>
                  <a:lnTo>
                    <a:pt x="20019" y="30605"/>
                  </a:lnTo>
                  <a:cubicBezTo>
                    <a:pt x="20018" y="30605"/>
                    <a:pt x="20016" y="30605"/>
                    <a:pt x="20015" y="30605"/>
                  </a:cubicBezTo>
                  <a:close/>
                  <a:moveTo>
                    <a:pt x="50442" y="31618"/>
                  </a:moveTo>
                  <a:cubicBezTo>
                    <a:pt x="49381" y="31895"/>
                    <a:pt x="48360" y="32289"/>
                    <a:pt x="47416" y="32760"/>
                  </a:cubicBezTo>
                  <a:lnTo>
                    <a:pt x="47456" y="32760"/>
                  </a:lnTo>
                  <a:cubicBezTo>
                    <a:pt x="48360" y="32289"/>
                    <a:pt x="49381" y="31895"/>
                    <a:pt x="50442" y="31618"/>
                  </a:cubicBezTo>
                  <a:close/>
                  <a:moveTo>
                    <a:pt x="47416" y="32800"/>
                  </a:moveTo>
                  <a:cubicBezTo>
                    <a:pt x="47381" y="32800"/>
                    <a:pt x="47345" y="32800"/>
                    <a:pt x="47338" y="32829"/>
                  </a:cubicBezTo>
                  <a:lnTo>
                    <a:pt x="47338" y="32829"/>
                  </a:lnTo>
                  <a:cubicBezTo>
                    <a:pt x="47364" y="32817"/>
                    <a:pt x="47390" y="32800"/>
                    <a:pt x="47416" y="32800"/>
                  </a:cubicBezTo>
                  <a:close/>
                  <a:moveTo>
                    <a:pt x="47338" y="32829"/>
                  </a:moveTo>
                  <a:cubicBezTo>
                    <a:pt x="47325" y="32835"/>
                    <a:pt x="47311" y="32840"/>
                    <a:pt x="47297" y="32840"/>
                  </a:cubicBezTo>
                  <a:lnTo>
                    <a:pt x="47337" y="32840"/>
                  </a:lnTo>
                  <a:cubicBezTo>
                    <a:pt x="47337" y="32836"/>
                    <a:pt x="47337" y="32832"/>
                    <a:pt x="47338" y="32829"/>
                  </a:cubicBezTo>
                  <a:close/>
                  <a:moveTo>
                    <a:pt x="57795" y="35731"/>
                  </a:moveTo>
                  <a:cubicBezTo>
                    <a:pt x="57953" y="36048"/>
                    <a:pt x="58112" y="36444"/>
                    <a:pt x="58230" y="36841"/>
                  </a:cubicBezTo>
                  <a:cubicBezTo>
                    <a:pt x="58112" y="36444"/>
                    <a:pt x="57993" y="36048"/>
                    <a:pt x="57795" y="35731"/>
                  </a:cubicBezTo>
                  <a:close/>
                  <a:moveTo>
                    <a:pt x="19648" y="36642"/>
                  </a:moveTo>
                  <a:cubicBezTo>
                    <a:pt x="19648" y="36801"/>
                    <a:pt x="19648" y="36920"/>
                    <a:pt x="19608" y="36999"/>
                  </a:cubicBezTo>
                  <a:cubicBezTo>
                    <a:pt x="19648" y="37950"/>
                    <a:pt x="19767" y="38900"/>
                    <a:pt x="19965" y="39851"/>
                  </a:cubicBezTo>
                  <a:cubicBezTo>
                    <a:pt x="19767" y="38900"/>
                    <a:pt x="19648" y="37950"/>
                    <a:pt x="19648" y="36999"/>
                  </a:cubicBezTo>
                  <a:cubicBezTo>
                    <a:pt x="19648" y="36920"/>
                    <a:pt x="19648" y="36801"/>
                    <a:pt x="19648" y="36642"/>
                  </a:cubicBezTo>
                  <a:close/>
                  <a:moveTo>
                    <a:pt x="58234" y="36853"/>
                  </a:moveTo>
                  <a:lnTo>
                    <a:pt x="58234" y="36853"/>
                  </a:lnTo>
                  <a:cubicBezTo>
                    <a:pt x="58391" y="37365"/>
                    <a:pt x="58508" y="37955"/>
                    <a:pt x="58547" y="38583"/>
                  </a:cubicBezTo>
                  <a:cubicBezTo>
                    <a:pt x="58706" y="38940"/>
                    <a:pt x="58508" y="40010"/>
                    <a:pt x="58587" y="40564"/>
                  </a:cubicBezTo>
                  <a:cubicBezTo>
                    <a:pt x="58508" y="40010"/>
                    <a:pt x="58706" y="38940"/>
                    <a:pt x="58587" y="38583"/>
                  </a:cubicBezTo>
                  <a:cubicBezTo>
                    <a:pt x="58508" y="37955"/>
                    <a:pt x="58391" y="37365"/>
                    <a:pt x="58234" y="36853"/>
                  </a:cubicBezTo>
                  <a:close/>
                  <a:moveTo>
                    <a:pt x="7923" y="42941"/>
                  </a:moveTo>
                  <a:lnTo>
                    <a:pt x="7923" y="42980"/>
                  </a:lnTo>
                  <a:cubicBezTo>
                    <a:pt x="7962" y="42941"/>
                    <a:pt x="7962" y="42941"/>
                    <a:pt x="7962" y="42941"/>
                  </a:cubicBezTo>
                  <a:close/>
                  <a:moveTo>
                    <a:pt x="55785" y="45706"/>
                  </a:moveTo>
                  <a:cubicBezTo>
                    <a:pt x="55216" y="45706"/>
                    <a:pt x="54650" y="45777"/>
                    <a:pt x="54111" y="45912"/>
                  </a:cubicBezTo>
                  <a:cubicBezTo>
                    <a:pt x="54634" y="45781"/>
                    <a:pt x="55181" y="45722"/>
                    <a:pt x="55733" y="45722"/>
                  </a:cubicBezTo>
                  <a:cubicBezTo>
                    <a:pt x="56183" y="45722"/>
                    <a:pt x="56637" y="45761"/>
                    <a:pt x="57082" y="45833"/>
                  </a:cubicBezTo>
                  <a:cubicBezTo>
                    <a:pt x="56654" y="45747"/>
                    <a:pt x="56218" y="45706"/>
                    <a:pt x="55785" y="45706"/>
                  </a:cubicBezTo>
                  <a:close/>
                  <a:moveTo>
                    <a:pt x="50070" y="48249"/>
                  </a:moveTo>
                  <a:lnTo>
                    <a:pt x="50070" y="48249"/>
                  </a:lnTo>
                  <a:cubicBezTo>
                    <a:pt x="49833" y="48487"/>
                    <a:pt x="49635" y="48764"/>
                    <a:pt x="49436" y="49041"/>
                  </a:cubicBezTo>
                  <a:cubicBezTo>
                    <a:pt x="49635" y="48764"/>
                    <a:pt x="49833" y="48526"/>
                    <a:pt x="50070" y="48249"/>
                  </a:cubicBezTo>
                  <a:close/>
                  <a:moveTo>
                    <a:pt x="39651" y="51299"/>
                  </a:moveTo>
                  <a:cubicBezTo>
                    <a:pt x="38978" y="51537"/>
                    <a:pt x="38305" y="51735"/>
                    <a:pt x="37632" y="51893"/>
                  </a:cubicBezTo>
                  <a:cubicBezTo>
                    <a:pt x="38345" y="51735"/>
                    <a:pt x="38978" y="51537"/>
                    <a:pt x="39651" y="51299"/>
                  </a:cubicBezTo>
                  <a:close/>
                  <a:moveTo>
                    <a:pt x="48129" y="52250"/>
                  </a:moveTo>
                  <a:lnTo>
                    <a:pt x="48129" y="52250"/>
                  </a:lnTo>
                  <a:cubicBezTo>
                    <a:pt x="48090" y="52329"/>
                    <a:pt x="48090" y="52408"/>
                    <a:pt x="48090" y="52487"/>
                  </a:cubicBezTo>
                  <a:cubicBezTo>
                    <a:pt x="48090" y="52408"/>
                    <a:pt x="48129" y="52329"/>
                    <a:pt x="48129" y="52250"/>
                  </a:cubicBezTo>
                  <a:close/>
                </a:path>
              </a:pathLst>
            </a:custGeom>
            <a:solidFill>
              <a:srgbClr val="F2B1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3" name="Google Shape;1495;p50">
              <a:extLst>
                <a:ext uri="{FF2B5EF4-FFF2-40B4-BE49-F238E27FC236}">
                  <a16:creationId xmlns:a16="http://schemas.microsoft.com/office/drawing/2014/main" id="{C439F358-A4B3-CCC8-5637-A35D816A11F2}"/>
                </a:ext>
              </a:extLst>
            </p:cNvPr>
            <p:cNvSpPr/>
            <p:nvPr/>
          </p:nvSpPr>
          <p:spPr>
            <a:xfrm>
              <a:off x="3724325" y="1662750"/>
              <a:ext cx="764550" cy="574200"/>
            </a:xfrm>
            <a:custGeom>
              <a:avLst/>
              <a:gdLst/>
              <a:ahLst/>
              <a:cxnLst/>
              <a:rect l="l" t="t" r="r" b="b"/>
              <a:pathLst>
                <a:path w="30582" h="22968" extrusionOk="0">
                  <a:moveTo>
                    <a:pt x="526" y="1"/>
                  </a:moveTo>
                  <a:cubicBezTo>
                    <a:pt x="472" y="1"/>
                    <a:pt x="425" y="29"/>
                    <a:pt x="397" y="57"/>
                  </a:cubicBezTo>
                  <a:cubicBezTo>
                    <a:pt x="80" y="374"/>
                    <a:pt x="1" y="1721"/>
                    <a:pt x="40" y="3147"/>
                  </a:cubicBezTo>
                  <a:cubicBezTo>
                    <a:pt x="40" y="3384"/>
                    <a:pt x="40" y="3662"/>
                    <a:pt x="80" y="3899"/>
                  </a:cubicBezTo>
                  <a:cubicBezTo>
                    <a:pt x="80" y="4216"/>
                    <a:pt x="80" y="4494"/>
                    <a:pt x="80" y="4771"/>
                  </a:cubicBezTo>
                  <a:cubicBezTo>
                    <a:pt x="80" y="4850"/>
                    <a:pt x="80" y="4890"/>
                    <a:pt x="119" y="4969"/>
                  </a:cubicBezTo>
                  <a:cubicBezTo>
                    <a:pt x="119" y="5127"/>
                    <a:pt x="119" y="5246"/>
                    <a:pt x="119" y="5365"/>
                  </a:cubicBezTo>
                  <a:cubicBezTo>
                    <a:pt x="119" y="5444"/>
                    <a:pt x="119" y="5484"/>
                    <a:pt x="119" y="5563"/>
                  </a:cubicBezTo>
                  <a:cubicBezTo>
                    <a:pt x="119" y="5642"/>
                    <a:pt x="119" y="5722"/>
                    <a:pt x="119" y="5801"/>
                  </a:cubicBezTo>
                  <a:cubicBezTo>
                    <a:pt x="159" y="5880"/>
                    <a:pt x="159" y="5959"/>
                    <a:pt x="159" y="6038"/>
                  </a:cubicBezTo>
                  <a:cubicBezTo>
                    <a:pt x="159" y="6197"/>
                    <a:pt x="159" y="6316"/>
                    <a:pt x="119" y="6395"/>
                  </a:cubicBezTo>
                  <a:cubicBezTo>
                    <a:pt x="159" y="7346"/>
                    <a:pt x="278" y="8296"/>
                    <a:pt x="476" y="9247"/>
                  </a:cubicBezTo>
                  <a:cubicBezTo>
                    <a:pt x="555" y="9802"/>
                    <a:pt x="714" y="10396"/>
                    <a:pt x="872" y="10950"/>
                  </a:cubicBezTo>
                  <a:cubicBezTo>
                    <a:pt x="991" y="11347"/>
                    <a:pt x="1149" y="11782"/>
                    <a:pt x="1268" y="12178"/>
                  </a:cubicBezTo>
                  <a:cubicBezTo>
                    <a:pt x="1427" y="12614"/>
                    <a:pt x="1625" y="13010"/>
                    <a:pt x="1783" y="13446"/>
                  </a:cubicBezTo>
                  <a:cubicBezTo>
                    <a:pt x="1862" y="13644"/>
                    <a:pt x="1981" y="13842"/>
                    <a:pt x="2060" y="14040"/>
                  </a:cubicBezTo>
                  <a:cubicBezTo>
                    <a:pt x="2971" y="15823"/>
                    <a:pt x="4120" y="17486"/>
                    <a:pt x="5546" y="18833"/>
                  </a:cubicBezTo>
                  <a:cubicBezTo>
                    <a:pt x="5863" y="19150"/>
                    <a:pt x="6180" y="19467"/>
                    <a:pt x="6497" y="19744"/>
                  </a:cubicBezTo>
                  <a:cubicBezTo>
                    <a:pt x="6853" y="20022"/>
                    <a:pt x="7170" y="20259"/>
                    <a:pt x="7527" y="20537"/>
                  </a:cubicBezTo>
                  <a:cubicBezTo>
                    <a:pt x="8280" y="21012"/>
                    <a:pt x="9032" y="21448"/>
                    <a:pt x="9824" y="21804"/>
                  </a:cubicBezTo>
                  <a:cubicBezTo>
                    <a:pt x="10221" y="22002"/>
                    <a:pt x="10656" y="22161"/>
                    <a:pt x="11052" y="22280"/>
                  </a:cubicBezTo>
                  <a:cubicBezTo>
                    <a:pt x="11290" y="22359"/>
                    <a:pt x="11488" y="22438"/>
                    <a:pt x="11686" y="22478"/>
                  </a:cubicBezTo>
                  <a:cubicBezTo>
                    <a:pt x="12478" y="22676"/>
                    <a:pt x="13231" y="22834"/>
                    <a:pt x="14023" y="22913"/>
                  </a:cubicBezTo>
                  <a:cubicBezTo>
                    <a:pt x="14301" y="22953"/>
                    <a:pt x="14578" y="22953"/>
                    <a:pt x="14855" y="22953"/>
                  </a:cubicBezTo>
                  <a:cubicBezTo>
                    <a:pt x="15063" y="22963"/>
                    <a:pt x="15274" y="22968"/>
                    <a:pt x="15485" y="22968"/>
                  </a:cubicBezTo>
                  <a:cubicBezTo>
                    <a:pt x="16120" y="22968"/>
                    <a:pt x="16766" y="22923"/>
                    <a:pt x="17390" y="22834"/>
                  </a:cubicBezTo>
                  <a:cubicBezTo>
                    <a:pt x="17747" y="22755"/>
                    <a:pt x="18064" y="22715"/>
                    <a:pt x="18381" y="22636"/>
                  </a:cubicBezTo>
                  <a:cubicBezTo>
                    <a:pt x="18896" y="22517"/>
                    <a:pt x="19411" y="22398"/>
                    <a:pt x="19926" y="22240"/>
                  </a:cubicBezTo>
                  <a:cubicBezTo>
                    <a:pt x="20559" y="22042"/>
                    <a:pt x="21193" y="21804"/>
                    <a:pt x="21827" y="21527"/>
                  </a:cubicBezTo>
                  <a:cubicBezTo>
                    <a:pt x="22144" y="21368"/>
                    <a:pt x="22461" y="21210"/>
                    <a:pt x="22778" y="21052"/>
                  </a:cubicBezTo>
                  <a:cubicBezTo>
                    <a:pt x="22936" y="20972"/>
                    <a:pt x="23095" y="20893"/>
                    <a:pt x="23253" y="20774"/>
                  </a:cubicBezTo>
                  <a:cubicBezTo>
                    <a:pt x="23570" y="20616"/>
                    <a:pt x="23887" y="20457"/>
                    <a:pt x="24164" y="20259"/>
                  </a:cubicBezTo>
                  <a:cubicBezTo>
                    <a:pt x="24402" y="20101"/>
                    <a:pt x="24679" y="19903"/>
                    <a:pt x="24917" y="19744"/>
                  </a:cubicBezTo>
                  <a:cubicBezTo>
                    <a:pt x="26660" y="18516"/>
                    <a:pt x="28205" y="17011"/>
                    <a:pt x="29433" y="15308"/>
                  </a:cubicBezTo>
                  <a:cubicBezTo>
                    <a:pt x="29472" y="15229"/>
                    <a:pt x="29512" y="15149"/>
                    <a:pt x="29591" y="15030"/>
                  </a:cubicBezTo>
                  <a:cubicBezTo>
                    <a:pt x="29631" y="14951"/>
                    <a:pt x="29710" y="14872"/>
                    <a:pt x="29749" y="14793"/>
                  </a:cubicBezTo>
                  <a:cubicBezTo>
                    <a:pt x="29868" y="14634"/>
                    <a:pt x="29987" y="14436"/>
                    <a:pt x="30066" y="14278"/>
                  </a:cubicBezTo>
                  <a:cubicBezTo>
                    <a:pt x="30264" y="13921"/>
                    <a:pt x="30462" y="13525"/>
                    <a:pt x="30581" y="13129"/>
                  </a:cubicBezTo>
                  <a:cubicBezTo>
                    <a:pt x="30581" y="13010"/>
                    <a:pt x="30581" y="12891"/>
                    <a:pt x="30542" y="12812"/>
                  </a:cubicBezTo>
                  <a:cubicBezTo>
                    <a:pt x="30502" y="12773"/>
                    <a:pt x="30502" y="12733"/>
                    <a:pt x="30462" y="12733"/>
                  </a:cubicBezTo>
                  <a:cubicBezTo>
                    <a:pt x="30423" y="12693"/>
                    <a:pt x="30383" y="12693"/>
                    <a:pt x="30344" y="12654"/>
                  </a:cubicBezTo>
                  <a:lnTo>
                    <a:pt x="30106" y="12654"/>
                  </a:lnTo>
                  <a:cubicBezTo>
                    <a:pt x="29868" y="12733"/>
                    <a:pt x="29710" y="13010"/>
                    <a:pt x="29512" y="13208"/>
                  </a:cubicBezTo>
                  <a:lnTo>
                    <a:pt x="29433" y="13327"/>
                  </a:lnTo>
                  <a:cubicBezTo>
                    <a:pt x="29393" y="13367"/>
                    <a:pt x="29393" y="13367"/>
                    <a:pt x="29393" y="13367"/>
                  </a:cubicBezTo>
                  <a:cubicBezTo>
                    <a:pt x="29353" y="13406"/>
                    <a:pt x="29353" y="13406"/>
                    <a:pt x="29314" y="13446"/>
                  </a:cubicBezTo>
                  <a:cubicBezTo>
                    <a:pt x="28680" y="14317"/>
                    <a:pt x="28006" y="15149"/>
                    <a:pt x="27254" y="15902"/>
                  </a:cubicBezTo>
                  <a:cubicBezTo>
                    <a:pt x="26739" y="16457"/>
                    <a:pt x="26224" y="16932"/>
                    <a:pt x="25669" y="17407"/>
                  </a:cubicBezTo>
                  <a:cubicBezTo>
                    <a:pt x="25352" y="17685"/>
                    <a:pt x="24996" y="17962"/>
                    <a:pt x="24639" y="18199"/>
                  </a:cubicBezTo>
                  <a:cubicBezTo>
                    <a:pt x="24402" y="18398"/>
                    <a:pt x="24164" y="18556"/>
                    <a:pt x="23926" y="18714"/>
                  </a:cubicBezTo>
                  <a:cubicBezTo>
                    <a:pt x="23689" y="18873"/>
                    <a:pt x="23451" y="19031"/>
                    <a:pt x="23213" y="19190"/>
                  </a:cubicBezTo>
                  <a:cubicBezTo>
                    <a:pt x="22976" y="19348"/>
                    <a:pt x="22738" y="19467"/>
                    <a:pt x="22461" y="19626"/>
                  </a:cubicBezTo>
                  <a:cubicBezTo>
                    <a:pt x="21867" y="19982"/>
                    <a:pt x="21193" y="20259"/>
                    <a:pt x="20559" y="20537"/>
                  </a:cubicBezTo>
                  <a:cubicBezTo>
                    <a:pt x="20441" y="20576"/>
                    <a:pt x="20282" y="20655"/>
                    <a:pt x="20163" y="20695"/>
                  </a:cubicBezTo>
                  <a:cubicBezTo>
                    <a:pt x="19490" y="20933"/>
                    <a:pt x="18816" y="21131"/>
                    <a:pt x="18143" y="21289"/>
                  </a:cubicBezTo>
                  <a:cubicBezTo>
                    <a:pt x="17209" y="21497"/>
                    <a:pt x="16276" y="21614"/>
                    <a:pt x="15316" y="21614"/>
                  </a:cubicBezTo>
                  <a:cubicBezTo>
                    <a:pt x="15176" y="21614"/>
                    <a:pt x="15036" y="21611"/>
                    <a:pt x="14895" y="21606"/>
                  </a:cubicBezTo>
                  <a:lnTo>
                    <a:pt x="14855" y="21606"/>
                  </a:lnTo>
                  <a:cubicBezTo>
                    <a:pt x="14657" y="21606"/>
                    <a:pt x="14459" y="21567"/>
                    <a:pt x="14261" y="21567"/>
                  </a:cubicBezTo>
                  <a:cubicBezTo>
                    <a:pt x="14142" y="21567"/>
                    <a:pt x="14023" y="21527"/>
                    <a:pt x="13904" y="21527"/>
                  </a:cubicBezTo>
                  <a:cubicBezTo>
                    <a:pt x="13786" y="21527"/>
                    <a:pt x="13627" y="21487"/>
                    <a:pt x="13508" y="21487"/>
                  </a:cubicBezTo>
                  <a:cubicBezTo>
                    <a:pt x="13310" y="21448"/>
                    <a:pt x="13112" y="21408"/>
                    <a:pt x="12914" y="21368"/>
                  </a:cubicBezTo>
                  <a:cubicBezTo>
                    <a:pt x="12637" y="21329"/>
                    <a:pt x="12399" y="21250"/>
                    <a:pt x="12122" y="21210"/>
                  </a:cubicBezTo>
                  <a:cubicBezTo>
                    <a:pt x="11924" y="21131"/>
                    <a:pt x="11686" y="21091"/>
                    <a:pt x="11488" y="21012"/>
                  </a:cubicBezTo>
                  <a:cubicBezTo>
                    <a:pt x="11409" y="20972"/>
                    <a:pt x="11290" y="20972"/>
                    <a:pt x="11211" y="20933"/>
                  </a:cubicBezTo>
                  <a:cubicBezTo>
                    <a:pt x="10419" y="20655"/>
                    <a:pt x="9587" y="20299"/>
                    <a:pt x="8794" y="19824"/>
                  </a:cubicBezTo>
                  <a:cubicBezTo>
                    <a:pt x="7765" y="19190"/>
                    <a:pt x="6814" y="18437"/>
                    <a:pt x="5982" y="17566"/>
                  </a:cubicBezTo>
                  <a:cubicBezTo>
                    <a:pt x="5625" y="17209"/>
                    <a:pt x="5269" y="16813"/>
                    <a:pt x="4952" y="16417"/>
                  </a:cubicBezTo>
                  <a:cubicBezTo>
                    <a:pt x="4952" y="16417"/>
                    <a:pt x="4952" y="16417"/>
                    <a:pt x="4952" y="16377"/>
                  </a:cubicBezTo>
                  <a:cubicBezTo>
                    <a:pt x="4081" y="15347"/>
                    <a:pt x="3328" y="14159"/>
                    <a:pt x="2734" y="12891"/>
                  </a:cubicBezTo>
                  <a:cubicBezTo>
                    <a:pt x="2457" y="12297"/>
                    <a:pt x="2179" y="11624"/>
                    <a:pt x="1942" y="10990"/>
                  </a:cubicBezTo>
                  <a:cubicBezTo>
                    <a:pt x="1704" y="10317"/>
                    <a:pt x="1545" y="9643"/>
                    <a:pt x="1387" y="8970"/>
                  </a:cubicBezTo>
                  <a:cubicBezTo>
                    <a:pt x="1149" y="7979"/>
                    <a:pt x="991" y="6950"/>
                    <a:pt x="912" y="5920"/>
                  </a:cubicBezTo>
                  <a:cubicBezTo>
                    <a:pt x="912" y="5642"/>
                    <a:pt x="872" y="5365"/>
                    <a:pt x="872" y="5088"/>
                  </a:cubicBezTo>
                  <a:cubicBezTo>
                    <a:pt x="832" y="4573"/>
                    <a:pt x="793" y="4018"/>
                    <a:pt x="793" y="3503"/>
                  </a:cubicBezTo>
                  <a:cubicBezTo>
                    <a:pt x="793" y="2909"/>
                    <a:pt x="793" y="2315"/>
                    <a:pt x="793" y="1721"/>
                  </a:cubicBezTo>
                  <a:cubicBezTo>
                    <a:pt x="793" y="1404"/>
                    <a:pt x="832" y="1087"/>
                    <a:pt x="872" y="770"/>
                  </a:cubicBezTo>
                  <a:cubicBezTo>
                    <a:pt x="872" y="730"/>
                    <a:pt x="872" y="651"/>
                    <a:pt x="872" y="612"/>
                  </a:cubicBezTo>
                  <a:cubicBezTo>
                    <a:pt x="912" y="453"/>
                    <a:pt x="912" y="334"/>
                    <a:pt x="872" y="215"/>
                  </a:cubicBezTo>
                  <a:cubicBezTo>
                    <a:pt x="832" y="176"/>
                    <a:pt x="832" y="136"/>
                    <a:pt x="793" y="97"/>
                  </a:cubicBezTo>
                  <a:cubicBezTo>
                    <a:pt x="753" y="57"/>
                    <a:pt x="714" y="57"/>
                    <a:pt x="674" y="17"/>
                  </a:cubicBezTo>
                  <a:lnTo>
                    <a:pt x="595" y="17"/>
                  </a:lnTo>
                  <a:cubicBezTo>
                    <a:pt x="572" y="6"/>
                    <a:pt x="548" y="1"/>
                    <a:pt x="526"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 name="Google Shape;1496;p50">
              <a:extLst>
                <a:ext uri="{FF2B5EF4-FFF2-40B4-BE49-F238E27FC236}">
                  <a16:creationId xmlns:a16="http://schemas.microsoft.com/office/drawing/2014/main" id="{C35D2B7E-1205-57B6-6D33-2C6088655C62}"/>
                </a:ext>
              </a:extLst>
            </p:cNvPr>
            <p:cNvSpPr/>
            <p:nvPr/>
          </p:nvSpPr>
          <p:spPr>
            <a:xfrm>
              <a:off x="3634200" y="1365450"/>
              <a:ext cx="389225" cy="228425"/>
            </a:xfrm>
            <a:custGeom>
              <a:avLst/>
              <a:gdLst/>
              <a:ahLst/>
              <a:cxnLst/>
              <a:rect l="l" t="t" r="r" b="b"/>
              <a:pathLst>
                <a:path w="15569" h="9137" extrusionOk="0">
                  <a:moveTo>
                    <a:pt x="8949" y="1"/>
                  </a:moveTo>
                  <a:cubicBezTo>
                    <a:pt x="7424" y="1"/>
                    <a:pt x="5757" y="586"/>
                    <a:pt x="4081" y="1848"/>
                  </a:cubicBezTo>
                  <a:cubicBezTo>
                    <a:pt x="4002" y="1887"/>
                    <a:pt x="3962" y="1927"/>
                    <a:pt x="3843" y="2006"/>
                  </a:cubicBezTo>
                  <a:cubicBezTo>
                    <a:pt x="3804" y="2046"/>
                    <a:pt x="3724" y="2125"/>
                    <a:pt x="3645" y="2165"/>
                  </a:cubicBezTo>
                  <a:cubicBezTo>
                    <a:pt x="3566" y="2244"/>
                    <a:pt x="3487" y="2284"/>
                    <a:pt x="3407" y="2363"/>
                  </a:cubicBezTo>
                  <a:cubicBezTo>
                    <a:pt x="3289" y="2442"/>
                    <a:pt x="3130" y="2561"/>
                    <a:pt x="2972" y="2680"/>
                  </a:cubicBezTo>
                  <a:cubicBezTo>
                    <a:pt x="2893" y="2759"/>
                    <a:pt x="2774" y="2838"/>
                    <a:pt x="2694" y="2917"/>
                  </a:cubicBezTo>
                  <a:cubicBezTo>
                    <a:pt x="2457" y="3076"/>
                    <a:pt x="2259" y="3234"/>
                    <a:pt x="2061" y="3432"/>
                  </a:cubicBezTo>
                  <a:cubicBezTo>
                    <a:pt x="1942" y="3512"/>
                    <a:pt x="1823" y="3591"/>
                    <a:pt x="1744" y="3710"/>
                  </a:cubicBezTo>
                  <a:cubicBezTo>
                    <a:pt x="1665" y="3749"/>
                    <a:pt x="1625" y="3789"/>
                    <a:pt x="1585" y="3828"/>
                  </a:cubicBezTo>
                  <a:cubicBezTo>
                    <a:pt x="1466" y="3908"/>
                    <a:pt x="1387" y="4026"/>
                    <a:pt x="1308" y="4106"/>
                  </a:cubicBezTo>
                  <a:lnTo>
                    <a:pt x="1150" y="4264"/>
                  </a:lnTo>
                  <a:cubicBezTo>
                    <a:pt x="357" y="5056"/>
                    <a:pt x="1" y="5849"/>
                    <a:pt x="1150" y="6007"/>
                  </a:cubicBezTo>
                  <a:cubicBezTo>
                    <a:pt x="1387" y="5928"/>
                    <a:pt x="1625" y="5769"/>
                    <a:pt x="1823" y="5571"/>
                  </a:cubicBezTo>
                  <a:cubicBezTo>
                    <a:pt x="2100" y="5334"/>
                    <a:pt x="2338" y="5017"/>
                    <a:pt x="2615" y="4739"/>
                  </a:cubicBezTo>
                  <a:cubicBezTo>
                    <a:pt x="2774" y="4581"/>
                    <a:pt x="2932" y="4462"/>
                    <a:pt x="3091" y="4343"/>
                  </a:cubicBezTo>
                  <a:cubicBezTo>
                    <a:pt x="4319" y="3313"/>
                    <a:pt x="5547" y="2284"/>
                    <a:pt x="7052" y="1729"/>
                  </a:cubicBezTo>
                  <a:cubicBezTo>
                    <a:pt x="7842" y="1374"/>
                    <a:pt x="8591" y="1214"/>
                    <a:pt x="9288" y="1214"/>
                  </a:cubicBezTo>
                  <a:cubicBezTo>
                    <a:pt x="12405" y="1214"/>
                    <a:pt x="14503" y="4409"/>
                    <a:pt x="14697" y="7710"/>
                  </a:cubicBezTo>
                  <a:cubicBezTo>
                    <a:pt x="14776" y="8027"/>
                    <a:pt x="14697" y="8463"/>
                    <a:pt x="14776" y="8780"/>
                  </a:cubicBezTo>
                  <a:cubicBezTo>
                    <a:pt x="14816" y="8859"/>
                    <a:pt x="14816" y="8938"/>
                    <a:pt x="14855" y="8978"/>
                  </a:cubicBezTo>
                  <a:cubicBezTo>
                    <a:pt x="14935" y="9057"/>
                    <a:pt x="15054" y="9136"/>
                    <a:pt x="15212" y="9136"/>
                  </a:cubicBezTo>
                  <a:cubicBezTo>
                    <a:pt x="15291" y="9136"/>
                    <a:pt x="15370" y="9097"/>
                    <a:pt x="15450" y="9018"/>
                  </a:cubicBezTo>
                  <a:cubicBezTo>
                    <a:pt x="15489" y="8978"/>
                    <a:pt x="15489" y="8938"/>
                    <a:pt x="15529" y="8899"/>
                  </a:cubicBezTo>
                  <a:cubicBezTo>
                    <a:pt x="15529" y="8820"/>
                    <a:pt x="15568" y="8740"/>
                    <a:pt x="15529" y="8661"/>
                  </a:cubicBezTo>
                  <a:cubicBezTo>
                    <a:pt x="15529" y="8463"/>
                    <a:pt x="15529" y="8265"/>
                    <a:pt x="15489" y="8107"/>
                  </a:cubicBezTo>
                  <a:cubicBezTo>
                    <a:pt x="15450" y="7552"/>
                    <a:pt x="15410" y="6997"/>
                    <a:pt x="15291" y="6443"/>
                  </a:cubicBezTo>
                  <a:cubicBezTo>
                    <a:pt x="15172" y="5809"/>
                    <a:pt x="14974" y="5215"/>
                    <a:pt x="14776" y="4621"/>
                  </a:cubicBezTo>
                  <a:cubicBezTo>
                    <a:pt x="14737" y="4462"/>
                    <a:pt x="14657" y="4264"/>
                    <a:pt x="14578" y="4106"/>
                  </a:cubicBezTo>
                  <a:cubicBezTo>
                    <a:pt x="14459" y="3868"/>
                    <a:pt x="14380" y="3630"/>
                    <a:pt x="14261" y="3432"/>
                  </a:cubicBezTo>
                  <a:cubicBezTo>
                    <a:pt x="14103" y="3155"/>
                    <a:pt x="13944" y="2878"/>
                    <a:pt x="13746" y="2600"/>
                  </a:cubicBezTo>
                  <a:cubicBezTo>
                    <a:pt x="13509" y="2284"/>
                    <a:pt x="13271" y="1967"/>
                    <a:pt x="12994" y="1689"/>
                  </a:cubicBezTo>
                  <a:cubicBezTo>
                    <a:pt x="11880" y="595"/>
                    <a:pt x="10486" y="1"/>
                    <a:pt x="894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5" name="Google Shape;1497;p50">
              <a:extLst>
                <a:ext uri="{FF2B5EF4-FFF2-40B4-BE49-F238E27FC236}">
                  <a16:creationId xmlns:a16="http://schemas.microsoft.com/office/drawing/2014/main" id="{DF925A20-36CB-D97E-7194-CFAE5419A265}"/>
                </a:ext>
              </a:extLst>
            </p:cNvPr>
            <p:cNvSpPr/>
            <p:nvPr/>
          </p:nvSpPr>
          <p:spPr>
            <a:xfrm>
              <a:off x="4415550" y="1680000"/>
              <a:ext cx="309000" cy="239675"/>
            </a:xfrm>
            <a:custGeom>
              <a:avLst/>
              <a:gdLst/>
              <a:ahLst/>
              <a:cxnLst/>
              <a:rect l="l" t="t" r="r" b="b"/>
              <a:pathLst>
                <a:path w="12360" h="9587" extrusionOk="0">
                  <a:moveTo>
                    <a:pt x="6101" y="1"/>
                  </a:moveTo>
                  <a:cubicBezTo>
                    <a:pt x="5784" y="1"/>
                    <a:pt x="5428" y="1"/>
                    <a:pt x="5071" y="40"/>
                  </a:cubicBezTo>
                  <a:cubicBezTo>
                    <a:pt x="4834" y="40"/>
                    <a:pt x="4596" y="80"/>
                    <a:pt x="4398" y="120"/>
                  </a:cubicBezTo>
                  <a:lnTo>
                    <a:pt x="4358" y="120"/>
                  </a:lnTo>
                  <a:cubicBezTo>
                    <a:pt x="4121" y="159"/>
                    <a:pt x="3923" y="199"/>
                    <a:pt x="3685" y="238"/>
                  </a:cubicBezTo>
                  <a:cubicBezTo>
                    <a:pt x="3566" y="278"/>
                    <a:pt x="3447" y="278"/>
                    <a:pt x="3328" y="318"/>
                  </a:cubicBezTo>
                  <a:cubicBezTo>
                    <a:pt x="2259" y="595"/>
                    <a:pt x="1229" y="991"/>
                    <a:pt x="278" y="1466"/>
                  </a:cubicBezTo>
                  <a:cubicBezTo>
                    <a:pt x="278" y="1506"/>
                    <a:pt x="278" y="1506"/>
                    <a:pt x="278" y="1506"/>
                  </a:cubicBezTo>
                  <a:cubicBezTo>
                    <a:pt x="239" y="1506"/>
                    <a:pt x="199" y="1506"/>
                    <a:pt x="199" y="1546"/>
                  </a:cubicBezTo>
                  <a:lnTo>
                    <a:pt x="159" y="1546"/>
                  </a:lnTo>
                  <a:cubicBezTo>
                    <a:pt x="120" y="1585"/>
                    <a:pt x="120" y="1625"/>
                    <a:pt x="80" y="1664"/>
                  </a:cubicBezTo>
                  <a:cubicBezTo>
                    <a:pt x="1" y="1863"/>
                    <a:pt x="1" y="2140"/>
                    <a:pt x="159" y="2298"/>
                  </a:cubicBezTo>
                  <a:cubicBezTo>
                    <a:pt x="199" y="2298"/>
                    <a:pt x="239" y="2338"/>
                    <a:pt x="239" y="2338"/>
                  </a:cubicBezTo>
                  <a:cubicBezTo>
                    <a:pt x="278" y="2378"/>
                    <a:pt x="357" y="2417"/>
                    <a:pt x="397" y="2417"/>
                  </a:cubicBezTo>
                  <a:cubicBezTo>
                    <a:pt x="476" y="2417"/>
                    <a:pt x="556" y="2417"/>
                    <a:pt x="674" y="2378"/>
                  </a:cubicBezTo>
                  <a:cubicBezTo>
                    <a:pt x="912" y="2338"/>
                    <a:pt x="1150" y="2259"/>
                    <a:pt x="1427" y="2140"/>
                  </a:cubicBezTo>
                  <a:cubicBezTo>
                    <a:pt x="1506" y="2100"/>
                    <a:pt x="1585" y="2061"/>
                    <a:pt x="1665" y="2021"/>
                  </a:cubicBezTo>
                  <a:cubicBezTo>
                    <a:pt x="1744" y="1981"/>
                    <a:pt x="1823" y="1942"/>
                    <a:pt x="1902" y="1902"/>
                  </a:cubicBezTo>
                  <a:cubicBezTo>
                    <a:pt x="2061" y="1823"/>
                    <a:pt x="2259" y="1783"/>
                    <a:pt x="2417" y="1744"/>
                  </a:cubicBezTo>
                  <a:cubicBezTo>
                    <a:pt x="3091" y="1546"/>
                    <a:pt x="3764" y="1387"/>
                    <a:pt x="4398" y="1308"/>
                  </a:cubicBezTo>
                  <a:cubicBezTo>
                    <a:pt x="4723" y="1262"/>
                    <a:pt x="5034" y="1242"/>
                    <a:pt x="5332" y="1242"/>
                  </a:cubicBezTo>
                  <a:cubicBezTo>
                    <a:pt x="5542" y="1242"/>
                    <a:pt x="5746" y="1252"/>
                    <a:pt x="5943" y="1268"/>
                  </a:cubicBezTo>
                  <a:cubicBezTo>
                    <a:pt x="6339" y="1268"/>
                    <a:pt x="6695" y="1308"/>
                    <a:pt x="7052" y="1387"/>
                  </a:cubicBezTo>
                  <a:cubicBezTo>
                    <a:pt x="7092" y="1427"/>
                    <a:pt x="7171" y="1427"/>
                    <a:pt x="7250" y="1466"/>
                  </a:cubicBezTo>
                  <a:cubicBezTo>
                    <a:pt x="7329" y="1466"/>
                    <a:pt x="7408" y="1506"/>
                    <a:pt x="7488" y="1546"/>
                  </a:cubicBezTo>
                  <a:cubicBezTo>
                    <a:pt x="7844" y="1664"/>
                    <a:pt x="8201" y="1783"/>
                    <a:pt x="8518" y="1981"/>
                  </a:cubicBezTo>
                  <a:cubicBezTo>
                    <a:pt x="9349" y="2457"/>
                    <a:pt x="10023" y="3170"/>
                    <a:pt x="10498" y="4081"/>
                  </a:cubicBezTo>
                  <a:cubicBezTo>
                    <a:pt x="10577" y="4200"/>
                    <a:pt x="10617" y="4319"/>
                    <a:pt x="10657" y="4437"/>
                  </a:cubicBezTo>
                  <a:cubicBezTo>
                    <a:pt x="10815" y="4754"/>
                    <a:pt x="10974" y="5150"/>
                    <a:pt x="11092" y="5547"/>
                  </a:cubicBezTo>
                  <a:cubicBezTo>
                    <a:pt x="11251" y="6061"/>
                    <a:pt x="11370" y="6656"/>
                    <a:pt x="11409" y="7289"/>
                  </a:cubicBezTo>
                  <a:cubicBezTo>
                    <a:pt x="11568" y="7646"/>
                    <a:pt x="11370" y="8716"/>
                    <a:pt x="11449" y="9270"/>
                  </a:cubicBezTo>
                  <a:cubicBezTo>
                    <a:pt x="11449" y="9310"/>
                    <a:pt x="11489" y="9349"/>
                    <a:pt x="11489" y="9389"/>
                  </a:cubicBezTo>
                  <a:cubicBezTo>
                    <a:pt x="11489" y="9429"/>
                    <a:pt x="11528" y="9468"/>
                    <a:pt x="11568" y="9508"/>
                  </a:cubicBezTo>
                  <a:cubicBezTo>
                    <a:pt x="11568" y="9508"/>
                    <a:pt x="11568" y="9508"/>
                    <a:pt x="11568" y="9547"/>
                  </a:cubicBezTo>
                  <a:cubicBezTo>
                    <a:pt x="11607" y="9547"/>
                    <a:pt x="11607" y="9587"/>
                    <a:pt x="11647" y="9587"/>
                  </a:cubicBezTo>
                  <a:lnTo>
                    <a:pt x="11845" y="9587"/>
                  </a:lnTo>
                  <a:cubicBezTo>
                    <a:pt x="11964" y="9547"/>
                    <a:pt x="12043" y="9429"/>
                    <a:pt x="12083" y="9270"/>
                  </a:cubicBezTo>
                  <a:cubicBezTo>
                    <a:pt x="12122" y="9270"/>
                    <a:pt x="12122" y="9230"/>
                    <a:pt x="12122" y="9230"/>
                  </a:cubicBezTo>
                  <a:cubicBezTo>
                    <a:pt x="12122" y="9230"/>
                    <a:pt x="12122" y="9191"/>
                    <a:pt x="12122" y="9191"/>
                  </a:cubicBezTo>
                  <a:cubicBezTo>
                    <a:pt x="12122" y="9151"/>
                    <a:pt x="12122" y="9112"/>
                    <a:pt x="12162" y="9032"/>
                  </a:cubicBezTo>
                  <a:cubicBezTo>
                    <a:pt x="12162" y="8874"/>
                    <a:pt x="12162" y="8676"/>
                    <a:pt x="12202" y="8557"/>
                  </a:cubicBezTo>
                  <a:cubicBezTo>
                    <a:pt x="12360" y="7408"/>
                    <a:pt x="12241" y="6260"/>
                    <a:pt x="11924" y="5150"/>
                  </a:cubicBezTo>
                  <a:cubicBezTo>
                    <a:pt x="11885" y="5032"/>
                    <a:pt x="11845" y="4873"/>
                    <a:pt x="11805" y="4754"/>
                  </a:cubicBezTo>
                  <a:cubicBezTo>
                    <a:pt x="11607" y="4200"/>
                    <a:pt x="11409" y="3685"/>
                    <a:pt x="11132" y="3170"/>
                  </a:cubicBezTo>
                  <a:cubicBezTo>
                    <a:pt x="10617" y="2140"/>
                    <a:pt x="9944" y="1427"/>
                    <a:pt x="9151" y="912"/>
                  </a:cubicBezTo>
                  <a:cubicBezTo>
                    <a:pt x="8914" y="793"/>
                    <a:pt x="8716" y="635"/>
                    <a:pt x="8478" y="555"/>
                  </a:cubicBezTo>
                  <a:cubicBezTo>
                    <a:pt x="8359" y="476"/>
                    <a:pt x="8240" y="437"/>
                    <a:pt x="8121" y="397"/>
                  </a:cubicBezTo>
                  <a:cubicBezTo>
                    <a:pt x="7923" y="318"/>
                    <a:pt x="7725" y="278"/>
                    <a:pt x="7527" y="199"/>
                  </a:cubicBezTo>
                  <a:cubicBezTo>
                    <a:pt x="7448" y="199"/>
                    <a:pt x="7369" y="159"/>
                    <a:pt x="7250" y="159"/>
                  </a:cubicBezTo>
                  <a:cubicBezTo>
                    <a:pt x="7052" y="120"/>
                    <a:pt x="6854" y="80"/>
                    <a:pt x="6656" y="40"/>
                  </a:cubicBezTo>
                  <a:cubicBezTo>
                    <a:pt x="6497" y="40"/>
                    <a:pt x="6299" y="1"/>
                    <a:pt x="6101"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6" name="Google Shape;1498;p50">
              <a:extLst>
                <a:ext uri="{FF2B5EF4-FFF2-40B4-BE49-F238E27FC236}">
                  <a16:creationId xmlns:a16="http://schemas.microsoft.com/office/drawing/2014/main" id="{CBADCEF4-9DEB-45E7-5091-0F67CA21CBCF}"/>
                </a:ext>
              </a:extLst>
            </p:cNvPr>
            <p:cNvSpPr/>
            <p:nvPr/>
          </p:nvSpPr>
          <p:spPr>
            <a:xfrm>
              <a:off x="5203850" y="1307650"/>
              <a:ext cx="159450" cy="693000"/>
            </a:xfrm>
            <a:custGeom>
              <a:avLst/>
              <a:gdLst/>
              <a:ahLst/>
              <a:cxnLst/>
              <a:rect l="l" t="t" r="r" b="b"/>
              <a:pathLst>
                <a:path w="6378" h="27720" extrusionOk="0">
                  <a:moveTo>
                    <a:pt x="119" y="0"/>
                  </a:moveTo>
                  <a:cubicBezTo>
                    <a:pt x="40" y="0"/>
                    <a:pt x="0" y="40"/>
                    <a:pt x="0" y="119"/>
                  </a:cubicBezTo>
                  <a:cubicBezTo>
                    <a:pt x="0" y="119"/>
                    <a:pt x="0" y="159"/>
                    <a:pt x="40" y="159"/>
                  </a:cubicBezTo>
                  <a:cubicBezTo>
                    <a:pt x="40" y="199"/>
                    <a:pt x="40" y="199"/>
                    <a:pt x="80" y="199"/>
                  </a:cubicBezTo>
                  <a:cubicBezTo>
                    <a:pt x="159" y="238"/>
                    <a:pt x="198" y="278"/>
                    <a:pt x="278" y="317"/>
                  </a:cubicBezTo>
                  <a:cubicBezTo>
                    <a:pt x="357" y="357"/>
                    <a:pt x="436" y="436"/>
                    <a:pt x="515" y="476"/>
                  </a:cubicBezTo>
                  <a:cubicBezTo>
                    <a:pt x="555" y="555"/>
                    <a:pt x="595" y="595"/>
                    <a:pt x="634" y="634"/>
                  </a:cubicBezTo>
                  <a:cubicBezTo>
                    <a:pt x="674" y="674"/>
                    <a:pt x="674" y="674"/>
                    <a:pt x="713" y="714"/>
                  </a:cubicBezTo>
                  <a:cubicBezTo>
                    <a:pt x="1228" y="1308"/>
                    <a:pt x="1704" y="2258"/>
                    <a:pt x="1941" y="2773"/>
                  </a:cubicBezTo>
                  <a:cubicBezTo>
                    <a:pt x="2298" y="3605"/>
                    <a:pt x="2654" y="4477"/>
                    <a:pt x="2971" y="5309"/>
                  </a:cubicBezTo>
                  <a:cubicBezTo>
                    <a:pt x="3169" y="5824"/>
                    <a:pt x="3328" y="6378"/>
                    <a:pt x="3486" y="6893"/>
                  </a:cubicBezTo>
                  <a:cubicBezTo>
                    <a:pt x="3764" y="7883"/>
                    <a:pt x="3922" y="8874"/>
                    <a:pt x="4160" y="9904"/>
                  </a:cubicBezTo>
                  <a:cubicBezTo>
                    <a:pt x="4318" y="10458"/>
                    <a:pt x="4437" y="11052"/>
                    <a:pt x="4556" y="11647"/>
                  </a:cubicBezTo>
                  <a:cubicBezTo>
                    <a:pt x="4595" y="12043"/>
                    <a:pt x="4675" y="12439"/>
                    <a:pt x="4714" y="12835"/>
                  </a:cubicBezTo>
                  <a:lnTo>
                    <a:pt x="4793" y="13429"/>
                  </a:lnTo>
                  <a:cubicBezTo>
                    <a:pt x="4873" y="13825"/>
                    <a:pt x="4912" y="14221"/>
                    <a:pt x="4912" y="14657"/>
                  </a:cubicBezTo>
                  <a:cubicBezTo>
                    <a:pt x="5031" y="16162"/>
                    <a:pt x="4992" y="17707"/>
                    <a:pt x="4952" y="19213"/>
                  </a:cubicBezTo>
                  <a:cubicBezTo>
                    <a:pt x="4833" y="21312"/>
                    <a:pt x="4477" y="23372"/>
                    <a:pt x="4041" y="25392"/>
                  </a:cubicBezTo>
                  <a:cubicBezTo>
                    <a:pt x="3962" y="25669"/>
                    <a:pt x="3922" y="25947"/>
                    <a:pt x="3882" y="26264"/>
                  </a:cubicBezTo>
                  <a:cubicBezTo>
                    <a:pt x="3843" y="26382"/>
                    <a:pt x="3803" y="26541"/>
                    <a:pt x="3803" y="26660"/>
                  </a:cubicBezTo>
                  <a:cubicBezTo>
                    <a:pt x="3764" y="26818"/>
                    <a:pt x="3764" y="26937"/>
                    <a:pt x="3724" y="27095"/>
                  </a:cubicBezTo>
                  <a:cubicBezTo>
                    <a:pt x="3724" y="27135"/>
                    <a:pt x="3724" y="27214"/>
                    <a:pt x="3724" y="27254"/>
                  </a:cubicBezTo>
                  <a:lnTo>
                    <a:pt x="3764" y="27333"/>
                  </a:lnTo>
                  <a:cubicBezTo>
                    <a:pt x="3764" y="27373"/>
                    <a:pt x="3803" y="27412"/>
                    <a:pt x="3803" y="27452"/>
                  </a:cubicBezTo>
                  <a:cubicBezTo>
                    <a:pt x="3843" y="27492"/>
                    <a:pt x="3843" y="27531"/>
                    <a:pt x="3882" y="27571"/>
                  </a:cubicBezTo>
                  <a:cubicBezTo>
                    <a:pt x="3962" y="27610"/>
                    <a:pt x="4041" y="27690"/>
                    <a:pt x="4120" y="27690"/>
                  </a:cubicBezTo>
                  <a:cubicBezTo>
                    <a:pt x="4160" y="27709"/>
                    <a:pt x="4209" y="27719"/>
                    <a:pt x="4259" y="27719"/>
                  </a:cubicBezTo>
                  <a:cubicBezTo>
                    <a:pt x="4308" y="27719"/>
                    <a:pt x="4358" y="27709"/>
                    <a:pt x="4397" y="27690"/>
                  </a:cubicBezTo>
                  <a:cubicBezTo>
                    <a:pt x="4516" y="27690"/>
                    <a:pt x="4635" y="27610"/>
                    <a:pt x="4714" y="27492"/>
                  </a:cubicBezTo>
                  <a:cubicBezTo>
                    <a:pt x="4754" y="27452"/>
                    <a:pt x="4793" y="27373"/>
                    <a:pt x="4793" y="27333"/>
                  </a:cubicBezTo>
                  <a:cubicBezTo>
                    <a:pt x="4833" y="27214"/>
                    <a:pt x="4873" y="27095"/>
                    <a:pt x="4912" y="26977"/>
                  </a:cubicBezTo>
                  <a:cubicBezTo>
                    <a:pt x="4992" y="26699"/>
                    <a:pt x="5071" y="26382"/>
                    <a:pt x="5150" y="26105"/>
                  </a:cubicBezTo>
                  <a:cubicBezTo>
                    <a:pt x="5348" y="25471"/>
                    <a:pt x="5506" y="24798"/>
                    <a:pt x="5625" y="24164"/>
                  </a:cubicBezTo>
                  <a:cubicBezTo>
                    <a:pt x="5784" y="23530"/>
                    <a:pt x="5903" y="22857"/>
                    <a:pt x="5982" y="22183"/>
                  </a:cubicBezTo>
                  <a:cubicBezTo>
                    <a:pt x="6061" y="21787"/>
                    <a:pt x="6101" y="21391"/>
                    <a:pt x="6180" y="20955"/>
                  </a:cubicBezTo>
                  <a:cubicBezTo>
                    <a:pt x="6220" y="20361"/>
                    <a:pt x="6299" y="19727"/>
                    <a:pt x="6299" y="19133"/>
                  </a:cubicBezTo>
                  <a:cubicBezTo>
                    <a:pt x="6378" y="18183"/>
                    <a:pt x="6378" y="17272"/>
                    <a:pt x="6338" y="16321"/>
                  </a:cubicBezTo>
                  <a:cubicBezTo>
                    <a:pt x="6338" y="14538"/>
                    <a:pt x="6101" y="12756"/>
                    <a:pt x="5744" y="11013"/>
                  </a:cubicBezTo>
                  <a:cubicBezTo>
                    <a:pt x="5665" y="10735"/>
                    <a:pt x="5586" y="10458"/>
                    <a:pt x="5506" y="10181"/>
                  </a:cubicBezTo>
                  <a:cubicBezTo>
                    <a:pt x="5467" y="9864"/>
                    <a:pt x="5388" y="9587"/>
                    <a:pt x="5308" y="9309"/>
                  </a:cubicBezTo>
                  <a:cubicBezTo>
                    <a:pt x="5150" y="8755"/>
                    <a:pt x="5031" y="8240"/>
                    <a:pt x="4873" y="7685"/>
                  </a:cubicBezTo>
                  <a:cubicBezTo>
                    <a:pt x="4833" y="7527"/>
                    <a:pt x="4754" y="7368"/>
                    <a:pt x="4714" y="7170"/>
                  </a:cubicBezTo>
                  <a:cubicBezTo>
                    <a:pt x="4635" y="6933"/>
                    <a:pt x="4556" y="6695"/>
                    <a:pt x="4477" y="6497"/>
                  </a:cubicBezTo>
                  <a:cubicBezTo>
                    <a:pt x="4397" y="6299"/>
                    <a:pt x="4318" y="6101"/>
                    <a:pt x="4239" y="5903"/>
                  </a:cubicBezTo>
                  <a:cubicBezTo>
                    <a:pt x="4001" y="5309"/>
                    <a:pt x="3764" y="4754"/>
                    <a:pt x="3486" y="4199"/>
                  </a:cubicBezTo>
                  <a:cubicBezTo>
                    <a:pt x="3288" y="3843"/>
                    <a:pt x="3090" y="3486"/>
                    <a:pt x="2892" y="3130"/>
                  </a:cubicBezTo>
                  <a:cubicBezTo>
                    <a:pt x="2654" y="2773"/>
                    <a:pt x="2456" y="2417"/>
                    <a:pt x="2219" y="2060"/>
                  </a:cubicBezTo>
                  <a:cubicBezTo>
                    <a:pt x="1862" y="1545"/>
                    <a:pt x="1466" y="1030"/>
                    <a:pt x="1030" y="595"/>
                  </a:cubicBezTo>
                  <a:cubicBezTo>
                    <a:pt x="872" y="436"/>
                    <a:pt x="713" y="317"/>
                    <a:pt x="555" y="159"/>
                  </a:cubicBezTo>
                  <a:cubicBezTo>
                    <a:pt x="515" y="159"/>
                    <a:pt x="476" y="119"/>
                    <a:pt x="436" y="119"/>
                  </a:cubicBezTo>
                  <a:cubicBezTo>
                    <a:pt x="396" y="80"/>
                    <a:pt x="317" y="40"/>
                    <a:pt x="238" y="40"/>
                  </a:cubicBezTo>
                  <a:cubicBezTo>
                    <a:pt x="198" y="0"/>
                    <a:pt x="159" y="0"/>
                    <a:pt x="119" y="0"/>
                  </a:cubicBezTo>
                  <a:close/>
                </a:path>
              </a:pathLst>
            </a:custGeom>
            <a:solidFill>
              <a:srgbClr val="F2DF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7" name="Google Shape;1499;p50">
              <a:extLst>
                <a:ext uri="{FF2B5EF4-FFF2-40B4-BE49-F238E27FC236}">
                  <a16:creationId xmlns:a16="http://schemas.microsoft.com/office/drawing/2014/main" id="{BD46818C-2ED5-7120-F571-15C70771A0A6}"/>
                </a:ext>
              </a:extLst>
            </p:cNvPr>
            <p:cNvSpPr/>
            <p:nvPr/>
          </p:nvSpPr>
          <p:spPr>
            <a:xfrm>
              <a:off x="5274150" y="2052375"/>
              <a:ext cx="22800" cy="20425"/>
            </a:xfrm>
            <a:custGeom>
              <a:avLst/>
              <a:gdLst/>
              <a:ahLst/>
              <a:cxnLst/>
              <a:rect l="l" t="t" r="r" b="b"/>
              <a:pathLst>
                <a:path w="912" h="817" extrusionOk="0">
                  <a:moveTo>
                    <a:pt x="357" y="0"/>
                  </a:moveTo>
                  <a:cubicBezTo>
                    <a:pt x="318" y="40"/>
                    <a:pt x="278" y="40"/>
                    <a:pt x="239" y="79"/>
                  </a:cubicBezTo>
                  <a:cubicBezTo>
                    <a:pt x="199" y="79"/>
                    <a:pt x="199" y="119"/>
                    <a:pt x="199" y="119"/>
                  </a:cubicBezTo>
                  <a:cubicBezTo>
                    <a:pt x="159" y="159"/>
                    <a:pt x="159" y="159"/>
                    <a:pt x="159" y="159"/>
                  </a:cubicBezTo>
                  <a:cubicBezTo>
                    <a:pt x="120" y="198"/>
                    <a:pt x="80" y="238"/>
                    <a:pt x="80" y="277"/>
                  </a:cubicBezTo>
                  <a:cubicBezTo>
                    <a:pt x="1" y="515"/>
                    <a:pt x="159" y="753"/>
                    <a:pt x="357" y="792"/>
                  </a:cubicBezTo>
                  <a:cubicBezTo>
                    <a:pt x="407" y="809"/>
                    <a:pt x="457" y="817"/>
                    <a:pt x="504" y="817"/>
                  </a:cubicBezTo>
                  <a:cubicBezTo>
                    <a:pt x="686" y="817"/>
                    <a:pt x="841" y="703"/>
                    <a:pt x="872" y="515"/>
                  </a:cubicBezTo>
                  <a:cubicBezTo>
                    <a:pt x="912" y="396"/>
                    <a:pt x="872" y="277"/>
                    <a:pt x="793" y="159"/>
                  </a:cubicBezTo>
                  <a:cubicBezTo>
                    <a:pt x="793" y="119"/>
                    <a:pt x="753" y="119"/>
                    <a:pt x="714" y="79"/>
                  </a:cubicBezTo>
                  <a:cubicBezTo>
                    <a:pt x="714" y="79"/>
                    <a:pt x="674" y="40"/>
                    <a:pt x="674" y="40"/>
                  </a:cubicBezTo>
                  <a:cubicBezTo>
                    <a:pt x="635" y="40"/>
                    <a:pt x="635" y="40"/>
                    <a:pt x="595" y="0"/>
                  </a:cubicBezTo>
                  <a:close/>
                </a:path>
              </a:pathLst>
            </a:custGeom>
            <a:solidFill>
              <a:srgbClr val="F2DF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8" name="Google Shape;1500;p50">
              <a:extLst>
                <a:ext uri="{FF2B5EF4-FFF2-40B4-BE49-F238E27FC236}">
                  <a16:creationId xmlns:a16="http://schemas.microsoft.com/office/drawing/2014/main" id="{B6FFF5E3-1FC1-CBAE-F74A-83F94791F05D}"/>
                </a:ext>
              </a:extLst>
            </p:cNvPr>
            <p:cNvSpPr/>
            <p:nvPr/>
          </p:nvSpPr>
          <p:spPr>
            <a:xfrm>
              <a:off x="3235125" y="824000"/>
              <a:ext cx="770475" cy="609350"/>
            </a:xfrm>
            <a:custGeom>
              <a:avLst/>
              <a:gdLst/>
              <a:ahLst/>
              <a:cxnLst/>
              <a:rect l="l" t="t" r="r" b="b"/>
              <a:pathLst>
                <a:path w="30819" h="24374" extrusionOk="0">
                  <a:moveTo>
                    <a:pt x="30175" y="0"/>
                  </a:moveTo>
                  <a:cubicBezTo>
                    <a:pt x="29930" y="0"/>
                    <a:pt x="29632" y="37"/>
                    <a:pt x="29313" y="95"/>
                  </a:cubicBezTo>
                  <a:cubicBezTo>
                    <a:pt x="29076" y="174"/>
                    <a:pt x="28798" y="214"/>
                    <a:pt x="28521" y="293"/>
                  </a:cubicBezTo>
                  <a:cubicBezTo>
                    <a:pt x="28442" y="332"/>
                    <a:pt x="28323" y="332"/>
                    <a:pt x="28204" y="372"/>
                  </a:cubicBezTo>
                  <a:cubicBezTo>
                    <a:pt x="28164" y="372"/>
                    <a:pt x="28125" y="412"/>
                    <a:pt x="28046" y="412"/>
                  </a:cubicBezTo>
                  <a:cubicBezTo>
                    <a:pt x="28006" y="412"/>
                    <a:pt x="27927" y="451"/>
                    <a:pt x="27887" y="451"/>
                  </a:cubicBezTo>
                  <a:cubicBezTo>
                    <a:pt x="27729" y="491"/>
                    <a:pt x="27610" y="531"/>
                    <a:pt x="27491" y="570"/>
                  </a:cubicBezTo>
                  <a:cubicBezTo>
                    <a:pt x="26936" y="729"/>
                    <a:pt x="26382" y="887"/>
                    <a:pt x="25827" y="1125"/>
                  </a:cubicBezTo>
                  <a:cubicBezTo>
                    <a:pt x="25669" y="1164"/>
                    <a:pt x="25471" y="1244"/>
                    <a:pt x="25312" y="1323"/>
                  </a:cubicBezTo>
                  <a:cubicBezTo>
                    <a:pt x="24877" y="1521"/>
                    <a:pt x="24441" y="1719"/>
                    <a:pt x="24005" y="1917"/>
                  </a:cubicBezTo>
                  <a:cubicBezTo>
                    <a:pt x="23807" y="1996"/>
                    <a:pt x="23569" y="2115"/>
                    <a:pt x="23371" y="2234"/>
                  </a:cubicBezTo>
                  <a:cubicBezTo>
                    <a:pt x="22896" y="2472"/>
                    <a:pt x="22460" y="2709"/>
                    <a:pt x="22025" y="2947"/>
                  </a:cubicBezTo>
                  <a:cubicBezTo>
                    <a:pt x="21668" y="3145"/>
                    <a:pt x="21272" y="3383"/>
                    <a:pt x="20876" y="3581"/>
                  </a:cubicBezTo>
                  <a:cubicBezTo>
                    <a:pt x="19727" y="4215"/>
                    <a:pt x="18539" y="4809"/>
                    <a:pt x="17390" y="5442"/>
                  </a:cubicBezTo>
                  <a:cubicBezTo>
                    <a:pt x="16716" y="5839"/>
                    <a:pt x="16043" y="6235"/>
                    <a:pt x="15370" y="6631"/>
                  </a:cubicBezTo>
                  <a:cubicBezTo>
                    <a:pt x="14736" y="7027"/>
                    <a:pt x="14062" y="7423"/>
                    <a:pt x="13429" y="7859"/>
                  </a:cubicBezTo>
                  <a:cubicBezTo>
                    <a:pt x="13191" y="8017"/>
                    <a:pt x="12993" y="8176"/>
                    <a:pt x="12795" y="8295"/>
                  </a:cubicBezTo>
                  <a:cubicBezTo>
                    <a:pt x="12557" y="8453"/>
                    <a:pt x="12359" y="8611"/>
                    <a:pt x="12161" y="8770"/>
                  </a:cubicBezTo>
                  <a:cubicBezTo>
                    <a:pt x="10577" y="9958"/>
                    <a:pt x="9071" y="11226"/>
                    <a:pt x="7606" y="12573"/>
                  </a:cubicBezTo>
                  <a:cubicBezTo>
                    <a:pt x="7368" y="12771"/>
                    <a:pt x="7130" y="13008"/>
                    <a:pt x="6893" y="13246"/>
                  </a:cubicBezTo>
                  <a:lnTo>
                    <a:pt x="6536" y="13603"/>
                  </a:lnTo>
                  <a:cubicBezTo>
                    <a:pt x="6021" y="14118"/>
                    <a:pt x="5506" y="14672"/>
                    <a:pt x="5070" y="15266"/>
                  </a:cubicBezTo>
                  <a:cubicBezTo>
                    <a:pt x="4991" y="15346"/>
                    <a:pt x="4952" y="15425"/>
                    <a:pt x="4872" y="15504"/>
                  </a:cubicBezTo>
                  <a:cubicBezTo>
                    <a:pt x="4793" y="15623"/>
                    <a:pt x="4714" y="15742"/>
                    <a:pt x="4635" y="15861"/>
                  </a:cubicBezTo>
                  <a:cubicBezTo>
                    <a:pt x="4318" y="16257"/>
                    <a:pt x="4041" y="16692"/>
                    <a:pt x="3763" y="17128"/>
                  </a:cubicBezTo>
                  <a:cubicBezTo>
                    <a:pt x="3367" y="17643"/>
                    <a:pt x="3011" y="18198"/>
                    <a:pt x="2694" y="18792"/>
                  </a:cubicBezTo>
                  <a:cubicBezTo>
                    <a:pt x="2456" y="19148"/>
                    <a:pt x="2258" y="19545"/>
                    <a:pt x="2020" y="19941"/>
                  </a:cubicBezTo>
                  <a:cubicBezTo>
                    <a:pt x="1545" y="20852"/>
                    <a:pt x="1030" y="21723"/>
                    <a:pt x="515" y="22634"/>
                  </a:cubicBezTo>
                  <a:cubicBezTo>
                    <a:pt x="357" y="22991"/>
                    <a:pt x="0" y="23387"/>
                    <a:pt x="79" y="23823"/>
                  </a:cubicBezTo>
                  <a:cubicBezTo>
                    <a:pt x="79" y="23862"/>
                    <a:pt x="79" y="23902"/>
                    <a:pt x="79" y="23902"/>
                  </a:cubicBezTo>
                  <a:cubicBezTo>
                    <a:pt x="79" y="23942"/>
                    <a:pt x="79" y="23942"/>
                    <a:pt x="119" y="23942"/>
                  </a:cubicBezTo>
                  <a:cubicBezTo>
                    <a:pt x="119" y="23942"/>
                    <a:pt x="119" y="23981"/>
                    <a:pt x="119" y="23981"/>
                  </a:cubicBezTo>
                  <a:cubicBezTo>
                    <a:pt x="119" y="23981"/>
                    <a:pt x="119" y="24021"/>
                    <a:pt x="119" y="24021"/>
                  </a:cubicBezTo>
                  <a:cubicBezTo>
                    <a:pt x="158" y="24060"/>
                    <a:pt x="158" y="24100"/>
                    <a:pt x="198" y="24100"/>
                  </a:cubicBezTo>
                  <a:cubicBezTo>
                    <a:pt x="327" y="24284"/>
                    <a:pt x="532" y="24374"/>
                    <a:pt x="740" y="24374"/>
                  </a:cubicBezTo>
                  <a:cubicBezTo>
                    <a:pt x="979" y="24374"/>
                    <a:pt x="1220" y="24254"/>
                    <a:pt x="1347" y="24021"/>
                  </a:cubicBezTo>
                  <a:cubicBezTo>
                    <a:pt x="2218" y="22436"/>
                    <a:pt x="3090" y="20852"/>
                    <a:pt x="4001" y="19267"/>
                  </a:cubicBezTo>
                  <a:cubicBezTo>
                    <a:pt x="4555" y="18356"/>
                    <a:pt x="5150" y="17485"/>
                    <a:pt x="5783" y="16613"/>
                  </a:cubicBezTo>
                  <a:cubicBezTo>
                    <a:pt x="5982" y="16296"/>
                    <a:pt x="6219" y="16019"/>
                    <a:pt x="6417" y="15742"/>
                  </a:cubicBezTo>
                  <a:cubicBezTo>
                    <a:pt x="6655" y="15504"/>
                    <a:pt x="6853" y="15266"/>
                    <a:pt x="7091" y="15029"/>
                  </a:cubicBezTo>
                  <a:cubicBezTo>
                    <a:pt x="7328" y="14791"/>
                    <a:pt x="7526" y="14553"/>
                    <a:pt x="7764" y="14316"/>
                  </a:cubicBezTo>
                  <a:cubicBezTo>
                    <a:pt x="8398" y="13682"/>
                    <a:pt x="9032" y="13127"/>
                    <a:pt x="9705" y="12533"/>
                  </a:cubicBezTo>
                  <a:cubicBezTo>
                    <a:pt x="9864" y="12375"/>
                    <a:pt x="10022" y="12256"/>
                    <a:pt x="10220" y="12097"/>
                  </a:cubicBezTo>
                  <a:cubicBezTo>
                    <a:pt x="10973" y="11464"/>
                    <a:pt x="11725" y="10830"/>
                    <a:pt x="12518" y="10196"/>
                  </a:cubicBezTo>
                  <a:cubicBezTo>
                    <a:pt x="13072" y="9800"/>
                    <a:pt x="13587" y="9404"/>
                    <a:pt x="14142" y="9047"/>
                  </a:cubicBezTo>
                  <a:cubicBezTo>
                    <a:pt x="14696" y="8651"/>
                    <a:pt x="15251" y="8295"/>
                    <a:pt x="15845" y="7938"/>
                  </a:cubicBezTo>
                  <a:cubicBezTo>
                    <a:pt x="16122" y="7780"/>
                    <a:pt x="16400" y="7582"/>
                    <a:pt x="16716" y="7423"/>
                  </a:cubicBezTo>
                  <a:cubicBezTo>
                    <a:pt x="17509" y="6948"/>
                    <a:pt x="18341" y="6472"/>
                    <a:pt x="19212" y="5997"/>
                  </a:cubicBezTo>
                  <a:lnTo>
                    <a:pt x="20242" y="5442"/>
                  </a:lnTo>
                  <a:cubicBezTo>
                    <a:pt x="21311" y="4848"/>
                    <a:pt x="22341" y="4254"/>
                    <a:pt x="23371" y="3660"/>
                  </a:cubicBezTo>
                  <a:cubicBezTo>
                    <a:pt x="23688" y="3462"/>
                    <a:pt x="24045" y="3264"/>
                    <a:pt x="24362" y="3066"/>
                  </a:cubicBezTo>
                  <a:cubicBezTo>
                    <a:pt x="25352" y="2511"/>
                    <a:pt x="26382" y="1996"/>
                    <a:pt x="27451" y="1521"/>
                  </a:cubicBezTo>
                  <a:cubicBezTo>
                    <a:pt x="27887" y="1362"/>
                    <a:pt x="28283" y="1164"/>
                    <a:pt x="28719" y="1006"/>
                  </a:cubicBezTo>
                  <a:cubicBezTo>
                    <a:pt x="29155" y="847"/>
                    <a:pt x="29551" y="689"/>
                    <a:pt x="29987" y="570"/>
                  </a:cubicBezTo>
                  <a:cubicBezTo>
                    <a:pt x="30145" y="531"/>
                    <a:pt x="30303" y="491"/>
                    <a:pt x="30462" y="491"/>
                  </a:cubicBezTo>
                  <a:cubicBezTo>
                    <a:pt x="30492" y="521"/>
                    <a:pt x="30528" y="534"/>
                    <a:pt x="30566" y="534"/>
                  </a:cubicBezTo>
                  <a:cubicBezTo>
                    <a:pt x="30626" y="534"/>
                    <a:pt x="30690" y="500"/>
                    <a:pt x="30739" y="451"/>
                  </a:cubicBezTo>
                  <a:cubicBezTo>
                    <a:pt x="30779" y="451"/>
                    <a:pt x="30779" y="412"/>
                    <a:pt x="30779" y="372"/>
                  </a:cubicBezTo>
                  <a:cubicBezTo>
                    <a:pt x="30818" y="372"/>
                    <a:pt x="30818" y="332"/>
                    <a:pt x="30818" y="293"/>
                  </a:cubicBezTo>
                  <a:cubicBezTo>
                    <a:pt x="30818" y="253"/>
                    <a:pt x="30818" y="253"/>
                    <a:pt x="30818" y="214"/>
                  </a:cubicBezTo>
                  <a:cubicBezTo>
                    <a:pt x="30779" y="174"/>
                    <a:pt x="30779" y="174"/>
                    <a:pt x="30739" y="134"/>
                  </a:cubicBezTo>
                  <a:cubicBezTo>
                    <a:pt x="30700" y="95"/>
                    <a:pt x="30660" y="55"/>
                    <a:pt x="30541" y="16"/>
                  </a:cubicBezTo>
                  <a:lnTo>
                    <a:pt x="30422" y="16"/>
                  </a:lnTo>
                  <a:cubicBezTo>
                    <a:pt x="30348" y="5"/>
                    <a:pt x="30265" y="0"/>
                    <a:pt x="30175" y="0"/>
                  </a:cubicBezTo>
                  <a:close/>
                </a:path>
              </a:pathLst>
            </a:custGeom>
            <a:solidFill>
              <a:srgbClr val="F2DF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9" name="Google Shape;1501;p50">
              <a:extLst>
                <a:ext uri="{FF2B5EF4-FFF2-40B4-BE49-F238E27FC236}">
                  <a16:creationId xmlns:a16="http://schemas.microsoft.com/office/drawing/2014/main" id="{24AC7E37-E5A5-829F-9624-36C94CDE2EF3}"/>
                </a:ext>
              </a:extLst>
            </p:cNvPr>
            <p:cNvSpPr/>
            <p:nvPr/>
          </p:nvSpPr>
          <p:spPr>
            <a:xfrm>
              <a:off x="3237100" y="1491850"/>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F2DF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0" name="Google Shape;1502;p50">
              <a:extLst>
                <a:ext uri="{FF2B5EF4-FFF2-40B4-BE49-F238E27FC236}">
                  <a16:creationId xmlns:a16="http://schemas.microsoft.com/office/drawing/2014/main" id="{4A762F77-ADEF-7E34-15A5-B466D6F5AC15}"/>
                </a:ext>
              </a:extLst>
            </p:cNvPr>
            <p:cNvSpPr/>
            <p:nvPr/>
          </p:nvSpPr>
          <p:spPr>
            <a:xfrm>
              <a:off x="3206400" y="1463125"/>
              <a:ext cx="34675" cy="36425"/>
            </a:xfrm>
            <a:custGeom>
              <a:avLst/>
              <a:gdLst/>
              <a:ahLst/>
              <a:cxnLst/>
              <a:rect l="l" t="t" r="r" b="b"/>
              <a:pathLst>
                <a:path w="1387" h="1457" extrusionOk="0">
                  <a:moveTo>
                    <a:pt x="555" y="1"/>
                  </a:moveTo>
                  <a:cubicBezTo>
                    <a:pt x="436" y="40"/>
                    <a:pt x="357" y="80"/>
                    <a:pt x="278" y="159"/>
                  </a:cubicBezTo>
                  <a:cubicBezTo>
                    <a:pt x="238" y="238"/>
                    <a:pt x="159" y="278"/>
                    <a:pt x="119" y="318"/>
                  </a:cubicBezTo>
                  <a:cubicBezTo>
                    <a:pt x="119" y="397"/>
                    <a:pt x="80" y="476"/>
                    <a:pt x="40" y="516"/>
                  </a:cubicBezTo>
                  <a:cubicBezTo>
                    <a:pt x="40" y="555"/>
                    <a:pt x="40" y="595"/>
                    <a:pt x="40" y="634"/>
                  </a:cubicBezTo>
                  <a:cubicBezTo>
                    <a:pt x="0" y="872"/>
                    <a:pt x="40" y="1110"/>
                    <a:pt x="198" y="1268"/>
                  </a:cubicBezTo>
                  <a:cubicBezTo>
                    <a:pt x="238" y="1308"/>
                    <a:pt x="317" y="1347"/>
                    <a:pt x="357" y="1387"/>
                  </a:cubicBezTo>
                  <a:cubicBezTo>
                    <a:pt x="396" y="1387"/>
                    <a:pt x="476" y="1427"/>
                    <a:pt x="555" y="1427"/>
                  </a:cubicBezTo>
                  <a:cubicBezTo>
                    <a:pt x="594" y="1446"/>
                    <a:pt x="644" y="1456"/>
                    <a:pt x="694" y="1456"/>
                  </a:cubicBezTo>
                  <a:cubicBezTo>
                    <a:pt x="743" y="1456"/>
                    <a:pt x="793" y="1446"/>
                    <a:pt x="832" y="1427"/>
                  </a:cubicBezTo>
                  <a:cubicBezTo>
                    <a:pt x="872" y="1427"/>
                    <a:pt x="951" y="1387"/>
                    <a:pt x="991" y="1387"/>
                  </a:cubicBezTo>
                  <a:cubicBezTo>
                    <a:pt x="1030" y="1347"/>
                    <a:pt x="1070" y="1308"/>
                    <a:pt x="1109" y="1268"/>
                  </a:cubicBezTo>
                  <a:cubicBezTo>
                    <a:pt x="1149" y="1268"/>
                    <a:pt x="1189" y="1229"/>
                    <a:pt x="1228" y="1189"/>
                  </a:cubicBezTo>
                  <a:lnTo>
                    <a:pt x="1228" y="1149"/>
                  </a:lnTo>
                  <a:cubicBezTo>
                    <a:pt x="1268" y="1110"/>
                    <a:pt x="1268" y="1070"/>
                    <a:pt x="1307" y="1070"/>
                  </a:cubicBezTo>
                  <a:cubicBezTo>
                    <a:pt x="1307" y="1031"/>
                    <a:pt x="1347" y="991"/>
                    <a:pt x="1347" y="951"/>
                  </a:cubicBezTo>
                  <a:cubicBezTo>
                    <a:pt x="1347" y="912"/>
                    <a:pt x="1387" y="872"/>
                    <a:pt x="1387" y="832"/>
                  </a:cubicBezTo>
                  <a:cubicBezTo>
                    <a:pt x="1387" y="753"/>
                    <a:pt x="1387" y="674"/>
                    <a:pt x="1387" y="555"/>
                  </a:cubicBezTo>
                  <a:cubicBezTo>
                    <a:pt x="1387" y="555"/>
                    <a:pt x="1387" y="516"/>
                    <a:pt x="1347" y="516"/>
                  </a:cubicBezTo>
                  <a:cubicBezTo>
                    <a:pt x="1347" y="476"/>
                    <a:pt x="1347" y="476"/>
                    <a:pt x="1347" y="476"/>
                  </a:cubicBezTo>
                  <a:cubicBezTo>
                    <a:pt x="1347" y="436"/>
                    <a:pt x="1307" y="397"/>
                    <a:pt x="1307" y="357"/>
                  </a:cubicBezTo>
                  <a:cubicBezTo>
                    <a:pt x="1268" y="318"/>
                    <a:pt x="1268" y="278"/>
                    <a:pt x="1228" y="238"/>
                  </a:cubicBezTo>
                  <a:cubicBezTo>
                    <a:pt x="1228" y="199"/>
                    <a:pt x="1189" y="159"/>
                    <a:pt x="1109" y="119"/>
                  </a:cubicBezTo>
                  <a:cubicBezTo>
                    <a:pt x="1109" y="119"/>
                    <a:pt x="1070" y="80"/>
                    <a:pt x="1030" y="80"/>
                  </a:cubicBezTo>
                  <a:cubicBezTo>
                    <a:pt x="991" y="80"/>
                    <a:pt x="991" y="40"/>
                    <a:pt x="951" y="40"/>
                  </a:cubicBezTo>
                  <a:cubicBezTo>
                    <a:pt x="793" y="1"/>
                    <a:pt x="674" y="1"/>
                    <a:pt x="555" y="1"/>
                  </a:cubicBezTo>
                  <a:close/>
                </a:path>
              </a:pathLst>
            </a:custGeom>
            <a:solidFill>
              <a:srgbClr val="F2DFD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1" name="Google Shape;1503;p50">
              <a:extLst>
                <a:ext uri="{FF2B5EF4-FFF2-40B4-BE49-F238E27FC236}">
                  <a16:creationId xmlns:a16="http://schemas.microsoft.com/office/drawing/2014/main" id="{C1CBC85E-6678-2EEB-7795-385244AF7C71}"/>
                </a:ext>
              </a:extLst>
            </p:cNvPr>
            <p:cNvSpPr/>
            <p:nvPr/>
          </p:nvSpPr>
          <p:spPr>
            <a:xfrm>
              <a:off x="3295525" y="1485075"/>
              <a:ext cx="397125" cy="390500"/>
            </a:xfrm>
            <a:custGeom>
              <a:avLst/>
              <a:gdLst/>
              <a:ahLst/>
              <a:cxnLst/>
              <a:rect l="l" t="t" r="r" b="b"/>
              <a:pathLst>
                <a:path w="15885" h="15620" extrusionOk="0">
                  <a:moveTo>
                    <a:pt x="7412" y="0"/>
                  </a:moveTo>
                  <a:cubicBezTo>
                    <a:pt x="4027" y="0"/>
                    <a:pt x="985" y="2271"/>
                    <a:pt x="0" y="5540"/>
                  </a:cubicBezTo>
                  <a:cubicBezTo>
                    <a:pt x="1149" y="6491"/>
                    <a:pt x="1941" y="7837"/>
                    <a:pt x="2179" y="9461"/>
                  </a:cubicBezTo>
                  <a:cubicBezTo>
                    <a:pt x="2258" y="9937"/>
                    <a:pt x="2258" y="10452"/>
                    <a:pt x="2258" y="10927"/>
                  </a:cubicBezTo>
                  <a:cubicBezTo>
                    <a:pt x="2377" y="11482"/>
                    <a:pt x="2456" y="12036"/>
                    <a:pt x="2496" y="12551"/>
                  </a:cubicBezTo>
                  <a:cubicBezTo>
                    <a:pt x="2456" y="12908"/>
                    <a:pt x="2496" y="13344"/>
                    <a:pt x="2298" y="13621"/>
                  </a:cubicBezTo>
                  <a:cubicBezTo>
                    <a:pt x="3090" y="14334"/>
                    <a:pt x="4041" y="14888"/>
                    <a:pt x="5110" y="15245"/>
                  </a:cubicBezTo>
                  <a:cubicBezTo>
                    <a:pt x="5467" y="15364"/>
                    <a:pt x="5823" y="15443"/>
                    <a:pt x="6220" y="15522"/>
                  </a:cubicBezTo>
                  <a:cubicBezTo>
                    <a:pt x="6632" y="15588"/>
                    <a:pt x="7043" y="15620"/>
                    <a:pt x="7449" y="15620"/>
                  </a:cubicBezTo>
                  <a:cubicBezTo>
                    <a:pt x="11213" y="15620"/>
                    <a:pt x="14564" y="12891"/>
                    <a:pt x="15172" y="9065"/>
                  </a:cubicBezTo>
                  <a:cubicBezTo>
                    <a:pt x="15885" y="4787"/>
                    <a:pt x="12993" y="786"/>
                    <a:pt x="8715" y="113"/>
                  </a:cubicBezTo>
                  <a:cubicBezTo>
                    <a:pt x="8278" y="37"/>
                    <a:pt x="7842" y="0"/>
                    <a:pt x="7412" y="0"/>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2" name="Google Shape;1504;p50">
              <a:extLst>
                <a:ext uri="{FF2B5EF4-FFF2-40B4-BE49-F238E27FC236}">
                  <a16:creationId xmlns:a16="http://schemas.microsoft.com/office/drawing/2014/main" id="{8A01A6CE-52C8-0A1F-636E-BE0F5F041B64}"/>
                </a:ext>
              </a:extLst>
            </p:cNvPr>
            <p:cNvSpPr/>
            <p:nvPr/>
          </p:nvSpPr>
          <p:spPr>
            <a:xfrm>
              <a:off x="3291550" y="1634450"/>
              <a:ext cx="47575" cy="85200"/>
            </a:xfrm>
            <a:custGeom>
              <a:avLst/>
              <a:gdLst/>
              <a:ahLst/>
              <a:cxnLst/>
              <a:rect l="l" t="t" r="r" b="b"/>
              <a:pathLst>
                <a:path w="1903" h="3408" extrusionOk="0">
                  <a:moveTo>
                    <a:pt x="41" y="1"/>
                  </a:moveTo>
                  <a:cubicBezTo>
                    <a:pt x="41" y="80"/>
                    <a:pt x="1" y="159"/>
                    <a:pt x="1" y="238"/>
                  </a:cubicBezTo>
                  <a:cubicBezTo>
                    <a:pt x="674" y="912"/>
                    <a:pt x="1150" y="1744"/>
                    <a:pt x="1585" y="2615"/>
                  </a:cubicBezTo>
                  <a:cubicBezTo>
                    <a:pt x="1704" y="2853"/>
                    <a:pt x="1823" y="3130"/>
                    <a:pt x="1902" y="3407"/>
                  </a:cubicBezTo>
                  <a:cubicBezTo>
                    <a:pt x="1902" y="3368"/>
                    <a:pt x="1902" y="3328"/>
                    <a:pt x="1902" y="3328"/>
                  </a:cubicBezTo>
                  <a:cubicBezTo>
                    <a:pt x="1665" y="1981"/>
                    <a:pt x="991" y="832"/>
                    <a:pt x="41" y="1"/>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3" name="Google Shape;1505;p50">
              <a:extLst>
                <a:ext uri="{FF2B5EF4-FFF2-40B4-BE49-F238E27FC236}">
                  <a16:creationId xmlns:a16="http://schemas.microsoft.com/office/drawing/2014/main" id="{BB174C04-13B6-2676-A2B3-64498F1A2731}"/>
                </a:ext>
              </a:extLst>
            </p:cNvPr>
            <p:cNvSpPr/>
            <p:nvPr/>
          </p:nvSpPr>
          <p:spPr>
            <a:xfrm>
              <a:off x="4437350" y="2040275"/>
              <a:ext cx="391200" cy="390875"/>
            </a:xfrm>
            <a:custGeom>
              <a:avLst/>
              <a:gdLst/>
              <a:ahLst/>
              <a:cxnLst/>
              <a:rect l="l" t="t" r="r" b="b"/>
              <a:pathLst>
                <a:path w="15648" h="15635" extrusionOk="0">
                  <a:moveTo>
                    <a:pt x="7775" y="1"/>
                  </a:moveTo>
                  <a:cubicBezTo>
                    <a:pt x="7206" y="1"/>
                    <a:pt x="6640" y="72"/>
                    <a:pt x="6101" y="207"/>
                  </a:cubicBezTo>
                  <a:cubicBezTo>
                    <a:pt x="5784" y="286"/>
                    <a:pt x="5467" y="365"/>
                    <a:pt x="5150" y="484"/>
                  </a:cubicBezTo>
                  <a:cubicBezTo>
                    <a:pt x="4912" y="563"/>
                    <a:pt x="4675" y="682"/>
                    <a:pt x="4437" y="761"/>
                  </a:cubicBezTo>
                  <a:cubicBezTo>
                    <a:pt x="4239" y="880"/>
                    <a:pt x="4001" y="999"/>
                    <a:pt x="3764" y="1157"/>
                  </a:cubicBezTo>
                  <a:cubicBezTo>
                    <a:pt x="3566" y="1276"/>
                    <a:pt x="3367" y="1395"/>
                    <a:pt x="3130" y="1554"/>
                  </a:cubicBezTo>
                  <a:cubicBezTo>
                    <a:pt x="2932" y="1712"/>
                    <a:pt x="2734" y="1870"/>
                    <a:pt x="2575" y="2029"/>
                  </a:cubicBezTo>
                  <a:cubicBezTo>
                    <a:pt x="2456" y="2148"/>
                    <a:pt x="2377" y="2227"/>
                    <a:pt x="2298" y="2306"/>
                  </a:cubicBezTo>
                  <a:cubicBezTo>
                    <a:pt x="2219" y="2385"/>
                    <a:pt x="2139" y="2465"/>
                    <a:pt x="2060" y="2544"/>
                  </a:cubicBezTo>
                  <a:cubicBezTo>
                    <a:pt x="1823" y="2782"/>
                    <a:pt x="1625" y="3059"/>
                    <a:pt x="1426" y="3336"/>
                  </a:cubicBezTo>
                  <a:cubicBezTo>
                    <a:pt x="1268" y="3574"/>
                    <a:pt x="1110" y="3812"/>
                    <a:pt x="951" y="4089"/>
                  </a:cubicBezTo>
                  <a:cubicBezTo>
                    <a:pt x="912" y="4208"/>
                    <a:pt x="832" y="4326"/>
                    <a:pt x="753" y="4445"/>
                  </a:cubicBezTo>
                  <a:cubicBezTo>
                    <a:pt x="634" y="4723"/>
                    <a:pt x="555" y="5000"/>
                    <a:pt x="436" y="5277"/>
                  </a:cubicBezTo>
                  <a:cubicBezTo>
                    <a:pt x="397" y="5396"/>
                    <a:pt x="357" y="5554"/>
                    <a:pt x="317" y="5673"/>
                  </a:cubicBezTo>
                  <a:cubicBezTo>
                    <a:pt x="238" y="5990"/>
                    <a:pt x="159" y="6267"/>
                    <a:pt x="119" y="6545"/>
                  </a:cubicBezTo>
                  <a:cubicBezTo>
                    <a:pt x="80" y="6624"/>
                    <a:pt x="80" y="6703"/>
                    <a:pt x="80" y="6782"/>
                  </a:cubicBezTo>
                  <a:cubicBezTo>
                    <a:pt x="40" y="6941"/>
                    <a:pt x="40" y="7060"/>
                    <a:pt x="40" y="7218"/>
                  </a:cubicBezTo>
                  <a:cubicBezTo>
                    <a:pt x="0" y="7416"/>
                    <a:pt x="0" y="7614"/>
                    <a:pt x="0" y="7812"/>
                  </a:cubicBezTo>
                  <a:cubicBezTo>
                    <a:pt x="0" y="9516"/>
                    <a:pt x="555" y="11140"/>
                    <a:pt x="1506" y="12447"/>
                  </a:cubicBezTo>
                  <a:cubicBezTo>
                    <a:pt x="1704" y="12685"/>
                    <a:pt x="1902" y="12922"/>
                    <a:pt x="2100" y="13120"/>
                  </a:cubicBezTo>
                  <a:cubicBezTo>
                    <a:pt x="2179" y="13200"/>
                    <a:pt x="2219" y="13279"/>
                    <a:pt x="2298" y="13358"/>
                  </a:cubicBezTo>
                  <a:cubicBezTo>
                    <a:pt x="2377" y="13437"/>
                    <a:pt x="2456" y="13517"/>
                    <a:pt x="2536" y="13556"/>
                  </a:cubicBezTo>
                  <a:cubicBezTo>
                    <a:pt x="3367" y="14309"/>
                    <a:pt x="4358" y="14903"/>
                    <a:pt x="5467" y="15260"/>
                  </a:cubicBezTo>
                  <a:cubicBezTo>
                    <a:pt x="5665" y="15339"/>
                    <a:pt x="5903" y="15378"/>
                    <a:pt x="6101" y="15458"/>
                  </a:cubicBezTo>
                  <a:cubicBezTo>
                    <a:pt x="6259" y="15458"/>
                    <a:pt x="6418" y="15497"/>
                    <a:pt x="6576" y="15537"/>
                  </a:cubicBezTo>
                  <a:cubicBezTo>
                    <a:pt x="6989" y="15603"/>
                    <a:pt x="7410" y="15635"/>
                    <a:pt x="7828" y="15635"/>
                  </a:cubicBezTo>
                  <a:cubicBezTo>
                    <a:pt x="8412" y="15635"/>
                    <a:pt x="8993" y="15573"/>
                    <a:pt x="9547" y="15458"/>
                  </a:cubicBezTo>
                  <a:cubicBezTo>
                    <a:pt x="9864" y="15378"/>
                    <a:pt x="10181" y="15260"/>
                    <a:pt x="10498" y="15180"/>
                  </a:cubicBezTo>
                  <a:cubicBezTo>
                    <a:pt x="10735" y="15061"/>
                    <a:pt x="10973" y="14982"/>
                    <a:pt x="11211" y="14863"/>
                  </a:cubicBezTo>
                  <a:cubicBezTo>
                    <a:pt x="11448" y="14745"/>
                    <a:pt x="11646" y="14626"/>
                    <a:pt x="11884" y="14507"/>
                  </a:cubicBezTo>
                  <a:cubicBezTo>
                    <a:pt x="12082" y="14388"/>
                    <a:pt x="12280" y="14230"/>
                    <a:pt x="12478" y="14071"/>
                  </a:cubicBezTo>
                  <a:cubicBezTo>
                    <a:pt x="12676" y="13913"/>
                    <a:pt x="12874" y="13754"/>
                    <a:pt x="13072" y="13596"/>
                  </a:cubicBezTo>
                  <a:cubicBezTo>
                    <a:pt x="13191" y="13517"/>
                    <a:pt x="13271" y="13437"/>
                    <a:pt x="13350" y="13319"/>
                  </a:cubicBezTo>
                  <a:cubicBezTo>
                    <a:pt x="13904" y="12764"/>
                    <a:pt x="14380" y="12130"/>
                    <a:pt x="14776" y="11417"/>
                  </a:cubicBezTo>
                  <a:cubicBezTo>
                    <a:pt x="14934" y="11061"/>
                    <a:pt x="15093" y="10664"/>
                    <a:pt x="15251" y="10308"/>
                  </a:cubicBezTo>
                  <a:cubicBezTo>
                    <a:pt x="15370" y="9912"/>
                    <a:pt x="15449" y="9516"/>
                    <a:pt x="15528" y="9080"/>
                  </a:cubicBezTo>
                  <a:cubicBezTo>
                    <a:pt x="15647" y="8367"/>
                    <a:pt x="15647" y="7654"/>
                    <a:pt x="15568" y="6941"/>
                  </a:cubicBezTo>
                  <a:cubicBezTo>
                    <a:pt x="15528" y="6624"/>
                    <a:pt x="15489" y="6307"/>
                    <a:pt x="15410" y="5990"/>
                  </a:cubicBezTo>
                  <a:cubicBezTo>
                    <a:pt x="15370" y="5792"/>
                    <a:pt x="15330" y="5634"/>
                    <a:pt x="15251" y="5436"/>
                  </a:cubicBezTo>
                  <a:cubicBezTo>
                    <a:pt x="15212" y="5317"/>
                    <a:pt x="15172" y="5198"/>
                    <a:pt x="15132" y="5119"/>
                  </a:cubicBezTo>
                  <a:cubicBezTo>
                    <a:pt x="14657" y="3772"/>
                    <a:pt x="13825" y="2623"/>
                    <a:pt x="12716" y="1752"/>
                  </a:cubicBezTo>
                  <a:cubicBezTo>
                    <a:pt x="12597" y="1633"/>
                    <a:pt x="12439" y="1514"/>
                    <a:pt x="12320" y="1435"/>
                  </a:cubicBezTo>
                  <a:cubicBezTo>
                    <a:pt x="12201" y="1356"/>
                    <a:pt x="12122" y="1276"/>
                    <a:pt x="12003" y="1237"/>
                  </a:cubicBezTo>
                  <a:cubicBezTo>
                    <a:pt x="11884" y="1118"/>
                    <a:pt x="11726" y="1039"/>
                    <a:pt x="11567" y="959"/>
                  </a:cubicBezTo>
                  <a:cubicBezTo>
                    <a:pt x="11250" y="801"/>
                    <a:pt x="10973" y="682"/>
                    <a:pt x="10617" y="524"/>
                  </a:cubicBezTo>
                  <a:cubicBezTo>
                    <a:pt x="10458" y="484"/>
                    <a:pt x="10300" y="405"/>
                    <a:pt x="10141" y="365"/>
                  </a:cubicBezTo>
                  <a:cubicBezTo>
                    <a:pt x="9785" y="246"/>
                    <a:pt x="9428" y="167"/>
                    <a:pt x="9072" y="128"/>
                  </a:cubicBezTo>
                  <a:cubicBezTo>
                    <a:pt x="8644" y="42"/>
                    <a:pt x="8208" y="1"/>
                    <a:pt x="7775" y="1"/>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4" name="Google Shape;1506;p50">
              <a:extLst>
                <a:ext uri="{FF2B5EF4-FFF2-40B4-BE49-F238E27FC236}">
                  <a16:creationId xmlns:a16="http://schemas.microsoft.com/office/drawing/2014/main" id="{C8DC5DC4-A53E-D367-B618-41D31F66A7BC}"/>
                </a:ext>
              </a:extLst>
            </p:cNvPr>
            <p:cNvSpPr/>
            <p:nvPr/>
          </p:nvSpPr>
          <p:spPr>
            <a:xfrm>
              <a:off x="4634425" y="2839650"/>
              <a:ext cx="3975" cy="6975"/>
            </a:xfrm>
            <a:custGeom>
              <a:avLst/>
              <a:gdLst/>
              <a:ahLst/>
              <a:cxnLst/>
              <a:rect l="l" t="t" r="r" b="b"/>
              <a:pathLst>
                <a:path w="159" h="279" extrusionOk="0">
                  <a:moveTo>
                    <a:pt x="159" y="1"/>
                  </a:moveTo>
                  <a:cubicBezTo>
                    <a:pt x="159" y="1"/>
                    <a:pt x="102" y="58"/>
                    <a:pt x="36" y="196"/>
                  </a:cubicBezTo>
                  <a:lnTo>
                    <a:pt x="36" y="196"/>
                  </a:lnTo>
                  <a:cubicBezTo>
                    <a:pt x="77" y="120"/>
                    <a:pt x="129" y="60"/>
                    <a:pt x="159" y="1"/>
                  </a:cubicBezTo>
                  <a:close/>
                  <a:moveTo>
                    <a:pt x="36" y="196"/>
                  </a:moveTo>
                  <a:cubicBezTo>
                    <a:pt x="23" y="221"/>
                    <a:pt x="10" y="249"/>
                    <a:pt x="0" y="278"/>
                  </a:cubicBezTo>
                  <a:cubicBezTo>
                    <a:pt x="12" y="248"/>
                    <a:pt x="24" y="221"/>
                    <a:pt x="36" y="196"/>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5" name="Google Shape;1507;p50">
              <a:extLst>
                <a:ext uri="{FF2B5EF4-FFF2-40B4-BE49-F238E27FC236}">
                  <a16:creationId xmlns:a16="http://schemas.microsoft.com/office/drawing/2014/main" id="{0A172DFC-B63F-0883-70B5-22C8CEB00B7F}"/>
                </a:ext>
              </a:extLst>
            </p:cNvPr>
            <p:cNvSpPr/>
            <p:nvPr/>
          </p:nvSpPr>
          <p:spPr>
            <a:xfrm>
              <a:off x="4562125" y="2859475"/>
              <a:ext cx="62425" cy="58450"/>
            </a:xfrm>
            <a:custGeom>
              <a:avLst/>
              <a:gdLst/>
              <a:ahLst/>
              <a:cxnLst/>
              <a:rect l="l" t="t" r="r" b="b"/>
              <a:pathLst>
                <a:path w="2497" h="2338" extrusionOk="0">
                  <a:moveTo>
                    <a:pt x="2496" y="0"/>
                  </a:moveTo>
                  <a:lnTo>
                    <a:pt x="2496" y="0"/>
                  </a:lnTo>
                  <a:cubicBezTo>
                    <a:pt x="2298" y="238"/>
                    <a:pt x="2060" y="476"/>
                    <a:pt x="1823" y="674"/>
                  </a:cubicBezTo>
                  <a:cubicBezTo>
                    <a:pt x="1545" y="991"/>
                    <a:pt x="1229" y="1268"/>
                    <a:pt x="912" y="1545"/>
                  </a:cubicBezTo>
                  <a:cubicBezTo>
                    <a:pt x="595" y="1822"/>
                    <a:pt x="317" y="2100"/>
                    <a:pt x="1" y="2337"/>
                  </a:cubicBezTo>
                  <a:cubicBezTo>
                    <a:pt x="238" y="2179"/>
                    <a:pt x="476" y="1981"/>
                    <a:pt x="674" y="1822"/>
                  </a:cubicBezTo>
                  <a:cubicBezTo>
                    <a:pt x="872" y="1704"/>
                    <a:pt x="991" y="1545"/>
                    <a:pt x="1149" y="1426"/>
                  </a:cubicBezTo>
                  <a:cubicBezTo>
                    <a:pt x="1308" y="1307"/>
                    <a:pt x="1427" y="1189"/>
                    <a:pt x="1585" y="1030"/>
                  </a:cubicBezTo>
                  <a:cubicBezTo>
                    <a:pt x="1744" y="872"/>
                    <a:pt x="1902" y="713"/>
                    <a:pt x="2060" y="555"/>
                  </a:cubicBezTo>
                  <a:cubicBezTo>
                    <a:pt x="2140" y="436"/>
                    <a:pt x="2258" y="317"/>
                    <a:pt x="2338" y="238"/>
                  </a:cubicBezTo>
                  <a:cubicBezTo>
                    <a:pt x="2377" y="159"/>
                    <a:pt x="2457" y="79"/>
                    <a:pt x="2496" y="0"/>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6" name="Google Shape;1508;p50">
              <a:extLst>
                <a:ext uri="{FF2B5EF4-FFF2-40B4-BE49-F238E27FC236}">
                  <a16:creationId xmlns:a16="http://schemas.microsoft.com/office/drawing/2014/main" id="{4A47CBFE-39C6-ABCE-A272-8968006113B9}"/>
                </a:ext>
              </a:extLst>
            </p:cNvPr>
            <p:cNvSpPr/>
            <p:nvPr/>
          </p:nvSpPr>
          <p:spPr>
            <a:xfrm>
              <a:off x="4624525" y="2853525"/>
              <a:ext cx="3975" cy="5975"/>
            </a:xfrm>
            <a:custGeom>
              <a:avLst/>
              <a:gdLst/>
              <a:ahLst/>
              <a:cxnLst/>
              <a:rect l="l" t="t" r="r" b="b"/>
              <a:pathLst>
                <a:path w="159" h="239" extrusionOk="0">
                  <a:moveTo>
                    <a:pt x="159" y="1"/>
                  </a:moveTo>
                  <a:cubicBezTo>
                    <a:pt x="119" y="80"/>
                    <a:pt x="40" y="159"/>
                    <a:pt x="0" y="238"/>
                  </a:cubicBezTo>
                  <a:cubicBezTo>
                    <a:pt x="0" y="238"/>
                    <a:pt x="40" y="199"/>
                    <a:pt x="40" y="199"/>
                  </a:cubicBezTo>
                  <a:cubicBezTo>
                    <a:pt x="79" y="159"/>
                    <a:pt x="119" y="80"/>
                    <a:pt x="159" y="40"/>
                  </a:cubicBezTo>
                  <a:cubicBezTo>
                    <a:pt x="159" y="40"/>
                    <a:pt x="159" y="40"/>
                    <a:pt x="159" y="1"/>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7" name="Google Shape;1509;p50">
              <a:extLst>
                <a:ext uri="{FF2B5EF4-FFF2-40B4-BE49-F238E27FC236}">
                  <a16:creationId xmlns:a16="http://schemas.microsoft.com/office/drawing/2014/main" id="{5DB87D67-5C46-A75D-5DC2-D3A2B60A4CF6}"/>
                </a:ext>
              </a:extLst>
            </p:cNvPr>
            <p:cNvSpPr/>
            <p:nvPr/>
          </p:nvSpPr>
          <p:spPr>
            <a:xfrm>
              <a:off x="4316525" y="2674075"/>
              <a:ext cx="407050" cy="381500"/>
            </a:xfrm>
            <a:custGeom>
              <a:avLst/>
              <a:gdLst/>
              <a:ahLst/>
              <a:cxnLst/>
              <a:rect l="l" t="t" r="r" b="b"/>
              <a:pathLst>
                <a:path w="16282" h="15260" extrusionOk="0">
                  <a:moveTo>
                    <a:pt x="15134" y="1"/>
                  </a:moveTo>
                  <a:cubicBezTo>
                    <a:pt x="14977" y="1"/>
                    <a:pt x="14810" y="37"/>
                    <a:pt x="14657" y="88"/>
                  </a:cubicBezTo>
                  <a:cubicBezTo>
                    <a:pt x="14380" y="207"/>
                    <a:pt x="14103" y="326"/>
                    <a:pt x="13825" y="444"/>
                  </a:cubicBezTo>
                  <a:cubicBezTo>
                    <a:pt x="13865" y="880"/>
                    <a:pt x="13667" y="1356"/>
                    <a:pt x="13429" y="1712"/>
                  </a:cubicBezTo>
                  <a:cubicBezTo>
                    <a:pt x="13429" y="1712"/>
                    <a:pt x="13429" y="1752"/>
                    <a:pt x="13429" y="1752"/>
                  </a:cubicBezTo>
                  <a:cubicBezTo>
                    <a:pt x="13429" y="1791"/>
                    <a:pt x="13429" y="1791"/>
                    <a:pt x="13429" y="1831"/>
                  </a:cubicBezTo>
                  <a:cubicBezTo>
                    <a:pt x="14261" y="2187"/>
                    <a:pt x="13310" y="3970"/>
                    <a:pt x="12716" y="4683"/>
                  </a:cubicBezTo>
                  <a:cubicBezTo>
                    <a:pt x="12716" y="4683"/>
                    <a:pt x="12716" y="4723"/>
                    <a:pt x="12716" y="4723"/>
                  </a:cubicBezTo>
                  <a:cubicBezTo>
                    <a:pt x="12716" y="4723"/>
                    <a:pt x="12756" y="4723"/>
                    <a:pt x="12756" y="4762"/>
                  </a:cubicBezTo>
                  <a:cubicBezTo>
                    <a:pt x="12756" y="4802"/>
                    <a:pt x="12756" y="4841"/>
                    <a:pt x="12756" y="4841"/>
                  </a:cubicBezTo>
                  <a:cubicBezTo>
                    <a:pt x="12716" y="4881"/>
                    <a:pt x="12716" y="4881"/>
                    <a:pt x="12716" y="4921"/>
                  </a:cubicBezTo>
                  <a:cubicBezTo>
                    <a:pt x="13509" y="4921"/>
                    <a:pt x="13192" y="6109"/>
                    <a:pt x="12875" y="6624"/>
                  </a:cubicBezTo>
                  <a:cubicBezTo>
                    <a:pt x="12835" y="6703"/>
                    <a:pt x="12756" y="6822"/>
                    <a:pt x="12716" y="6901"/>
                  </a:cubicBezTo>
                  <a:cubicBezTo>
                    <a:pt x="12677" y="6980"/>
                    <a:pt x="12597" y="7020"/>
                    <a:pt x="12558" y="7099"/>
                  </a:cubicBezTo>
                  <a:cubicBezTo>
                    <a:pt x="12558" y="7139"/>
                    <a:pt x="12518" y="7139"/>
                    <a:pt x="12518" y="7139"/>
                  </a:cubicBezTo>
                  <a:cubicBezTo>
                    <a:pt x="12518" y="7179"/>
                    <a:pt x="12479" y="7218"/>
                    <a:pt x="12479" y="7218"/>
                  </a:cubicBezTo>
                  <a:cubicBezTo>
                    <a:pt x="12439" y="7258"/>
                    <a:pt x="12399" y="7337"/>
                    <a:pt x="12360" y="7377"/>
                  </a:cubicBezTo>
                  <a:cubicBezTo>
                    <a:pt x="12320" y="7456"/>
                    <a:pt x="12241" y="7535"/>
                    <a:pt x="12162" y="7654"/>
                  </a:cubicBezTo>
                  <a:cubicBezTo>
                    <a:pt x="12082" y="7733"/>
                    <a:pt x="11964" y="7852"/>
                    <a:pt x="11884" y="7971"/>
                  </a:cubicBezTo>
                  <a:cubicBezTo>
                    <a:pt x="11726" y="8129"/>
                    <a:pt x="11568" y="8288"/>
                    <a:pt x="11409" y="8446"/>
                  </a:cubicBezTo>
                  <a:cubicBezTo>
                    <a:pt x="11251" y="8605"/>
                    <a:pt x="11132" y="8723"/>
                    <a:pt x="10973" y="8842"/>
                  </a:cubicBezTo>
                  <a:cubicBezTo>
                    <a:pt x="10815" y="8961"/>
                    <a:pt x="10696" y="9120"/>
                    <a:pt x="10498" y="9238"/>
                  </a:cubicBezTo>
                  <a:cubicBezTo>
                    <a:pt x="10300" y="9397"/>
                    <a:pt x="10062" y="9595"/>
                    <a:pt x="9825" y="9753"/>
                  </a:cubicBezTo>
                  <a:cubicBezTo>
                    <a:pt x="9785" y="9753"/>
                    <a:pt x="9785" y="9753"/>
                    <a:pt x="9785" y="9793"/>
                  </a:cubicBezTo>
                  <a:cubicBezTo>
                    <a:pt x="9745" y="9793"/>
                    <a:pt x="9745" y="9793"/>
                    <a:pt x="9745" y="9833"/>
                  </a:cubicBezTo>
                  <a:cubicBezTo>
                    <a:pt x="9666" y="9872"/>
                    <a:pt x="9587" y="9912"/>
                    <a:pt x="9508" y="9951"/>
                  </a:cubicBezTo>
                  <a:cubicBezTo>
                    <a:pt x="9428" y="10031"/>
                    <a:pt x="9389" y="10070"/>
                    <a:pt x="9310" y="10110"/>
                  </a:cubicBezTo>
                  <a:cubicBezTo>
                    <a:pt x="8517" y="10625"/>
                    <a:pt x="7606" y="11140"/>
                    <a:pt x="6695" y="11536"/>
                  </a:cubicBezTo>
                  <a:cubicBezTo>
                    <a:pt x="6418" y="11655"/>
                    <a:pt x="6180" y="11734"/>
                    <a:pt x="5903" y="11853"/>
                  </a:cubicBezTo>
                  <a:cubicBezTo>
                    <a:pt x="5665" y="11932"/>
                    <a:pt x="5428" y="12011"/>
                    <a:pt x="5190" y="12091"/>
                  </a:cubicBezTo>
                  <a:cubicBezTo>
                    <a:pt x="4992" y="12170"/>
                    <a:pt x="4794" y="12249"/>
                    <a:pt x="4596" y="12289"/>
                  </a:cubicBezTo>
                  <a:cubicBezTo>
                    <a:pt x="4437" y="12328"/>
                    <a:pt x="4239" y="12407"/>
                    <a:pt x="4081" y="12447"/>
                  </a:cubicBezTo>
                  <a:cubicBezTo>
                    <a:pt x="3883" y="12487"/>
                    <a:pt x="3645" y="12526"/>
                    <a:pt x="3407" y="12566"/>
                  </a:cubicBezTo>
                  <a:cubicBezTo>
                    <a:pt x="3289" y="12605"/>
                    <a:pt x="3170" y="12645"/>
                    <a:pt x="3051" y="12645"/>
                  </a:cubicBezTo>
                  <a:cubicBezTo>
                    <a:pt x="2932" y="12685"/>
                    <a:pt x="2774" y="12685"/>
                    <a:pt x="2655" y="12724"/>
                  </a:cubicBezTo>
                  <a:cubicBezTo>
                    <a:pt x="2496" y="12724"/>
                    <a:pt x="2338" y="12764"/>
                    <a:pt x="2140" y="12764"/>
                  </a:cubicBezTo>
                  <a:cubicBezTo>
                    <a:pt x="1981" y="12804"/>
                    <a:pt x="1823" y="12804"/>
                    <a:pt x="1664" y="12804"/>
                  </a:cubicBezTo>
                  <a:cubicBezTo>
                    <a:pt x="1704" y="13160"/>
                    <a:pt x="1704" y="13517"/>
                    <a:pt x="1744" y="13873"/>
                  </a:cubicBezTo>
                  <a:cubicBezTo>
                    <a:pt x="1744" y="14071"/>
                    <a:pt x="1744" y="14269"/>
                    <a:pt x="1783" y="14467"/>
                  </a:cubicBezTo>
                  <a:cubicBezTo>
                    <a:pt x="1189" y="14665"/>
                    <a:pt x="595" y="14863"/>
                    <a:pt x="1" y="15022"/>
                  </a:cubicBezTo>
                  <a:cubicBezTo>
                    <a:pt x="436" y="15101"/>
                    <a:pt x="872" y="15180"/>
                    <a:pt x="1308" y="15259"/>
                  </a:cubicBezTo>
                  <a:lnTo>
                    <a:pt x="1387" y="15259"/>
                  </a:lnTo>
                  <a:cubicBezTo>
                    <a:pt x="2179" y="15141"/>
                    <a:pt x="2972" y="14982"/>
                    <a:pt x="3764" y="14824"/>
                  </a:cubicBezTo>
                  <a:cubicBezTo>
                    <a:pt x="3764" y="14626"/>
                    <a:pt x="3764" y="14428"/>
                    <a:pt x="3724" y="14230"/>
                  </a:cubicBezTo>
                  <a:cubicBezTo>
                    <a:pt x="3724" y="13873"/>
                    <a:pt x="3685" y="13517"/>
                    <a:pt x="3645" y="13160"/>
                  </a:cubicBezTo>
                  <a:cubicBezTo>
                    <a:pt x="6497" y="13002"/>
                    <a:pt x="9587" y="11734"/>
                    <a:pt x="11805" y="10149"/>
                  </a:cubicBezTo>
                  <a:cubicBezTo>
                    <a:pt x="12439" y="9595"/>
                    <a:pt x="13073" y="9040"/>
                    <a:pt x="13667" y="8446"/>
                  </a:cubicBezTo>
                  <a:cubicBezTo>
                    <a:pt x="14142" y="8010"/>
                    <a:pt x="14578" y="7535"/>
                    <a:pt x="14895" y="6980"/>
                  </a:cubicBezTo>
                  <a:cubicBezTo>
                    <a:pt x="15172" y="6466"/>
                    <a:pt x="15529" y="5277"/>
                    <a:pt x="14737" y="5238"/>
                  </a:cubicBezTo>
                  <a:cubicBezTo>
                    <a:pt x="14776" y="5158"/>
                    <a:pt x="14776" y="5119"/>
                    <a:pt x="14737" y="5039"/>
                  </a:cubicBezTo>
                  <a:cubicBezTo>
                    <a:pt x="15291" y="4326"/>
                    <a:pt x="16281" y="2544"/>
                    <a:pt x="15410" y="2187"/>
                  </a:cubicBezTo>
                  <a:cubicBezTo>
                    <a:pt x="15450" y="2148"/>
                    <a:pt x="15450" y="2108"/>
                    <a:pt x="15450" y="2069"/>
                  </a:cubicBezTo>
                  <a:cubicBezTo>
                    <a:pt x="15766" y="1514"/>
                    <a:pt x="16044" y="801"/>
                    <a:pt x="15648" y="246"/>
                  </a:cubicBezTo>
                  <a:cubicBezTo>
                    <a:pt x="15534" y="65"/>
                    <a:pt x="15344" y="1"/>
                    <a:pt x="15134" y="1"/>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8" name="Google Shape;1510;p50">
              <a:extLst>
                <a:ext uri="{FF2B5EF4-FFF2-40B4-BE49-F238E27FC236}">
                  <a16:creationId xmlns:a16="http://schemas.microsoft.com/office/drawing/2014/main" id="{907AC4DF-71D2-71F3-2659-54E319311FDA}"/>
                </a:ext>
              </a:extLst>
            </p:cNvPr>
            <p:cNvSpPr/>
            <p:nvPr/>
          </p:nvSpPr>
          <p:spPr>
            <a:xfrm>
              <a:off x="4458150" y="2697775"/>
              <a:ext cx="86175" cy="80500"/>
            </a:xfrm>
            <a:custGeom>
              <a:avLst/>
              <a:gdLst/>
              <a:ahLst/>
              <a:cxnLst/>
              <a:rect l="l" t="t" r="r" b="b"/>
              <a:pathLst>
                <a:path w="3447" h="3220" extrusionOk="0">
                  <a:moveTo>
                    <a:pt x="2741" y="1"/>
                  </a:moveTo>
                  <a:cubicBezTo>
                    <a:pt x="2712" y="1"/>
                    <a:pt x="2683" y="4"/>
                    <a:pt x="2654" y="11"/>
                  </a:cubicBezTo>
                  <a:cubicBezTo>
                    <a:pt x="2535" y="11"/>
                    <a:pt x="2417" y="51"/>
                    <a:pt x="2298" y="91"/>
                  </a:cubicBezTo>
                  <a:cubicBezTo>
                    <a:pt x="2021" y="249"/>
                    <a:pt x="1783" y="487"/>
                    <a:pt x="1585" y="685"/>
                  </a:cubicBezTo>
                  <a:cubicBezTo>
                    <a:pt x="1506" y="764"/>
                    <a:pt x="1466" y="804"/>
                    <a:pt x="1426" y="883"/>
                  </a:cubicBezTo>
                  <a:cubicBezTo>
                    <a:pt x="1387" y="1002"/>
                    <a:pt x="1347" y="1121"/>
                    <a:pt x="1307" y="1239"/>
                  </a:cubicBezTo>
                  <a:cubicBezTo>
                    <a:pt x="1228" y="1596"/>
                    <a:pt x="1030" y="1873"/>
                    <a:pt x="832" y="2190"/>
                  </a:cubicBezTo>
                  <a:cubicBezTo>
                    <a:pt x="753" y="2269"/>
                    <a:pt x="713" y="2309"/>
                    <a:pt x="674" y="2388"/>
                  </a:cubicBezTo>
                  <a:cubicBezTo>
                    <a:pt x="436" y="2665"/>
                    <a:pt x="198" y="2943"/>
                    <a:pt x="0" y="3220"/>
                  </a:cubicBezTo>
                  <a:cubicBezTo>
                    <a:pt x="159" y="3101"/>
                    <a:pt x="357" y="3022"/>
                    <a:pt x="515" y="2903"/>
                  </a:cubicBezTo>
                  <a:cubicBezTo>
                    <a:pt x="911" y="2665"/>
                    <a:pt x="1307" y="2428"/>
                    <a:pt x="1664" y="2150"/>
                  </a:cubicBezTo>
                  <a:lnTo>
                    <a:pt x="2219" y="1754"/>
                  </a:lnTo>
                  <a:cubicBezTo>
                    <a:pt x="2615" y="1437"/>
                    <a:pt x="3011" y="1160"/>
                    <a:pt x="3447" y="883"/>
                  </a:cubicBezTo>
                  <a:cubicBezTo>
                    <a:pt x="3447" y="566"/>
                    <a:pt x="3288" y="289"/>
                    <a:pt x="3090" y="130"/>
                  </a:cubicBezTo>
                  <a:cubicBezTo>
                    <a:pt x="2993" y="66"/>
                    <a:pt x="2870" y="1"/>
                    <a:pt x="2741" y="1"/>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59" name="Google Shape;1511;p50">
              <a:extLst>
                <a:ext uri="{FF2B5EF4-FFF2-40B4-BE49-F238E27FC236}">
                  <a16:creationId xmlns:a16="http://schemas.microsoft.com/office/drawing/2014/main" id="{4AB8A08B-22A7-13ED-6CAA-9B716944ADC6}"/>
                </a:ext>
              </a:extLst>
            </p:cNvPr>
            <p:cNvSpPr/>
            <p:nvPr/>
          </p:nvSpPr>
          <p:spPr>
            <a:xfrm>
              <a:off x="4348225" y="2764400"/>
              <a:ext cx="43600" cy="35675"/>
            </a:xfrm>
            <a:custGeom>
              <a:avLst/>
              <a:gdLst/>
              <a:ahLst/>
              <a:cxnLst/>
              <a:rect l="l" t="t" r="r" b="b"/>
              <a:pathLst>
                <a:path w="1744" h="1427" extrusionOk="0">
                  <a:moveTo>
                    <a:pt x="1743" y="0"/>
                  </a:moveTo>
                  <a:lnTo>
                    <a:pt x="1743" y="0"/>
                  </a:lnTo>
                  <a:cubicBezTo>
                    <a:pt x="1189" y="80"/>
                    <a:pt x="594" y="159"/>
                    <a:pt x="0" y="238"/>
                  </a:cubicBezTo>
                  <a:cubicBezTo>
                    <a:pt x="0" y="634"/>
                    <a:pt x="0" y="1030"/>
                    <a:pt x="40" y="1426"/>
                  </a:cubicBezTo>
                  <a:cubicBezTo>
                    <a:pt x="278" y="1228"/>
                    <a:pt x="515" y="1070"/>
                    <a:pt x="753" y="832"/>
                  </a:cubicBezTo>
                  <a:cubicBezTo>
                    <a:pt x="1070" y="555"/>
                    <a:pt x="1426" y="278"/>
                    <a:pt x="1743" y="0"/>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0" name="Google Shape;1512;p50">
              <a:extLst>
                <a:ext uri="{FF2B5EF4-FFF2-40B4-BE49-F238E27FC236}">
                  <a16:creationId xmlns:a16="http://schemas.microsoft.com/office/drawing/2014/main" id="{01DEE7FA-6E38-EBEF-0EA2-5CA846FDB27E}"/>
                </a:ext>
              </a:extLst>
            </p:cNvPr>
            <p:cNvSpPr/>
            <p:nvPr/>
          </p:nvSpPr>
          <p:spPr>
            <a:xfrm>
              <a:off x="4490825" y="2728750"/>
              <a:ext cx="25" cy="25"/>
            </a:xfrm>
            <a:custGeom>
              <a:avLst/>
              <a:gdLst/>
              <a:ahLst/>
              <a:cxnLst/>
              <a:rect l="l" t="t" r="r" b="b"/>
              <a:pathLst>
                <a:path w="1" h="1" extrusionOk="0">
                  <a:moveTo>
                    <a:pt x="0" y="0"/>
                  </a:moveTo>
                  <a:lnTo>
                    <a:pt x="0" y="0"/>
                  </a:lnTo>
                  <a:lnTo>
                    <a:pt x="0" y="0"/>
                  </a:ln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1" name="Google Shape;1513;p50">
              <a:extLst>
                <a:ext uri="{FF2B5EF4-FFF2-40B4-BE49-F238E27FC236}">
                  <a16:creationId xmlns:a16="http://schemas.microsoft.com/office/drawing/2014/main" id="{92A6C708-24DD-8354-6BA2-1F553AF914B3}"/>
                </a:ext>
              </a:extLst>
            </p:cNvPr>
            <p:cNvSpPr/>
            <p:nvPr/>
          </p:nvSpPr>
          <p:spPr>
            <a:xfrm>
              <a:off x="3560925" y="2674275"/>
              <a:ext cx="319900" cy="85200"/>
            </a:xfrm>
            <a:custGeom>
              <a:avLst/>
              <a:gdLst/>
              <a:ahLst/>
              <a:cxnLst/>
              <a:rect l="l" t="t" r="r" b="b"/>
              <a:pathLst>
                <a:path w="12796" h="3408" extrusionOk="0">
                  <a:moveTo>
                    <a:pt x="1" y="1"/>
                  </a:moveTo>
                  <a:cubicBezTo>
                    <a:pt x="159" y="159"/>
                    <a:pt x="317" y="318"/>
                    <a:pt x="476" y="436"/>
                  </a:cubicBezTo>
                  <a:cubicBezTo>
                    <a:pt x="1110" y="634"/>
                    <a:pt x="1743" y="833"/>
                    <a:pt x="2417" y="1031"/>
                  </a:cubicBezTo>
                  <a:cubicBezTo>
                    <a:pt x="5665" y="2021"/>
                    <a:pt x="8953" y="2774"/>
                    <a:pt x="12320" y="3328"/>
                  </a:cubicBezTo>
                  <a:cubicBezTo>
                    <a:pt x="12424" y="3354"/>
                    <a:pt x="12529" y="3363"/>
                    <a:pt x="12633" y="3378"/>
                  </a:cubicBezTo>
                  <a:lnTo>
                    <a:pt x="12633" y="3378"/>
                  </a:lnTo>
                  <a:cubicBezTo>
                    <a:pt x="9875" y="2867"/>
                    <a:pt x="7117" y="2203"/>
                    <a:pt x="4397" y="1387"/>
                  </a:cubicBezTo>
                  <a:cubicBezTo>
                    <a:pt x="2932" y="951"/>
                    <a:pt x="1466" y="476"/>
                    <a:pt x="1" y="1"/>
                  </a:cubicBezTo>
                  <a:close/>
                  <a:moveTo>
                    <a:pt x="12633" y="3378"/>
                  </a:moveTo>
                  <a:cubicBezTo>
                    <a:pt x="12687" y="3388"/>
                    <a:pt x="12741" y="3397"/>
                    <a:pt x="12795" y="3407"/>
                  </a:cubicBezTo>
                  <a:cubicBezTo>
                    <a:pt x="12741" y="3394"/>
                    <a:pt x="12687" y="3385"/>
                    <a:pt x="12633" y="3378"/>
                  </a:cubicBezTo>
                  <a:close/>
                </a:path>
              </a:pathLst>
            </a:custGeom>
            <a:solidFill>
              <a:srgbClr val="F49D1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2" name="Google Shape;1514;p50">
              <a:extLst>
                <a:ext uri="{FF2B5EF4-FFF2-40B4-BE49-F238E27FC236}">
                  <a16:creationId xmlns:a16="http://schemas.microsoft.com/office/drawing/2014/main" id="{51047589-E4FB-2EDB-7720-7F00E97DA811}"/>
                </a:ext>
              </a:extLst>
            </p:cNvPr>
            <p:cNvSpPr/>
            <p:nvPr/>
          </p:nvSpPr>
          <p:spPr>
            <a:xfrm>
              <a:off x="2226975" y="3839875"/>
              <a:ext cx="1096300" cy="417950"/>
            </a:xfrm>
            <a:custGeom>
              <a:avLst/>
              <a:gdLst/>
              <a:ahLst/>
              <a:cxnLst/>
              <a:rect l="l" t="t" r="r" b="b"/>
              <a:pathLst>
                <a:path w="43852" h="16718" extrusionOk="0">
                  <a:moveTo>
                    <a:pt x="3566" y="1"/>
                  </a:moveTo>
                  <a:cubicBezTo>
                    <a:pt x="2774" y="1704"/>
                    <a:pt x="1981" y="3368"/>
                    <a:pt x="1189" y="5031"/>
                  </a:cubicBezTo>
                  <a:cubicBezTo>
                    <a:pt x="793" y="5863"/>
                    <a:pt x="397" y="6735"/>
                    <a:pt x="1" y="7567"/>
                  </a:cubicBezTo>
                  <a:cubicBezTo>
                    <a:pt x="159" y="7725"/>
                    <a:pt x="357" y="7883"/>
                    <a:pt x="555" y="8042"/>
                  </a:cubicBezTo>
                  <a:cubicBezTo>
                    <a:pt x="793" y="8280"/>
                    <a:pt x="1031" y="8478"/>
                    <a:pt x="1308" y="8676"/>
                  </a:cubicBezTo>
                  <a:cubicBezTo>
                    <a:pt x="1585" y="8913"/>
                    <a:pt x="1862" y="9151"/>
                    <a:pt x="2140" y="9349"/>
                  </a:cubicBezTo>
                  <a:cubicBezTo>
                    <a:pt x="2655" y="9745"/>
                    <a:pt x="3209" y="10102"/>
                    <a:pt x="3724" y="10458"/>
                  </a:cubicBezTo>
                  <a:cubicBezTo>
                    <a:pt x="3962" y="10617"/>
                    <a:pt x="4200" y="10775"/>
                    <a:pt x="4437" y="10934"/>
                  </a:cubicBezTo>
                  <a:cubicBezTo>
                    <a:pt x="4715" y="11092"/>
                    <a:pt x="4992" y="11290"/>
                    <a:pt x="5309" y="11449"/>
                  </a:cubicBezTo>
                  <a:cubicBezTo>
                    <a:pt x="5586" y="11607"/>
                    <a:pt x="5863" y="11765"/>
                    <a:pt x="6141" y="11924"/>
                  </a:cubicBezTo>
                  <a:cubicBezTo>
                    <a:pt x="6418" y="12043"/>
                    <a:pt x="6656" y="12201"/>
                    <a:pt x="6933" y="12320"/>
                  </a:cubicBezTo>
                  <a:cubicBezTo>
                    <a:pt x="7131" y="12439"/>
                    <a:pt x="7329" y="12518"/>
                    <a:pt x="7487" y="12597"/>
                  </a:cubicBezTo>
                  <a:cubicBezTo>
                    <a:pt x="7527" y="12558"/>
                    <a:pt x="7527" y="12558"/>
                    <a:pt x="7527" y="12518"/>
                  </a:cubicBezTo>
                  <a:cubicBezTo>
                    <a:pt x="7646" y="12597"/>
                    <a:pt x="7765" y="12677"/>
                    <a:pt x="7884" y="12795"/>
                  </a:cubicBezTo>
                  <a:lnTo>
                    <a:pt x="7923" y="12795"/>
                  </a:lnTo>
                  <a:cubicBezTo>
                    <a:pt x="8082" y="12875"/>
                    <a:pt x="8200" y="12914"/>
                    <a:pt x="8319" y="12954"/>
                  </a:cubicBezTo>
                  <a:cubicBezTo>
                    <a:pt x="8517" y="13073"/>
                    <a:pt x="8755" y="13152"/>
                    <a:pt x="8953" y="13231"/>
                  </a:cubicBezTo>
                  <a:cubicBezTo>
                    <a:pt x="9112" y="13310"/>
                    <a:pt x="9310" y="13390"/>
                    <a:pt x="9468" y="13429"/>
                  </a:cubicBezTo>
                  <a:cubicBezTo>
                    <a:pt x="9587" y="13508"/>
                    <a:pt x="9745" y="13548"/>
                    <a:pt x="9904" y="13588"/>
                  </a:cubicBezTo>
                  <a:cubicBezTo>
                    <a:pt x="10221" y="13746"/>
                    <a:pt x="10577" y="13865"/>
                    <a:pt x="10934" y="13984"/>
                  </a:cubicBezTo>
                  <a:lnTo>
                    <a:pt x="10894" y="13984"/>
                  </a:lnTo>
                  <a:cubicBezTo>
                    <a:pt x="11132" y="14063"/>
                    <a:pt x="11369" y="14142"/>
                    <a:pt x="11607" y="14221"/>
                  </a:cubicBezTo>
                  <a:cubicBezTo>
                    <a:pt x="11884" y="14301"/>
                    <a:pt x="12162" y="14380"/>
                    <a:pt x="12439" y="14459"/>
                  </a:cubicBezTo>
                  <a:cubicBezTo>
                    <a:pt x="12954" y="14618"/>
                    <a:pt x="13469" y="14736"/>
                    <a:pt x="13984" y="14895"/>
                  </a:cubicBezTo>
                  <a:cubicBezTo>
                    <a:pt x="15014" y="15133"/>
                    <a:pt x="16044" y="15370"/>
                    <a:pt x="17113" y="15608"/>
                  </a:cubicBezTo>
                  <a:lnTo>
                    <a:pt x="17192" y="15608"/>
                  </a:lnTo>
                  <a:cubicBezTo>
                    <a:pt x="17707" y="15727"/>
                    <a:pt x="18222" y="15806"/>
                    <a:pt x="18698" y="15925"/>
                  </a:cubicBezTo>
                  <a:cubicBezTo>
                    <a:pt x="19213" y="16004"/>
                    <a:pt x="19728" y="16083"/>
                    <a:pt x="20243" y="16162"/>
                  </a:cubicBezTo>
                  <a:cubicBezTo>
                    <a:pt x="20639" y="16242"/>
                    <a:pt x="20995" y="16281"/>
                    <a:pt x="21391" y="16321"/>
                  </a:cubicBezTo>
                  <a:cubicBezTo>
                    <a:pt x="21550" y="16361"/>
                    <a:pt x="21708" y="16400"/>
                    <a:pt x="21867" y="16400"/>
                  </a:cubicBezTo>
                  <a:cubicBezTo>
                    <a:pt x="22382" y="16479"/>
                    <a:pt x="22897" y="16519"/>
                    <a:pt x="23412" y="16559"/>
                  </a:cubicBezTo>
                  <a:cubicBezTo>
                    <a:pt x="23610" y="16598"/>
                    <a:pt x="23847" y="16598"/>
                    <a:pt x="24085" y="16638"/>
                  </a:cubicBezTo>
                  <a:cubicBezTo>
                    <a:pt x="24204" y="16321"/>
                    <a:pt x="24323" y="16044"/>
                    <a:pt x="24402" y="15766"/>
                  </a:cubicBezTo>
                  <a:cubicBezTo>
                    <a:pt x="24433" y="15656"/>
                    <a:pt x="24521" y="15609"/>
                    <a:pt x="24611" y="15609"/>
                  </a:cubicBezTo>
                  <a:cubicBezTo>
                    <a:pt x="24746" y="15609"/>
                    <a:pt x="24885" y="15718"/>
                    <a:pt x="24838" y="15885"/>
                  </a:cubicBezTo>
                  <a:cubicBezTo>
                    <a:pt x="24758" y="16162"/>
                    <a:pt x="24679" y="16400"/>
                    <a:pt x="24560" y="16638"/>
                  </a:cubicBezTo>
                  <a:cubicBezTo>
                    <a:pt x="24719" y="16677"/>
                    <a:pt x="24838" y="16677"/>
                    <a:pt x="24996" y="16677"/>
                  </a:cubicBezTo>
                  <a:cubicBezTo>
                    <a:pt x="25194" y="16677"/>
                    <a:pt x="25392" y="16717"/>
                    <a:pt x="25630" y="16717"/>
                  </a:cubicBezTo>
                  <a:lnTo>
                    <a:pt x="26818" y="16717"/>
                  </a:lnTo>
                  <a:cubicBezTo>
                    <a:pt x="27610" y="16717"/>
                    <a:pt x="28403" y="16717"/>
                    <a:pt x="29195" y="16677"/>
                  </a:cubicBezTo>
                  <a:lnTo>
                    <a:pt x="29155" y="16677"/>
                  </a:lnTo>
                  <a:cubicBezTo>
                    <a:pt x="29353" y="16638"/>
                    <a:pt x="29591" y="16638"/>
                    <a:pt x="29829" y="16638"/>
                  </a:cubicBezTo>
                  <a:cubicBezTo>
                    <a:pt x="29987" y="16598"/>
                    <a:pt x="30185" y="16598"/>
                    <a:pt x="30383" y="16559"/>
                  </a:cubicBezTo>
                  <a:cubicBezTo>
                    <a:pt x="30740" y="16559"/>
                    <a:pt x="31136" y="16519"/>
                    <a:pt x="31492" y="16440"/>
                  </a:cubicBezTo>
                  <a:cubicBezTo>
                    <a:pt x="31889" y="16400"/>
                    <a:pt x="32285" y="16361"/>
                    <a:pt x="32681" y="16281"/>
                  </a:cubicBezTo>
                  <a:cubicBezTo>
                    <a:pt x="32879" y="16281"/>
                    <a:pt x="33077" y="16242"/>
                    <a:pt x="33275" y="16202"/>
                  </a:cubicBezTo>
                  <a:cubicBezTo>
                    <a:pt x="33513" y="16162"/>
                    <a:pt x="33711" y="16123"/>
                    <a:pt x="33909" y="16083"/>
                  </a:cubicBezTo>
                  <a:cubicBezTo>
                    <a:pt x="34741" y="15925"/>
                    <a:pt x="35533" y="15727"/>
                    <a:pt x="36286" y="15529"/>
                  </a:cubicBezTo>
                  <a:cubicBezTo>
                    <a:pt x="36721" y="15449"/>
                    <a:pt x="37117" y="15331"/>
                    <a:pt x="37514" y="15212"/>
                  </a:cubicBezTo>
                  <a:cubicBezTo>
                    <a:pt x="37910" y="15093"/>
                    <a:pt x="38306" y="14974"/>
                    <a:pt x="38702" y="14816"/>
                  </a:cubicBezTo>
                  <a:cubicBezTo>
                    <a:pt x="39138" y="14657"/>
                    <a:pt x="39613" y="14499"/>
                    <a:pt x="40049" y="14301"/>
                  </a:cubicBezTo>
                  <a:cubicBezTo>
                    <a:pt x="40286" y="14221"/>
                    <a:pt x="40524" y="14142"/>
                    <a:pt x="40722" y="14023"/>
                  </a:cubicBezTo>
                  <a:cubicBezTo>
                    <a:pt x="40960" y="13944"/>
                    <a:pt x="41198" y="13825"/>
                    <a:pt x="41435" y="13707"/>
                  </a:cubicBezTo>
                  <a:cubicBezTo>
                    <a:pt x="41792" y="13548"/>
                    <a:pt x="42148" y="13350"/>
                    <a:pt x="42505" y="13152"/>
                  </a:cubicBezTo>
                  <a:cubicBezTo>
                    <a:pt x="42861" y="12914"/>
                    <a:pt x="43257" y="12677"/>
                    <a:pt x="43653" y="12439"/>
                  </a:cubicBezTo>
                  <a:cubicBezTo>
                    <a:pt x="43733" y="12399"/>
                    <a:pt x="43812" y="12360"/>
                    <a:pt x="43852" y="12320"/>
                  </a:cubicBezTo>
                  <a:cubicBezTo>
                    <a:pt x="43772" y="12043"/>
                    <a:pt x="43733" y="11726"/>
                    <a:pt x="43653" y="11409"/>
                  </a:cubicBezTo>
                  <a:cubicBezTo>
                    <a:pt x="43178" y="9626"/>
                    <a:pt x="42782" y="7883"/>
                    <a:pt x="42386" y="6061"/>
                  </a:cubicBezTo>
                  <a:cubicBezTo>
                    <a:pt x="42386" y="6061"/>
                    <a:pt x="42386" y="6022"/>
                    <a:pt x="42346" y="5982"/>
                  </a:cubicBezTo>
                  <a:cubicBezTo>
                    <a:pt x="41514" y="5705"/>
                    <a:pt x="40643" y="5388"/>
                    <a:pt x="39811" y="5071"/>
                  </a:cubicBezTo>
                  <a:cubicBezTo>
                    <a:pt x="39415" y="5190"/>
                    <a:pt x="39058" y="5309"/>
                    <a:pt x="38702" y="5427"/>
                  </a:cubicBezTo>
                  <a:lnTo>
                    <a:pt x="38662" y="5427"/>
                  </a:lnTo>
                  <a:cubicBezTo>
                    <a:pt x="38860" y="6695"/>
                    <a:pt x="39019" y="8002"/>
                    <a:pt x="39217" y="9270"/>
                  </a:cubicBezTo>
                  <a:cubicBezTo>
                    <a:pt x="39336" y="9943"/>
                    <a:pt x="39455" y="10617"/>
                    <a:pt x="39573" y="11251"/>
                  </a:cubicBezTo>
                  <a:cubicBezTo>
                    <a:pt x="39596" y="11385"/>
                    <a:pt x="39503" y="11457"/>
                    <a:pt x="39412" y="11457"/>
                  </a:cubicBezTo>
                  <a:cubicBezTo>
                    <a:pt x="39343" y="11457"/>
                    <a:pt x="39274" y="11415"/>
                    <a:pt x="39257" y="11330"/>
                  </a:cubicBezTo>
                  <a:cubicBezTo>
                    <a:pt x="38900" y="9389"/>
                    <a:pt x="38543" y="7448"/>
                    <a:pt x="38266" y="5507"/>
                  </a:cubicBezTo>
                  <a:cubicBezTo>
                    <a:pt x="36602" y="5903"/>
                    <a:pt x="34899" y="6220"/>
                    <a:pt x="33196" y="6457"/>
                  </a:cubicBezTo>
                  <a:cubicBezTo>
                    <a:pt x="33354" y="8398"/>
                    <a:pt x="33473" y="10339"/>
                    <a:pt x="33592" y="12280"/>
                  </a:cubicBezTo>
                  <a:cubicBezTo>
                    <a:pt x="33632" y="12597"/>
                    <a:pt x="33632" y="12914"/>
                    <a:pt x="33671" y="13231"/>
                  </a:cubicBezTo>
                  <a:cubicBezTo>
                    <a:pt x="33671" y="13350"/>
                    <a:pt x="33592" y="13429"/>
                    <a:pt x="33513" y="13429"/>
                  </a:cubicBezTo>
                  <a:cubicBezTo>
                    <a:pt x="33394" y="13429"/>
                    <a:pt x="33315" y="13350"/>
                    <a:pt x="33315" y="13271"/>
                  </a:cubicBezTo>
                  <a:cubicBezTo>
                    <a:pt x="33156" y="11013"/>
                    <a:pt x="32958" y="8755"/>
                    <a:pt x="32800" y="6497"/>
                  </a:cubicBezTo>
                  <a:cubicBezTo>
                    <a:pt x="30740" y="6774"/>
                    <a:pt x="28680" y="6893"/>
                    <a:pt x="26620" y="6933"/>
                  </a:cubicBezTo>
                  <a:cubicBezTo>
                    <a:pt x="26264" y="6933"/>
                    <a:pt x="25907" y="6933"/>
                    <a:pt x="25551" y="6893"/>
                  </a:cubicBezTo>
                  <a:lnTo>
                    <a:pt x="25551" y="6893"/>
                  </a:lnTo>
                  <a:cubicBezTo>
                    <a:pt x="25551" y="8398"/>
                    <a:pt x="25551" y="9864"/>
                    <a:pt x="25590" y="11330"/>
                  </a:cubicBezTo>
                  <a:cubicBezTo>
                    <a:pt x="25590" y="12280"/>
                    <a:pt x="25630" y="13231"/>
                    <a:pt x="25669" y="14182"/>
                  </a:cubicBezTo>
                  <a:cubicBezTo>
                    <a:pt x="25669" y="14301"/>
                    <a:pt x="25580" y="14360"/>
                    <a:pt x="25491" y="14360"/>
                  </a:cubicBezTo>
                  <a:cubicBezTo>
                    <a:pt x="25402" y="14360"/>
                    <a:pt x="25313" y="14301"/>
                    <a:pt x="25313" y="14182"/>
                  </a:cubicBezTo>
                  <a:cubicBezTo>
                    <a:pt x="25194" y="11765"/>
                    <a:pt x="25115" y="9349"/>
                    <a:pt x="25115" y="6893"/>
                  </a:cubicBezTo>
                  <a:cubicBezTo>
                    <a:pt x="23253" y="6854"/>
                    <a:pt x="21391" y="6735"/>
                    <a:pt x="19530" y="6457"/>
                  </a:cubicBezTo>
                  <a:cubicBezTo>
                    <a:pt x="19490" y="7646"/>
                    <a:pt x="19411" y="8834"/>
                    <a:pt x="19292" y="10023"/>
                  </a:cubicBezTo>
                  <a:cubicBezTo>
                    <a:pt x="19213" y="10815"/>
                    <a:pt x="19094" y="11567"/>
                    <a:pt x="19015" y="12360"/>
                  </a:cubicBezTo>
                  <a:cubicBezTo>
                    <a:pt x="19015" y="12428"/>
                    <a:pt x="18956" y="12526"/>
                    <a:pt x="18863" y="12526"/>
                  </a:cubicBezTo>
                  <a:cubicBezTo>
                    <a:pt x="18848" y="12526"/>
                    <a:pt x="18833" y="12524"/>
                    <a:pt x="18817" y="12518"/>
                  </a:cubicBezTo>
                  <a:cubicBezTo>
                    <a:pt x="18698" y="12518"/>
                    <a:pt x="18618" y="12439"/>
                    <a:pt x="18618" y="12320"/>
                  </a:cubicBezTo>
                  <a:cubicBezTo>
                    <a:pt x="18698" y="11449"/>
                    <a:pt x="18817" y="10617"/>
                    <a:pt x="18896" y="9745"/>
                  </a:cubicBezTo>
                  <a:cubicBezTo>
                    <a:pt x="19015" y="8636"/>
                    <a:pt x="19094" y="7527"/>
                    <a:pt x="19133" y="6378"/>
                  </a:cubicBezTo>
                  <a:cubicBezTo>
                    <a:pt x="16915" y="6061"/>
                    <a:pt x="14736" y="5546"/>
                    <a:pt x="12637" y="4833"/>
                  </a:cubicBezTo>
                  <a:cubicBezTo>
                    <a:pt x="12479" y="5586"/>
                    <a:pt x="12360" y="6339"/>
                    <a:pt x="12281" y="7091"/>
                  </a:cubicBezTo>
                  <a:cubicBezTo>
                    <a:pt x="12082" y="8478"/>
                    <a:pt x="11884" y="9864"/>
                    <a:pt x="11686" y="11290"/>
                  </a:cubicBezTo>
                  <a:cubicBezTo>
                    <a:pt x="11686" y="11355"/>
                    <a:pt x="11607" y="11420"/>
                    <a:pt x="11535" y="11420"/>
                  </a:cubicBezTo>
                  <a:cubicBezTo>
                    <a:pt x="11519" y="11420"/>
                    <a:pt x="11503" y="11416"/>
                    <a:pt x="11488" y="11409"/>
                  </a:cubicBezTo>
                  <a:cubicBezTo>
                    <a:pt x="11369" y="11409"/>
                    <a:pt x="11330" y="11290"/>
                    <a:pt x="11330" y="11211"/>
                  </a:cubicBezTo>
                  <a:cubicBezTo>
                    <a:pt x="11528" y="9904"/>
                    <a:pt x="11686" y="8557"/>
                    <a:pt x="11845" y="7250"/>
                  </a:cubicBezTo>
                  <a:cubicBezTo>
                    <a:pt x="11964" y="6418"/>
                    <a:pt x="12082" y="5546"/>
                    <a:pt x="12241" y="4714"/>
                  </a:cubicBezTo>
                  <a:cubicBezTo>
                    <a:pt x="11488" y="4437"/>
                    <a:pt x="10775" y="4160"/>
                    <a:pt x="10062" y="3843"/>
                  </a:cubicBezTo>
                  <a:cubicBezTo>
                    <a:pt x="9032" y="3407"/>
                    <a:pt x="8082" y="2892"/>
                    <a:pt x="7171" y="2338"/>
                  </a:cubicBezTo>
                  <a:cubicBezTo>
                    <a:pt x="6616" y="4398"/>
                    <a:pt x="6061" y="6457"/>
                    <a:pt x="5388" y="8478"/>
                  </a:cubicBezTo>
                  <a:cubicBezTo>
                    <a:pt x="5316" y="8658"/>
                    <a:pt x="5342" y="9003"/>
                    <a:pt x="5108" y="9003"/>
                  </a:cubicBezTo>
                  <a:cubicBezTo>
                    <a:pt x="5085" y="9003"/>
                    <a:pt x="5060" y="9000"/>
                    <a:pt x="5031" y="8993"/>
                  </a:cubicBezTo>
                  <a:cubicBezTo>
                    <a:pt x="4913" y="8953"/>
                    <a:pt x="4873" y="8834"/>
                    <a:pt x="4913" y="8755"/>
                  </a:cubicBezTo>
                  <a:cubicBezTo>
                    <a:pt x="5150" y="7963"/>
                    <a:pt x="5388" y="7131"/>
                    <a:pt x="5626" y="6339"/>
                  </a:cubicBezTo>
                  <a:cubicBezTo>
                    <a:pt x="6022" y="4952"/>
                    <a:pt x="6418" y="3526"/>
                    <a:pt x="6814" y="2100"/>
                  </a:cubicBezTo>
                  <a:cubicBezTo>
                    <a:pt x="5744" y="1427"/>
                    <a:pt x="4675" y="714"/>
                    <a:pt x="3566"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3" name="Google Shape;1515;p50">
              <a:extLst>
                <a:ext uri="{FF2B5EF4-FFF2-40B4-BE49-F238E27FC236}">
                  <a16:creationId xmlns:a16="http://schemas.microsoft.com/office/drawing/2014/main" id="{D44685D6-16AF-C9F0-CB18-51C4ECEC7015}"/>
                </a:ext>
              </a:extLst>
            </p:cNvPr>
            <p:cNvSpPr/>
            <p:nvPr/>
          </p:nvSpPr>
          <p:spPr>
            <a:xfrm>
              <a:off x="3222250" y="3945850"/>
              <a:ext cx="63400" cy="43600"/>
            </a:xfrm>
            <a:custGeom>
              <a:avLst/>
              <a:gdLst/>
              <a:ahLst/>
              <a:cxnLst/>
              <a:rect l="l" t="t" r="r" b="b"/>
              <a:pathLst>
                <a:path w="2536" h="1744" extrusionOk="0">
                  <a:moveTo>
                    <a:pt x="2139" y="0"/>
                  </a:moveTo>
                  <a:cubicBezTo>
                    <a:pt x="1505" y="277"/>
                    <a:pt x="872" y="515"/>
                    <a:pt x="238" y="753"/>
                  </a:cubicBezTo>
                  <a:cubicBezTo>
                    <a:pt x="159" y="792"/>
                    <a:pt x="79" y="832"/>
                    <a:pt x="0" y="832"/>
                  </a:cubicBezTo>
                  <a:cubicBezTo>
                    <a:pt x="832" y="1149"/>
                    <a:pt x="1703" y="1466"/>
                    <a:pt x="2535" y="1743"/>
                  </a:cubicBezTo>
                  <a:cubicBezTo>
                    <a:pt x="2416" y="1188"/>
                    <a:pt x="2258" y="594"/>
                    <a:pt x="2139"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4" name="Google Shape;1516;p50">
              <a:extLst>
                <a:ext uri="{FF2B5EF4-FFF2-40B4-BE49-F238E27FC236}">
                  <a16:creationId xmlns:a16="http://schemas.microsoft.com/office/drawing/2014/main" id="{772B5CA9-B65F-E70E-EBF2-3F44386A8D91}"/>
                </a:ext>
              </a:extLst>
            </p:cNvPr>
            <p:cNvSpPr/>
            <p:nvPr/>
          </p:nvSpPr>
          <p:spPr>
            <a:xfrm>
              <a:off x="2414150" y="4152825"/>
              <a:ext cx="10925" cy="6950"/>
            </a:xfrm>
            <a:custGeom>
              <a:avLst/>
              <a:gdLst/>
              <a:ahLst/>
              <a:cxnLst/>
              <a:rect l="l" t="t" r="r" b="b"/>
              <a:pathLst>
                <a:path w="437" h="278" extrusionOk="0">
                  <a:moveTo>
                    <a:pt x="40" y="0"/>
                  </a:moveTo>
                  <a:cubicBezTo>
                    <a:pt x="40" y="40"/>
                    <a:pt x="40" y="40"/>
                    <a:pt x="0" y="79"/>
                  </a:cubicBezTo>
                  <a:cubicBezTo>
                    <a:pt x="118" y="119"/>
                    <a:pt x="237" y="197"/>
                    <a:pt x="355" y="237"/>
                  </a:cubicBezTo>
                  <a:lnTo>
                    <a:pt x="355" y="237"/>
                  </a:lnTo>
                  <a:cubicBezTo>
                    <a:pt x="250" y="140"/>
                    <a:pt x="145" y="70"/>
                    <a:pt x="40" y="0"/>
                  </a:cubicBezTo>
                  <a:close/>
                  <a:moveTo>
                    <a:pt x="355" y="237"/>
                  </a:moveTo>
                  <a:lnTo>
                    <a:pt x="355" y="237"/>
                  </a:lnTo>
                  <a:cubicBezTo>
                    <a:pt x="369" y="250"/>
                    <a:pt x="383" y="263"/>
                    <a:pt x="397" y="277"/>
                  </a:cubicBezTo>
                  <a:lnTo>
                    <a:pt x="436" y="277"/>
                  </a:lnTo>
                  <a:cubicBezTo>
                    <a:pt x="436" y="277"/>
                    <a:pt x="397" y="277"/>
                    <a:pt x="357" y="238"/>
                  </a:cubicBezTo>
                  <a:cubicBezTo>
                    <a:pt x="356" y="238"/>
                    <a:pt x="355" y="237"/>
                    <a:pt x="355" y="237"/>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5" name="Google Shape;1517;p50">
              <a:extLst>
                <a:ext uri="{FF2B5EF4-FFF2-40B4-BE49-F238E27FC236}">
                  <a16:creationId xmlns:a16="http://schemas.microsoft.com/office/drawing/2014/main" id="{AA49F320-8A2F-2DE5-FFC3-F3590C6B54C7}"/>
                </a:ext>
              </a:extLst>
            </p:cNvPr>
            <p:cNvSpPr/>
            <p:nvPr/>
          </p:nvSpPr>
          <p:spPr>
            <a:xfrm>
              <a:off x="2836025" y="4255800"/>
              <a:ext cx="1000" cy="25"/>
            </a:xfrm>
            <a:custGeom>
              <a:avLst/>
              <a:gdLst/>
              <a:ahLst/>
              <a:cxnLst/>
              <a:rect l="l" t="t" r="r" b="b"/>
              <a:pathLst>
                <a:path w="40" h="1" extrusionOk="0">
                  <a:moveTo>
                    <a:pt x="40" y="1"/>
                  </a:moveTo>
                  <a:cubicBezTo>
                    <a:pt x="40" y="1"/>
                    <a:pt x="0" y="1"/>
                    <a:pt x="0" y="1"/>
                  </a:cubicBezTo>
                  <a:cubicBezTo>
                    <a:pt x="0" y="1"/>
                    <a:pt x="0" y="1"/>
                    <a:pt x="0" y="1"/>
                  </a:cubicBezTo>
                  <a:cubicBezTo>
                    <a:pt x="0" y="1"/>
                    <a:pt x="0" y="1"/>
                    <a:pt x="4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6" name="Google Shape;1518;p50">
              <a:extLst>
                <a:ext uri="{FF2B5EF4-FFF2-40B4-BE49-F238E27FC236}">
                  <a16:creationId xmlns:a16="http://schemas.microsoft.com/office/drawing/2014/main" id="{539475D5-A971-6240-287C-4CDAC4AC71E2}"/>
                </a:ext>
              </a:extLst>
            </p:cNvPr>
            <p:cNvSpPr/>
            <p:nvPr/>
          </p:nvSpPr>
          <p:spPr>
            <a:xfrm>
              <a:off x="2829075" y="4230075"/>
              <a:ext cx="20050" cy="25750"/>
            </a:xfrm>
            <a:custGeom>
              <a:avLst/>
              <a:gdLst/>
              <a:ahLst/>
              <a:cxnLst/>
              <a:rect l="l" t="t" r="r" b="b"/>
              <a:pathLst>
                <a:path w="802" h="1030" extrusionOk="0">
                  <a:moveTo>
                    <a:pt x="527" y="1"/>
                  </a:moveTo>
                  <a:cubicBezTo>
                    <a:pt x="437" y="1"/>
                    <a:pt x="349" y="48"/>
                    <a:pt x="318" y="158"/>
                  </a:cubicBezTo>
                  <a:cubicBezTo>
                    <a:pt x="239" y="436"/>
                    <a:pt x="120" y="713"/>
                    <a:pt x="1" y="1030"/>
                  </a:cubicBezTo>
                  <a:lnTo>
                    <a:pt x="476" y="1030"/>
                  </a:lnTo>
                  <a:cubicBezTo>
                    <a:pt x="595" y="792"/>
                    <a:pt x="674" y="554"/>
                    <a:pt x="754" y="277"/>
                  </a:cubicBezTo>
                  <a:cubicBezTo>
                    <a:pt x="801" y="110"/>
                    <a:pt x="662" y="1"/>
                    <a:pt x="527"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7" name="Google Shape;1519;p50">
              <a:extLst>
                <a:ext uri="{FF2B5EF4-FFF2-40B4-BE49-F238E27FC236}">
                  <a16:creationId xmlns:a16="http://schemas.microsoft.com/office/drawing/2014/main" id="{A9DB4391-705F-5ADB-74CE-1FE5914F4A55}"/>
                </a:ext>
              </a:extLst>
            </p:cNvPr>
            <p:cNvSpPr/>
            <p:nvPr/>
          </p:nvSpPr>
          <p:spPr>
            <a:xfrm>
              <a:off x="2348800" y="3892375"/>
              <a:ext cx="57450" cy="172575"/>
            </a:xfrm>
            <a:custGeom>
              <a:avLst/>
              <a:gdLst/>
              <a:ahLst/>
              <a:cxnLst/>
              <a:rect l="l" t="t" r="r" b="b"/>
              <a:pathLst>
                <a:path w="2298" h="6903" extrusionOk="0">
                  <a:moveTo>
                    <a:pt x="1941" y="0"/>
                  </a:moveTo>
                  <a:cubicBezTo>
                    <a:pt x="1545" y="1426"/>
                    <a:pt x="1149" y="2852"/>
                    <a:pt x="753" y="4239"/>
                  </a:cubicBezTo>
                  <a:cubicBezTo>
                    <a:pt x="515" y="5031"/>
                    <a:pt x="277" y="5863"/>
                    <a:pt x="40" y="6655"/>
                  </a:cubicBezTo>
                  <a:cubicBezTo>
                    <a:pt x="0" y="6734"/>
                    <a:pt x="40" y="6853"/>
                    <a:pt x="158" y="6893"/>
                  </a:cubicBezTo>
                  <a:cubicBezTo>
                    <a:pt x="187" y="6900"/>
                    <a:pt x="212" y="6903"/>
                    <a:pt x="235" y="6903"/>
                  </a:cubicBezTo>
                  <a:cubicBezTo>
                    <a:pt x="469" y="6903"/>
                    <a:pt x="443" y="6558"/>
                    <a:pt x="515" y="6378"/>
                  </a:cubicBezTo>
                  <a:cubicBezTo>
                    <a:pt x="1188" y="4357"/>
                    <a:pt x="1743" y="2298"/>
                    <a:pt x="2298" y="238"/>
                  </a:cubicBezTo>
                  <a:cubicBezTo>
                    <a:pt x="2179" y="158"/>
                    <a:pt x="2060" y="79"/>
                    <a:pt x="1941" y="0"/>
                  </a:cubicBezTo>
                  <a:close/>
                </a:path>
              </a:pathLst>
            </a:custGeom>
            <a:solidFill>
              <a:srgbClr val="1244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8" name="Google Shape;1520;p50">
              <a:extLst>
                <a:ext uri="{FF2B5EF4-FFF2-40B4-BE49-F238E27FC236}">
                  <a16:creationId xmlns:a16="http://schemas.microsoft.com/office/drawing/2014/main" id="{B6A0402A-356F-523C-E3E6-BA775E0CF9EE}"/>
                </a:ext>
              </a:extLst>
            </p:cNvPr>
            <p:cNvSpPr/>
            <p:nvPr/>
          </p:nvSpPr>
          <p:spPr>
            <a:xfrm>
              <a:off x="2510200" y="3957725"/>
              <a:ext cx="32725" cy="167650"/>
            </a:xfrm>
            <a:custGeom>
              <a:avLst/>
              <a:gdLst/>
              <a:ahLst/>
              <a:cxnLst/>
              <a:rect l="l" t="t" r="r" b="b"/>
              <a:pathLst>
                <a:path w="1309" h="6706" extrusionOk="0">
                  <a:moveTo>
                    <a:pt x="912" y="0"/>
                  </a:moveTo>
                  <a:cubicBezTo>
                    <a:pt x="753" y="832"/>
                    <a:pt x="635" y="1704"/>
                    <a:pt x="516" y="2536"/>
                  </a:cubicBezTo>
                  <a:cubicBezTo>
                    <a:pt x="357" y="3843"/>
                    <a:pt x="199" y="5190"/>
                    <a:pt x="1" y="6497"/>
                  </a:cubicBezTo>
                  <a:cubicBezTo>
                    <a:pt x="1" y="6576"/>
                    <a:pt x="40" y="6695"/>
                    <a:pt x="159" y="6695"/>
                  </a:cubicBezTo>
                  <a:cubicBezTo>
                    <a:pt x="174" y="6702"/>
                    <a:pt x="190" y="6706"/>
                    <a:pt x="206" y="6706"/>
                  </a:cubicBezTo>
                  <a:cubicBezTo>
                    <a:pt x="278" y="6706"/>
                    <a:pt x="357" y="6641"/>
                    <a:pt x="357" y="6576"/>
                  </a:cubicBezTo>
                  <a:cubicBezTo>
                    <a:pt x="555" y="5150"/>
                    <a:pt x="753" y="3764"/>
                    <a:pt x="952" y="2377"/>
                  </a:cubicBezTo>
                  <a:cubicBezTo>
                    <a:pt x="1031" y="1625"/>
                    <a:pt x="1150" y="872"/>
                    <a:pt x="1308" y="119"/>
                  </a:cubicBezTo>
                  <a:cubicBezTo>
                    <a:pt x="1189" y="80"/>
                    <a:pt x="1031" y="40"/>
                    <a:pt x="912" y="0"/>
                  </a:cubicBezTo>
                  <a:close/>
                </a:path>
              </a:pathLst>
            </a:custGeom>
            <a:solidFill>
              <a:srgbClr val="1244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69" name="Google Shape;1521;p50">
              <a:extLst>
                <a:ext uri="{FF2B5EF4-FFF2-40B4-BE49-F238E27FC236}">
                  <a16:creationId xmlns:a16="http://schemas.microsoft.com/office/drawing/2014/main" id="{AD072B08-C819-158A-6E52-F4A17C58BF40}"/>
                </a:ext>
              </a:extLst>
            </p:cNvPr>
            <p:cNvSpPr/>
            <p:nvPr/>
          </p:nvSpPr>
          <p:spPr>
            <a:xfrm>
              <a:off x="2692425" y="3999325"/>
              <a:ext cx="22800" cy="153700"/>
            </a:xfrm>
            <a:custGeom>
              <a:avLst/>
              <a:gdLst/>
              <a:ahLst/>
              <a:cxnLst/>
              <a:rect l="l" t="t" r="r" b="b"/>
              <a:pathLst>
                <a:path w="912" h="6148" extrusionOk="0">
                  <a:moveTo>
                    <a:pt x="515" y="0"/>
                  </a:moveTo>
                  <a:cubicBezTo>
                    <a:pt x="476" y="1149"/>
                    <a:pt x="397" y="2258"/>
                    <a:pt x="278" y="3367"/>
                  </a:cubicBezTo>
                  <a:cubicBezTo>
                    <a:pt x="199" y="4239"/>
                    <a:pt x="80" y="5071"/>
                    <a:pt x="0" y="5942"/>
                  </a:cubicBezTo>
                  <a:cubicBezTo>
                    <a:pt x="0" y="6061"/>
                    <a:pt x="80" y="6140"/>
                    <a:pt x="199" y="6140"/>
                  </a:cubicBezTo>
                  <a:cubicBezTo>
                    <a:pt x="215" y="6146"/>
                    <a:pt x="230" y="6148"/>
                    <a:pt x="245" y="6148"/>
                  </a:cubicBezTo>
                  <a:cubicBezTo>
                    <a:pt x="338" y="6148"/>
                    <a:pt x="397" y="6050"/>
                    <a:pt x="397" y="5982"/>
                  </a:cubicBezTo>
                  <a:cubicBezTo>
                    <a:pt x="476" y="5189"/>
                    <a:pt x="595" y="4437"/>
                    <a:pt x="674" y="3645"/>
                  </a:cubicBezTo>
                  <a:cubicBezTo>
                    <a:pt x="793" y="2456"/>
                    <a:pt x="872" y="1268"/>
                    <a:pt x="912" y="79"/>
                  </a:cubicBezTo>
                  <a:cubicBezTo>
                    <a:pt x="793" y="40"/>
                    <a:pt x="674" y="40"/>
                    <a:pt x="515" y="0"/>
                  </a:cubicBezTo>
                  <a:close/>
                </a:path>
              </a:pathLst>
            </a:custGeom>
            <a:solidFill>
              <a:srgbClr val="1244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0" name="Google Shape;1522;p50">
              <a:extLst>
                <a:ext uri="{FF2B5EF4-FFF2-40B4-BE49-F238E27FC236}">
                  <a16:creationId xmlns:a16="http://schemas.microsoft.com/office/drawing/2014/main" id="{99F417C1-052B-3832-FF5F-1E9A9661E671}"/>
                </a:ext>
              </a:extLst>
            </p:cNvPr>
            <p:cNvSpPr/>
            <p:nvPr/>
          </p:nvSpPr>
          <p:spPr>
            <a:xfrm>
              <a:off x="2854825" y="4012200"/>
              <a:ext cx="13900" cy="186700"/>
            </a:xfrm>
            <a:custGeom>
              <a:avLst/>
              <a:gdLst/>
              <a:ahLst/>
              <a:cxnLst/>
              <a:rect l="l" t="t" r="r" b="b"/>
              <a:pathLst>
                <a:path w="556" h="7468" extrusionOk="0">
                  <a:moveTo>
                    <a:pt x="1" y="0"/>
                  </a:moveTo>
                  <a:cubicBezTo>
                    <a:pt x="1" y="2456"/>
                    <a:pt x="80" y="4872"/>
                    <a:pt x="199" y="7289"/>
                  </a:cubicBezTo>
                  <a:cubicBezTo>
                    <a:pt x="199" y="7408"/>
                    <a:pt x="288" y="7467"/>
                    <a:pt x="377" y="7467"/>
                  </a:cubicBezTo>
                  <a:cubicBezTo>
                    <a:pt x="466" y="7467"/>
                    <a:pt x="555" y="7408"/>
                    <a:pt x="555" y="7289"/>
                  </a:cubicBezTo>
                  <a:cubicBezTo>
                    <a:pt x="516" y="6338"/>
                    <a:pt x="476" y="5387"/>
                    <a:pt x="476" y="4437"/>
                  </a:cubicBezTo>
                  <a:cubicBezTo>
                    <a:pt x="437" y="2971"/>
                    <a:pt x="437" y="1505"/>
                    <a:pt x="437" y="0"/>
                  </a:cubicBezTo>
                  <a:close/>
                </a:path>
              </a:pathLst>
            </a:custGeom>
            <a:solidFill>
              <a:srgbClr val="1244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1" name="Google Shape;1523;p50">
              <a:extLst>
                <a:ext uri="{FF2B5EF4-FFF2-40B4-BE49-F238E27FC236}">
                  <a16:creationId xmlns:a16="http://schemas.microsoft.com/office/drawing/2014/main" id="{32C3616C-B911-DA82-F137-4E9A56F1DEE5}"/>
                </a:ext>
              </a:extLst>
            </p:cNvPr>
            <p:cNvSpPr/>
            <p:nvPr/>
          </p:nvSpPr>
          <p:spPr>
            <a:xfrm>
              <a:off x="3046950" y="4001300"/>
              <a:ext cx="21825" cy="174325"/>
            </a:xfrm>
            <a:custGeom>
              <a:avLst/>
              <a:gdLst/>
              <a:ahLst/>
              <a:cxnLst/>
              <a:rect l="l" t="t" r="r" b="b"/>
              <a:pathLst>
                <a:path w="873" h="6973" extrusionOk="0">
                  <a:moveTo>
                    <a:pt x="397" y="0"/>
                  </a:moveTo>
                  <a:cubicBezTo>
                    <a:pt x="278" y="0"/>
                    <a:pt x="120" y="40"/>
                    <a:pt x="1" y="40"/>
                  </a:cubicBezTo>
                  <a:cubicBezTo>
                    <a:pt x="159" y="2298"/>
                    <a:pt x="357" y="4556"/>
                    <a:pt x="516" y="6814"/>
                  </a:cubicBezTo>
                  <a:cubicBezTo>
                    <a:pt x="516" y="6893"/>
                    <a:pt x="595" y="6972"/>
                    <a:pt x="714" y="6972"/>
                  </a:cubicBezTo>
                  <a:cubicBezTo>
                    <a:pt x="793" y="6972"/>
                    <a:pt x="872" y="6893"/>
                    <a:pt x="872" y="6774"/>
                  </a:cubicBezTo>
                  <a:cubicBezTo>
                    <a:pt x="833" y="6457"/>
                    <a:pt x="833" y="6140"/>
                    <a:pt x="793" y="5823"/>
                  </a:cubicBezTo>
                  <a:cubicBezTo>
                    <a:pt x="674" y="3882"/>
                    <a:pt x="555" y="1941"/>
                    <a:pt x="397" y="0"/>
                  </a:cubicBezTo>
                  <a:close/>
                </a:path>
              </a:pathLst>
            </a:custGeom>
            <a:solidFill>
              <a:srgbClr val="1244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2" name="Google Shape;1524;p50">
              <a:extLst>
                <a:ext uri="{FF2B5EF4-FFF2-40B4-BE49-F238E27FC236}">
                  <a16:creationId xmlns:a16="http://schemas.microsoft.com/office/drawing/2014/main" id="{53A8B960-3238-261B-E271-428B1E0B2731}"/>
                </a:ext>
              </a:extLst>
            </p:cNvPr>
            <p:cNvSpPr/>
            <p:nvPr/>
          </p:nvSpPr>
          <p:spPr>
            <a:xfrm>
              <a:off x="3183625" y="3975550"/>
              <a:ext cx="33250" cy="150750"/>
            </a:xfrm>
            <a:custGeom>
              <a:avLst/>
              <a:gdLst/>
              <a:ahLst/>
              <a:cxnLst/>
              <a:rect l="l" t="t" r="r" b="b"/>
              <a:pathLst>
                <a:path w="1330" h="6030" extrusionOk="0">
                  <a:moveTo>
                    <a:pt x="396" y="0"/>
                  </a:moveTo>
                  <a:cubicBezTo>
                    <a:pt x="277" y="40"/>
                    <a:pt x="119" y="80"/>
                    <a:pt x="0" y="80"/>
                  </a:cubicBezTo>
                  <a:cubicBezTo>
                    <a:pt x="277" y="2021"/>
                    <a:pt x="634" y="3962"/>
                    <a:pt x="991" y="5903"/>
                  </a:cubicBezTo>
                  <a:cubicBezTo>
                    <a:pt x="1008" y="5988"/>
                    <a:pt x="1077" y="6030"/>
                    <a:pt x="1146" y="6030"/>
                  </a:cubicBezTo>
                  <a:cubicBezTo>
                    <a:pt x="1237" y="6030"/>
                    <a:pt x="1330" y="5958"/>
                    <a:pt x="1307" y="5824"/>
                  </a:cubicBezTo>
                  <a:cubicBezTo>
                    <a:pt x="1189" y="5190"/>
                    <a:pt x="1070" y="4516"/>
                    <a:pt x="951" y="3843"/>
                  </a:cubicBezTo>
                  <a:cubicBezTo>
                    <a:pt x="753" y="2575"/>
                    <a:pt x="594" y="1268"/>
                    <a:pt x="396" y="0"/>
                  </a:cubicBezTo>
                  <a:close/>
                </a:path>
              </a:pathLst>
            </a:custGeom>
            <a:solidFill>
              <a:srgbClr val="12446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3" name="Google Shape;1525;p50">
              <a:extLst>
                <a:ext uri="{FF2B5EF4-FFF2-40B4-BE49-F238E27FC236}">
                  <a16:creationId xmlns:a16="http://schemas.microsoft.com/office/drawing/2014/main" id="{B2CD6BA2-6E08-18A3-5244-E46A59D33532}"/>
                </a:ext>
              </a:extLst>
            </p:cNvPr>
            <p:cNvSpPr/>
            <p:nvPr/>
          </p:nvSpPr>
          <p:spPr>
            <a:xfrm>
              <a:off x="2899400" y="2579200"/>
              <a:ext cx="68350" cy="126800"/>
            </a:xfrm>
            <a:custGeom>
              <a:avLst/>
              <a:gdLst/>
              <a:ahLst/>
              <a:cxnLst/>
              <a:rect l="l" t="t" r="r" b="b"/>
              <a:pathLst>
                <a:path w="2734" h="5072" extrusionOk="0">
                  <a:moveTo>
                    <a:pt x="2021" y="1"/>
                  </a:moveTo>
                  <a:cubicBezTo>
                    <a:pt x="1387" y="1150"/>
                    <a:pt x="713" y="2259"/>
                    <a:pt x="0" y="3368"/>
                  </a:cubicBezTo>
                  <a:cubicBezTo>
                    <a:pt x="40" y="3962"/>
                    <a:pt x="199" y="4517"/>
                    <a:pt x="436" y="5071"/>
                  </a:cubicBezTo>
                  <a:cubicBezTo>
                    <a:pt x="555" y="4596"/>
                    <a:pt x="753" y="4121"/>
                    <a:pt x="951" y="3685"/>
                  </a:cubicBezTo>
                  <a:cubicBezTo>
                    <a:pt x="1268" y="3011"/>
                    <a:pt x="1585" y="2338"/>
                    <a:pt x="1981" y="1744"/>
                  </a:cubicBezTo>
                  <a:cubicBezTo>
                    <a:pt x="2021" y="1704"/>
                    <a:pt x="2060" y="1665"/>
                    <a:pt x="2060" y="1625"/>
                  </a:cubicBezTo>
                  <a:cubicBezTo>
                    <a:pt x="2140" y="1506"/>
                    <a:pt x="2219" y="1387"/>
                    <a:pt x="2258" y="1308"/>
                  </a:cubicBezTo>
                  <a:cubicBezTo>
                    <a:pt x="2338" y="1189"/>
                    <a:pt x="2417" y="1070"/>
                    <a:pt x="2456" y="991"/>
                  </a:cubicBezTo>
                  <a:cubicBezTo>
                    <a:pt x="2536" y="872"/>
                    <a:pt x="2615" y="754"/>
                    <a:pt x="2734" y="635"/>
                  </a:cubicBezTo>
                  <a:lnTo>
                    <a:pt x="2654" y="595"/>
                  </a:lnTo>
                  <a:cubicBezTo>
                    <a:pt x="2496" y="476"/>
                    <a:pt x="2338" y="318"/>
                    <a:pt x="2219" y="199"/>
                  </a:cubicBezTo>
                  <a:cubicBezTo>
                    <a:pt x="2140" y="159"/>
                    <a:pt x="2100" y="80"/>
                    <a:pt x="202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4" name="Google Shape;1526;p50">
              <a:extLst>
                <a:ext uri="{FF2B5EF4-FFF2-40B4-BE49-F238E27FC236}">
                  <a16:creationId xmlns:a16="http://schemas.microsoft.com/office/drawing/2014/main" id="{34FA6D20-439A-AD5D-30F5-0D53735686BD}"/>
                </a:ext>
              </a:extLst>
            </p:cNvPr>
            <p:cNvSpPr/>
            <p:nvPr/>
          </p:nvSpPr>
          <p:spPr>
            <a:xfrm>
              <a:off x="2888500" y="2672300"/>
              <a:ext cx="20825" cy="55475"/>
            </a:xfrm>
            <a:custGeom>
              <a:avLst/>
              <a:gdLst/>
              <a:ahLst/>
              <a:cxnLst/>
              <a:rect l="l" t="t" r="r" b="b"/>
              <a:pathLst>
                <a:path w="833" h="2219" extrusionOk="0">
                  <a:moveTo>
                    <a:pt x="199" y="0"/>
                  </a:moveTo>
                  <a:cubicBezTo>
                    <a:pt x="120" y="119"/>
                    <a:pt x="40" y="199"/>
                    <a:pt x="1" y="317"/>
                  </a:cubicBezTo>
                  <a:cubicBezTo>
                    <a:pt x="120" y="991"/>
                    <a:pt x="397" y="1625"/>
                    <a:pt x="714" y="2219"/>
                  </a:cubicBezTo>
                  <a:cubicBezTo>
                    <a:pt x="753" y="1981"/>
                    <a:pt x="793" y="1783"/>
                    <a:pt x="833" y="1545"/>
                  </a:cubicBezTo>
                  <a:cubicBezTo>
                    <a:pt x="595" y="1070"/>
                    <a:pt x="357" y="555"/>
                    <a:pt x="199"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5" name="Google Shape;1527;p50">
              <a:extLst>
                <a:ext uri="{FF2B5EF4-FFF2-40B4-BE49-F238E27FC236}">
                  <a16:creationId xmlns:a16="http://schemas.microsoft.com/office/drawing/2014/main" id="{83E79D86-D5C1-2C09-708D-94759F327CFE}"/>
                </a:ext>
              </a:extLst>
            </p:cNvPr>
            <p:cNvSpPr/>
            <p:nvPr/>
          </p:nvSpPr>
          <p:spPr>
            <a:xfrm>
              <a:off x="2893450" y="2663375"/>
              <a:ext cx="16875" cy="47575"/>
            </a:xfrm>
            <a:custGeom>
              <a:avLst/>
              <a:gdLst/>
              <a:ahLst/>
              <a:cxnLst/>
              <a:rect l="l" t="t" r="r" b="b"/>
              <a:pathLst>
                <a:path w="675" h="1903" extrusionOk="0">
                  <a:moveTo>
                    <a:pt x="238" y="1"/>
                  </a:moveTo>
                  <a:cubicBezTo>
                    <a:pt x="159" y="120"/>
                    <a:pt x="80" y="239"/>
                    <a:pt x="1" y="357"/>
                  </a:cubicBezTo>
                  <a:cubicBezTo>
                    <a:pt x="159" y="912"/>
                    <a:pt x="397" y="1427"/>
                    <a:pt x="635" y="1902"/>
                  </a:cubicBezTo>
                  <a:cubicBezTo>
                    <a:pt x="635" y="1863"/>
                    <a:pt x="674" y="1784"/>
                    <a:pt x="674" y="1704"/>
                  </a:cubicBezTo>
                  <a:cubicBezTo>
                    <a:pt x="437" y="1150"/>
                    <a:pt x="278" y="595"/>
                    <a:pt x="23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6" name="Google Shape;1528;p50">
              <a:extLst>
                <a:ext uri="{FF2B5EF4-FFF2-40B4-BE49-F238E27FC236}">
                  <a16:creationId xmlns:a16="http://schemas.microsoft.com/office/drawing/2014/main" id="{712E6338-1028-723C-9CAD-6D81BF6631DD}"/>
                </a:ext>
              </a:extLst>
            </p:cNvPr>
            <p:cNvSpPr/>
            <p:nvPr/>
          </p:nvSpPr>
          <p:spPr>
            <a:xfrm>
              <a:off x="3190550" y="3954750"/>
              <a:ext cx="31725" cy="20825"/>
            </a:xfrm>
            <a:custGeom>
              <a:avLst/>
              <a:gdLst/>
              <a:ahLst/>
              <a:cxnLst/>
              <a:rect l="l" t="t" r="r" b="b"/>
              <a:pathLst>
                <a:path w="1269" h="833" extrusionOk="0">
                  <a:moveTo>
                    <a:pt x="0" y="1"/>
                  </a:moveTo>
                  <a:lnTo>
                    <a:pt x="0" y="1"/>
                  </a:lnTo>
                  <a:cubicBezTo>
                    <a:pt x="40" y="278"/>
                    <a:pt x="80" y="555"/>
                    <a:pt x="119" y="832"/>
                  </a:cubicBezTo>
                  <a:lnTo>
                    <a:pt x="159" y="832"/>
                  </a:lnTo>
                  <a:cubicBezTo>
                    <a:pt x="515" y="714"/>
                    <a:pt x="872" y="595"/>
                    <a:pt x="1268" y="476"/>
                  </a:cubicBezTo>
                  <a:cubicBezTo>
                    <a:pt x="832" y="318"/>
                    <a:pt x="436" y="159"/>
                    <a:pt x="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7" name="Google Shape;1529;p50">
              <a:extLst>
                <a:ext uri="{FF2B5EF4-FFF2-40B4-BE49-F238E27FC236}">
                  <a16:creationId xmlns:a16="http://schemas.microsoft.com/office/drawing/2014/main" id="{644E5917-8710-4D3D-C82E-C9DB19BFC019}"/>
                </a:ext>
              </a:extLst>
            </p:cNvPr>
            <p:cNvSpPr/>
            <p:nvPr/>
          </p:nvSpPr>
          <p:spPr>
            <a:xfrm>
              <a:off x="2397325" y="3789300"/>
              <a:ext cx="36650" cy="109025"/>
            </a:xfrm>
            <a:custGeom>
              <a:avLst/>
              <a:gdLst/>
              <a:ahLst/>
              <a:cxnLst/>
              <a:rect l="l" t="t" r="r" b="b"/>
              <a:pathLst>
                <a:path w="1466" h="4361" extrusionOk="0">
                  <a:moveTo>
                    <a:pt x="1266" y="0"/>
                  </a:moveTo>
                  <a:cubicBezTo>
                    <a:pt x="1034" y="0"/>
                    <a:pt x="1065" y="328"/>
                    <a:pt x="990" y="479"/>
                  </a:cubicBezTo>
                  <a:cubicBezTo>
                    <a:pt x="990" y="479"/>
                    <a:pt x="990" y="518"/>
                    <a:pt x="990" y="518"/>
                  </a:cubicBezTo>
                  <a:cubicBezTo>
                    <a:pt x="673" y="1707"/>
                    <a:pt x="357" y="2935"/>
                    <a:pt x="0" y="4123"/>
                  </a:cubicBezTo>
                  <a:cubicBezTo>
                    <a:pt x="119" y="4202"/>
                    <a:pt x="238" y="4281"/>
                    <a:pt x="357" y="4361"/>
                  </a:cubicBezTo>
                  <a:cubicBezTo>
                    <a:pt x="396" y="4123"/>
                    <a:pt x="475" y="3885"/>
                    <a:pt x="515" y="3648"/>
                  </a:cubicBezTo>
                  <a:cubicBezTo>
                    <a:pt x="832" y="2499"/>
                    <a:pt x="1149" y="1350"/>
                    <a:pt x="1426" y="201"/>
                  </a:cubicBezTo>
                  <a:cubicBezTo>
                    <a:pt x="1466" y="122"/>
                    <a:pt x="1386" y="3"/>
                    <a:pt x="1307" y="3"/>
                  </a:cubicBezTo>
                  <a:cubicBezTo>
                    <a:pt x="1293" y="1"/>
                    <a:pt x="1279" y="0"/>
                    <a:pt x="126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8" name="Google Shape;1530;p50">
              <a:extLst>
                <a:ext uri="{FF2B5EF4-FFF2-40B4-BE49-F238E27FC236}">
                  <a16:creationId xmlns:a16="http://schemas.microsoft.com/office/drawing/2014/main" id="{D4716647-70C9-09B3-F3FE-561A6ED2DB39}"/>
                </a:ext>
              </a:extLst>
            </p:cNvPr>
            <p:cNvSpPr/>
            <p:nvPr/>
          </p:nvSpPr>
          <p:spPr>
            <a:xfrm>
              <a:off x="2532975" y="3845475"/>
              <a:ext cx="36825" cy="115250"/>
            </a:xfrm>
            <a:custGeom>
              <a:avLst/>
              <a:gdLst/>
              <a:ahLst/>
              <a:cxnLst/>
              <a:rect l="l" t="t" r="r" b="b"/>
              <a:pathLst>
                <a:path w="1473" h="4610" extrusionOk="0">
                  <a:moveTo>
                    <a:pt x="1246" y="0"/>
                  </a:moveTo>
                  <a:cubicBezTo>
                    <a:pt x="1158" y="0"/>
                    <a:pt x="1065" y="53"/>
                    <a:pt x="1031" y="173"/>
                  </a:cubicBezTo>
                  <a:cubicBezTo>
                    <a:pt x="872" y="807"/>
                    <a:pt x="674" y="1480"/>
                    <a:pt x="476" y="2153"/>
                  </a:cubicBezTo>
                  <a:cubicBezTo>
                    <a:pt x="278" y="2906"/>
                    <a:pt x="120" y="3698"/>
                    <a:pt x="1" y="4490"/>
                  </a:cubicBezTo>
                  <a:cubicBezTo>
                    <a:pt x="120" y="4530"/>
                    <a:pt x="278" y="4570"/>
                    <a:pt x="397" y="4609"/>
                  </a:cubicBezTo>
                  <a:cubicBezTo>
                    <a:pt x="674" y="3144"/>
                    <a:pt x="991" y="1678"/>
                    <a:pt x="1427" y="252"/>
                  </a:cubicBezTo>
                  <a:cubicBezTo>
                    <a:pt x="1472" y="94"/>
                    <a:pt x="1363" y="0"/>
                    <a:pt x="124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79" name="Google Shape;1531;p50">
              <a:extLst>
                <a:ext uri="{FF2B5EF4-FFF2-40B4-BE49-F238E27FC236}">
                  <a16:creationId xmlns:a16="http://schemas.microsoft.com/office/drawing/2014/main" id="{B1AE11E1-5550-7265-9906-0FB4EE7C8636}"/>
                </a:ext>
              </a:extLst>
            </p:cNvPr>
            <p:cNvSpPr/>
            <p:nvPr/>
          </p:nvSpPr>
          <p:spPr>
            <a:xfrm>
              <a:off x="2705300" y="3893325"/>
              <a:ext cx="12900" cy="108000"/>
            </a:xfrm>
            <a:custGeom>
              <a:avLst/>
              <a:gdLst/>
              <a:ahLst/>
              <a:cxnLst/>
              <a:rect l="l" t="t" r="r" b="b"/>
              <a:pathLst>
                <a:path w="516" h="4320" extrusionOk="0">
                  <a:moveTo>
                    <a:pt x="320" y="0"/>
                  </a:moveTo>
                  <a:cubicBezTo>
                    <a:pt x="224" y="0"/>
                    <a:pt x="119" y="71"/>
                    <a:pt x="119" y="200"/>
                  </a:cubicBezTo>
                  <a:cubicBezTo>
                    <a:pt x="119" y="1547"/>
                    <a:pt x="80" y="2893"/>
                    <a:pt x="0" y="4240"/>
                  </a:cubicBezTo>
                  <a:cubicBezTo>
                    <a:pt x="159" y="4280"/>
                    <a:pt x="278" y="4280"/>
                    <a:pt x="397" y="4319"/>
                  </a:cubicBezTo>
                  <a:cubicBezTo>
                    <a:pt x="436" y="3804"/>
                    <a:pt x="476" y="3250"/>
                    <a:pt x="476" y="2735"/>
                  </a:cubicBezTo>
                  <a:cubicBezTo>
                    <a:pt x="476" y="1903"/>
                    <a:pt x="515" y="1032"/>
                    <a:pt x="476" y="160"/>
                  </a:cubicBezTo>
                  <a:cubicBezTo>
                    <a:pt x="476" y="51"/>
                    <a:pt x="401" y="0"/>
                    <a:pt x="320"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0" name="Google Shape;1532;p50">
              <a:extLst>
                <a:ext uri="{FF2B5EF4-FFF2-40B4-BE49-F238E27FC236}">
                  <a16:creationId xmlns:a16="http://schemas.microsoft.com/office/drawing/2014/main" id="{59DC2159-8E8C-1E41-B851-50BC64FD5240}"/>
                </a:ext>
              </a:extLst>
            </p:cNvPr>
            <p:cNvSpPr/>
            <p:nvPr/>
          </p:nvSpPr>
          <p:spPr>
            <a:xfrm>
              <a:off x="2854825" y="3914150"/>
              <a:ext cx="11925" cy="98075"/>
            </a:xfrm>
            <a:custGeom>
              <a:avLst/>
              <a:gdLst/>
              <a:ahLst/>
              <a:cxnLst/>
              <a:rect l="l" t="t" r="r" b="b"/>
              <a:pathLst>
                <a:path w="477" h="3923" extrusionOk="0">
                  <a:moveTo>
                    <a:pt x="239" y="1"/>
                  </a:moveTo>
                  <a:cubicBezTo>
                    <a:pt x="120" y="1"/>
                    <a:pt x="1" y="119"/>
                    <a:pt x="1" y="238"/>
                  </a:cubicBezTo>
                  <a:cubicBezTo>
                    <a:pt x="41" y="634"/>
                    <a:pt x="41" y="1070"/>
                    <a:pt x="41" y="1466"/>
                  </a:cubicBezTo>
                  <a:cubicBezTo>
                    <a:pt x="1" y="2298"/>
                    <a:pt x="1" y="3130"/>
                    <a:pt x="1" y="3922"/>
                  </a:cubicBezTo>
                  <a:lnTo>
                    <a:pt x="437" y="3922"/>
                  </a:lnTo>
                  <a:cubicBezTo>
                    <a:pt x="437" y="2694"/>
                    <a:pt x="476" y="1466"/>
                    <a:pt x="476" y="199"/>
                  </a:cubicBezTo>
                  <a:cubicBezTo>
                    <a:pt x="437" y="80"/>
                    <a:pt x="357" y="1"/>
                    <a:pt x="239"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1" name="Google Shape;1533;p50">
              <a:extLst>
                <a:ext uri="{FF2B5EF4-FFF2-40B4-BE49-F238E27FC236}">
                  <a16:creationId xmlns:a16="http://schemas.microsoft.com/office/drawing/2014/main" id="{812E5CCF-E93B-3C5B-FC7E-F0DC9E04FF99}"/>
                </a:ext>
              </a:extLst>
            </p:cNvPr>
            <p:cNvSpPr/>
            <p:nvPr/>
          </p:nvSpPr>
          <p:spPr>
            <a:xfrm>
              <a:off x="3037050" y="3887400"/>
              <a:ext cx="19825" cy="114925"/>
            </a:xfrm>
            <a:custGeom>
              <a:avLst/>
              <a:gdLst/>
              <a:ahLst/>
              <a:cxnLst/>
              <a:rect l="l" t="t" r="r" b="b"/>
              <a:pathLst>
                <a:path w="793" h="4597" extrusionOk="0">
                  <a:moveTo>
                    <a:pt x="1" y="1"/>
                  </a:moveTo>
                  <a:lnTo>
                    <a:pt x="1" y="1"/>
                  </a:lnTo>
                  <a:cubicBezTo>
                    <a:pt x="159" y="1546"/>
                    <a:pt x="278" y="3091"/>
                    <a:pt x="397" y="4596"/>
                  </a:cubicBezTo>
                  <a:cubicBezTo>
                    <a:pt x="516" y="4596"/>
                    <a:pt x="674" y="4556"/>
                    <a:pt x="793" y="4556"/>
                  </a:cubicBezTo>
                  <a:cubicBezTo>
                    <a:pt x="714" y="3130"/>
                    <a:pt x="595" y="1665"/>
                    <a:pt x="476" y="239"/>
                  </a:cubicBezTo>
                  <a:cubicBezTo>
                    <a:pt x="317" y="159"/>
                    <a:pt x="159" y="80"/>
                    <a:pt x="1"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2" name="Google Shape;1534;p50">
              <a:extLst>
                <a:ext uri="{FF2B5EF4-FFF2-40B4-BE49-F238E27FC236}">
                  <a16:creationId xmlns:a16="http://schemas.microsoft.com/office/drawing/2014/main" id="{23AFAD21-4A82-5EEA-5D5B-F663BBBD90D7}"/>
                </a:ext>
              </a:extLst>
            </p:cNvPr>
            <p:cNvSpPr/>
            <p:nvPr/>
          </p:nvSpPr>
          <p:spPr>
            <a:xfrm>
              <a:off x="3037050" y="3881700"/>
              <a:ext cx="11900" cy="11675"/>
            </a:xfrm>
            <a:custGeom>
              <a:avLst/>
              <a:gdLst/>
              <a:ahLst/>
              <a:cxnLst/>
              <a:rect l="l" t="t" r="r" b="b"/>
              <a:pathLst>
                <a:path w="476" h="467" extrusionOk="0">
                  <a:moveTo>
                    <a:pt x="226" y="0"/>
                  </a:moveTo>
                  <a:cubicBezTo>
                    <a:pt x="114" y="0"/>
                    <a:pt x="1" y="80"/>
                    <a:pt x="1" y="229"/>
                  </a:cubicBezTo>
                  <a:cubicBezTo>
                    <a:pt x="159" y="308"/>
                    <a:pt x="317" y="387"/>
                    <a:pt x="476" y="467"/>
                  </a:cubicBezTo>
                  <a:cubicBezTo>
                    <a:pt x="436" y="387"/>
                    <a:pt x="436" y="269"/>
                    <a:pt x="436" y="189"/>
                  </a:cubicBezTo>
                  <a:cubicBezTo>
                    <a:pt x="418" y="61"/>
                    <a:pt x="323" y="0"/>
                    <a:pt x="22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3" name="Google Shape;1535;p50">
              <a:extLst>
                <a:ext uri="{FF2B5EF4-FFF2-40B4-BE49-F238E27FC236}">
                  <a16:creationId xmlns:a16="http://schemas.microsoft.com/office/drawing/2014/main" id="{FDBFA2DD-076E-26B9-7994-58269D439D4F}"/>
                </a:ext>
              </a:extLst>
            </p:cNvPr>
            <p:cNvSpPr/>
            <p:nvPr/>
          </p:nvSpPr>
          <p:spPr>
            <a:xfrm>
              <a:off x="3156875" y="3983475"/>
              <a:ext cx="1025" cy="25"/>
            </a:xfrm>
            <a:custGeom>
              <a:avLst/>
              <a:gdLst/>
              <a:ahLst/>
              <a:cxnLst/>
              <a:rect l="l" t="t" r="r" b="b"/>
              <a:pathLst>
                <a:path w="41" h="1" extrusionOk="0">
                  <a:moveTo>
                    <a:pt x="1" y="0"/>
                  </a:moveTo>
                  <a:cubicBezTo>
                    <a:pt x="1" y="0"/>
                    <a:pt x="40" y="0"/>
                    <a:pt x="40" y="0"/>
                  </a:cubicBezTo>
                  <a:cubicBezTo>
                    <a:pt x="40" y="0"/>
                    <a:pt x="40" y="0"/>
                    <a:pt x="1" y="0"/>
                  </a:cubicBezTo>
                  <a:cubicBezTo>
                    <a:pt x="1" y="0"/>
                    <a:pt x="1" y="0"/>
                    <a:pt x="1"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4" name="Google Shape;1536;p50">
              <a:extLst>
                <a:ext uri="{FF2B5EF4-FFF2-40B4-BE49-F238E27FC236}">
                  <a16:creationId xmlns:a16="http://schemas.microsoft.com/office/drawing/2014/main" id="{028FF71B-4C45-DB64-FCA3-E670BC669EC1}"/>
                </a:ext>
              </a:extLst>
            </p:cNvPr>
            <p:cNvSpPr/>
            <p:nvPr/>
          </p:nvSpPr>
          <p:spPr>
            <a:xfrm>
              <a:off x="2293325" y="2680225"/>
              <a:ext cx="991325" cy="1332975"/>
            </a:xfrm>
            <a:custGeom>
              <a:avLst/>
              <a:gdLst/>
              <a:ahLst/>
              <a:cxnLst/>
              <a:rect l="l" t="t" r="r" b="b"/>
              <a:pathLst>
                <a:path w="39653" h="53319" extrusionOk="0">
                  <a:moveTo>
                    <a:pt x="27175" y="30878"/>
                  </a:moveTo>
                  <a:cubicBezTo>
                    <a:pt x="27234" y="30878"/>
                    <a:pt x="27294" y="30898"/>
                    <a:pt x="27333" y="30938"/>
                  </a:cubicBezTo>
                  <a:cubicBezTo>
                    <a:pt x="27412" y="31017"/>
                    <a:pt x="27452" y="31175"/>
                    <a:pt x="27373" y="31294"/>
                  </a:cubicBezTo>
                  <a:cubicBezTo>
                    <a:pt x="27056" y="31611"/>
                    <a:pt x="26699" y="31888"/>
                    <a:pt x="26343" y="32166"/>
                  </a:cubicBezTo>
                  <a:cubicBezTo>
                    <a:pt x="24877" y="33394"/>
                    <a:pt x="22778" y="33790"/>
                    <a:pt x="20876" y="33790"/>
                  </a:cubicBezTo>
                  <a:cubicBezTo>
                    <a:pt x="20124" y="33750"/>
                    <a:pt x="19133" y="33750"/>
                    <a:pt x="18500" y="33275"/>
                  </a:cubicBezTo>
                  <a:cubicBezTo>
                    <a:pt x="18341" y="33156"/>
                    <a:pt x="18341" y="32958"/>
                    <a:pt x="18539" y="32918"/>
                  </a:cubicBezTo>
                  <a:cubicBezTo>
                    <a:pt x="18579" y="32918"/>
                    <a:pt x="18619" y="32958"/>
                    <a:pt x="18658" y="32998"/>
                  </a:cubicBezTo>
                  <a:cubicBezTo>
                    <a:pt x="18935" y="33116"/>
                    <a:pt x="19213" y="33156"/>
                    <a:pt x="19530" y="33196"/>
                  </a:cubicBezTo>
                  <a:cubicBezTo>
                    <a:pt x="19932" y="33243"/>
                    <a:pt x="20337" y="33266"/>
                    <a:pt x="20743" y="33266"/>
                  </a:cubicBezTo>
                  <a:cubicBezTo>
                    <a:pt x="21697" y="33266"/>
                    <a:pt x="22653" y="33141"/>
                    <a:pt x="23570" y="32918"/>
                  </a:cubicBezTo>
                  <a:cubicBezTo>
                    <a:pt x="24481" y="32681"/>
                    <a:pt x="25353" y="32285"/>
                    <a:pt x="26066" y="31690"/>
                  </a:cubicBezTo>
                  <a:cubicBezTo>
                    <a:pt x="26383" y="31453"/>
                    <a:pt x="26699" y="31215"/>
                    <a:pt x="27016" y="30938"/>
                  </a:cubicBezTo>
                  <a:cubicBezTo>
                    <a:pt x="27056" y="30898"/>
                    <a:pt x="27115" y="30878"/>
                    <a:pt x="27175" y="30878"/>
                  </a:cubicBezTo>
                  <a:close/>
                  <a:moveTo>
                    <a:pt x="35256" y="47417"/>
                  </a:moveTo>
                  <a:cubicBezTo>
                    <a:pt x="35375" y="47417"/>
                    <a:pt x="35454" y="47496"/>
                    <a:pt x="35493" y="47615"/>
                  </a:cubicBezTo>
                  <a:cubicBezTo>
                    <a:pt x="35612" y="48644"/>
                    <a:pt x="35731" y="49635"/>
                    <a:pt x="35850" y="50665"/>
                  </a:cubicBezTo>
                  <a:cubicBezTo>
                    <a:pt x="35889" y="50784"/>
                    <a:pt x="35889" y="50902"/>
                    <a:pt x="35889" y="50982"/>
                  </a:cubicBezTo>
                  <a:cubicBezTo>
                    <a:pt x="35771" y="50942"/>
                    <a:pt x="35612" y="50863"/>
                    <a:pt x="35454" y="50823"/>
                  </a:cubicBezTo>
                  <a:cubicBezTo>
                    <a:pt x="35414" y="50506"/>
                    <a:pt x="35375" y="50189"/>
                    <a:pt x="35335" y="49872"/>
                  </a:cubicBezTo>
                  <a:cubicBezTo>
                    <a:pt x="35216" y="49120"/>
                    <a:pt x="35137" y="48367"/>
                    <a:pt x="35058" y="47654"/>
                  </a:cubicBezTo>
                  <a:cubicBezTo>
                    <a:pt x="35018" y="47535"/>
                    <a:pt x="35137" y="47417"/>
                    <a:pt x="35256" y="47417"/>
                  </a:cubicBezTo>
                  <a:close/>
                  <a:moveTo>
                    <a:pt x="23808" y="0"/>
                  </a:moveTo>
                  <a:cubicBezTo>
                    <a:pt x="23729" y="119"/>
                    <a:pt x="23649" y="238"/>
                    <a:pt x="23570" y="396"/>
                  </a:cubicBezTo>
                  <a:cubicBezTo>
                    <a:pt x="22659" y="1743"/>
                    <a:pt x="21431" y="2892"/>
                    <a:pt x="21233" y="4556"/>
                  </a:cubicBezTo>
                  <a:cubicBezTo>
                    <a:pt x="21035" y="6220"/>
                    <a:pt x="21787" y="7527"/>
                    <a:pt x="21827" y="9072"/>
                  </a:cubicBezTo>
                  <a:cubicBezTo>
                    <a:pt x="21921" y="11938"/>
                    <a:pt x="19049" y="12967"/>
                    <a:pt x="16508" y="12967"/>
                  </a:cubicBezTo>
                  <a:cubicBezTo>
                    <a:pt x="15818" y="12967"/>
                    <a:pt x="15153" y="12891"/>
                    <a:pt x="14578" y="12756"/>
                  </a:cubicBezTo>
                  <a:cubicBezTo>
                    <a:pt x="13984" y="12637"/>
                    <a:pt x="13429" y="12439"/>
                    <a:pt x="12914" y="12201"/>
                  </a:cubicBezTo>
                  <a:cubicBezTo>
                    <a:pt x="11290" y="15964"/>
                    <a:pt x="8280" y="23570"/>
                    <a:pt x="5626" y="30621"/>
                  </a:cubicBezTo>
                  <a:cubicBezTo>
                    <a:pt x="2615" y="38583"/>
                    <a:pt x="1" y="45872"/>
                    <a:pt x="238" y="45990"/>
                  </a:cubicBezTo>
                  <a:lnTo>
                    <a:pt x="912" y="46387"/>
                  </a:lnTo>
                  <a:cubicBezTo>
                    <a:pt x="2021" y="47100"/>
                    <a:pt x="3090" y="47813"/>
                    <a:pt x="4160" y="48486"/>
                  </a:cubicBezTo>
                  <a:cubicBezTo>
                    <a:pt x="4517" y="47298"/>
                    <a:pt x="4833" y="46070"/>
                    <a:pt x="5150" y="44881"/>
                  </a:cubicBezTo>
                  <a:cubicBezTo>
                    <a:pt x="5150" y="44842"/>
                    <a:pt x="5150" y="44842"/>
                    <a:pt x="5150" y="44842"/>
                  </a:cubicBezTo>
                  <a:cubicBezTo>
                    <a:pt x="5225" y="44691"/>
                    <a:pt x="5194" y="44363"/>
                    <a:pt x="5426" y="44363"/>
                  </a:cubicBezTo>
                  <a:cubicBezTo>
                    <a:pt x="5439" y="44363"/>
                    <a:pt x="5453" y="44364"/>
                    <a:pt x="5467" y="44366"/>
                  </a:cubicBezTo>
                  <a:cubicBezTo>
                    <a:pt x="5586" y="44366"/>
                    <a:pt x="5626" y="44485"/>
                    <a:pt x="5586" y="44564"/>
                  </a:cubicBezTo>
                  <a:cubicBezTo>
                    <a:pt x="5309" y="45713"/>
                    <a:pt x="4992" y="46862"/>
                    <a:pt x="4675" y="48011"/>
                  </a:cubicBezTo>
                  <a:cubicBezTo>
                    <a:pt x="4635" y="48248"/>
                    <a:pt x="4556" y="48486"/>
                    <a:pt x="4517" y="48724"/>
                  </a:cubicBezTo>
                  <a:cubicBezTo>
                    <a:pt x="5428" y="49278"/>
                    <a:pt x="6378" y="49793"/>
                    <a:pt x="7408" y="50229"/>
                  </a:cubicBezTo>
                  <a:cubicBezTo>
                    <a:pt x="8121" y="50546"/>
                    <a:pt x="8834" y="50823"/>
                    <a:pt x="9587" y="51100"/>
                  </a:cubicBezTo>
                  <a:cubicBezTo>
                    <a:pt x="9706" y="50308"/>
                    <a:pt x="9864" y="49516"/>
                    <a:pt x="10102" y="48763"/>
                  </a:cubicBezTo>
                  <a:cubicBezTo>
                    <a:pt x="10260" y="48090"/>
                    <a:pt x="10458" y="47417"/>
                    <a:pt x="10617" y="46743"/>
                  </a:cubicBezTo>
                  <a:cubicBezTo>
                    <a:pt x="10649" y="46647"/>
                    <a:pt x="10733" y="46602"/>
                    <a:pt x="10817" y="46602"/>
                  </a:cubicBezTo>
                  <a:cubicBezTo>
                    <a:pt x="10939" y="46602"/>
                    <a:pt x="11060" y="46697"/>
                    <a:pt x="11013" y="46862"/>
                  </a:cubicBezTo>
                  <a:cubicBezTo>
                    <a:pt x="10577" y="48288"/>
                    <a:pt x="10260" y="49754"/>
                    <a:pt x="9983" y="51219"/>
                  </a:cubicBezTo>
                  <a:cubicBezTo>
                    <a:pt x="12082" y="51932"/>
                    <a:pt x="14261" y="52447"/>
                    <a:pt x="16479" y="52764"/>
                  </a:cubicBezTo>
                  <a:cubicBezTo>
                    <a:pt x="16559" y="51417"/>
                    <a:pt x="16638" y="50071"/>
                    <a:pt x="16598" y="48724"/>
                  </a:cubicBezTo>
                  <a:cubicBezTo>
                    <a:pt x="16598" y="48595"/>
                    <a:pt x="16703" y="48524"/>
                    <a:pt x="16799" y="48524"/>
                  </a:cubicBezTo>
                  <a:cubicBezTo>
                    <a:pt x="16880" y="48524"/>
                    <a:pt x="16955" y="48575"/>
                    <a:pt x="16955" y="48684"/>
                  </a:cubicBezTo>
                  <a:cubicBezTo>
                    <a:pt x="16994" y="49556"/>
                    <a:pt x="16994" y="50387"/>
                    <a:pt x="16955" y="51259"/>
                  </a:cubicBezTo>
                  <a:cubicBezTo>
                    <a:pt x="16955" y="51774"/>
                    <a:pt x="16915" y="52328"/>
                    <a:pt x="16876" y="52843"/>
                  </a:cubicBezTo>
                  <a:cubicBezTo>
                    <a:pt x="18737" y="53121"/>
                    <a:pt x="20599" y="53240"/>
                    <a:pt x="22461" y="53279"/>
                  </a:cubicBezTo>
                  <a:cubicBezTo>
                    <a:pt x="22461" y="52487"/>
                    <a:pt x="22461" y="51655"/>
                    <a:pt x="22501" y="50823"/>
                  </a:cubicBezTo>
                  <a:cubicBezTo>
                    <a:pt x="22501" y="50427"/>
                    <a:pt x="22501" y="49991"/>
                    <a:pt x="22501" y="49595"/>
                  </a:cubicBezTo>
                  <a:cubicBezTo>
                    <a:pt x="22461" y="49476"/>
                    <a:pt x="22580" y="49358"/>
                    <a:pt x="22699" y="49358"/>
                  </a:cubicBezTo>
                  <a:cubicBezTo>
                    <a:pt x="22817" y="49358"/>
                    <a:pt x="22936" y="49437"/>
                    <a:pt x="22936" y="49556"/>
                  </a:cubicBezTo>
                  <a:cubicBezTo>
                    <a:pt x="22936" y="50823"/>
                    <a:pt x="22897" y="52051"/>
                    <a:pt x="22897" y="53279"/>
                  </a:cubicBezTo>
                  <a:cubicBezTo>
                    <a:pt x="23253" y="53319"/>
                    <a:pt x="23610" y="53319"/>
                    <a:pt x="23966" y="53319"/>
                  </a:cubicBezTo>
                  <a:cubicBezTo>
                    <a:pt x="26026" y="53279"/>
                    <a:pt x="28086" y="53160"/>
                    <a:pt x="30146" y="52883"/>
                  </a:cubicBezTo>
                  <a:cubicBezTo>
                    <a:pt x="30027" y="51378"/>
                    <a:pt x="29908" y="49833"/>
                    <a:pt x="29750" y="48288"/>
                  </a:cubicBezTo>
                  <a:cubicBezTo>
                    <a:pt x="29750" y="48139"/>
                    <a:pt x="29875" y="48059"/>
                    <a:pt x="29991" y="48059"/>
                  </a:cubicBezTo>
                  <a:cubicBezTo>
                    <a:pt x="30091" y="48059"/>
                    <a:pt x="30185" y="48120"/>
                    <a:pt x="30185" y="48248"/>
                  </a:cubicBezTo>
                  <a:cubicBezTo>
                    <a:pt x="30185" y="48328"/>
                    <a:pt x="30225" y="48446"/>
                    <a:pt x="30225" y="48526"/>
                  </a:cubicBezTo>
                  <a:cubicBezTo>
                    <a:pt x="30344" y="49952"/>
                    <a:pt x="30463" y="51417"/>
                    <a:pt x="30542" y="52843"/>
                  </a:cubicBezTo>
                  <a:cubicBezTo>
                    <a:pt x="31294" y="52725"/>
                    <a:pt x="32047" y="52645"/>
                    <a:pt x="32760" y="52487"/>
                  </a:cubicBezTo>
                  <a:cubicBezTo>
                    <a:pt x="33037" y="52447"/>
                    <a:pt x="33315" y="52408"/>
                    <a:pt x="33552" y="52328"/>
                  </a:cubicBezTo>
                  <a:lnTo>
                    <a:pt x="33750" y="52328"/>
                  </a:lnTo>
                  <a:cubicBezTo>
                    <a:pt x="34028" y="52249"/>
                    <a:pt x="34265" y="52210"/>
                    <a:pt x="34543" y="52130"/>
                  </a:cubicBezTo>
                  <a:lnTo>
                    <a:pt x="34582" y="52130"/>
                  </a:lnTo>
                  <a:cubicBezTo>
                    <a:pt x="34701" y="52130"/>
                    <a:pt x="34780" y="52091"/>
                    <a:pt x="34899" y="52051"/>
                  </a:cubicBezTo>
                  <a:lnTo>
                    <a:pt x="35612" y="51893"/>
                  </a:lnTo>
                  <a:cubicBezTo>
                    <a:pt x="35731" y="51893"/>
                    <a:pt x="35889" y="51853"/>
                    <a:pt x="36008" y="51813"/>
                  </a:cubicBezTo>
                  <a:cubicBezTo>
                    <a:pt x="35969" y="51536"/>
                    <a:pt x="35929" y="51259"/>
                    <a:pt x="35889" y="50982"/>
                  </a:cubicBezTo>
                  <a:lnTo>
                    <a:pt x="35889" y="50982"/>
                  </a:lnTo>
                  <a:cubicBezTo>
                    <a:pt x="36325" y="51140"/>
                    <a:pt x="36721" y="51299"/>
                    <a:pt x="37157" y="51457"/>
                  </a:cubicBezTo>
                  <a:lnTo>
                    <a:pt x="37395" y="51378"/>
                  </a:lnTo>
                  <a:cubicBezTo>
                    <a:pt x="38029" y="51140"/>
                    <a:pt x="38662" y="50902"/>
                    <a:pt x="39296" y="50625"/>
                  </a:cubicBezTo>
                  <a:lnTo>
                    <a:pt x="39336" y="50625"/>
                  </a:lnTo>
                  <a:cubicBezTo>
                    <a:pt x="39415" y="50586"/>
                    <a:pt x="39534" y="50546"/>
                    <a:pt x="39613" y="50506"/>
                  </a:cubicBezTo>
                  <a:cubicBezTo>
                    <a:pt x="39653" y="49516"/>
                    <a:pt x="39257" y="24402"/>
                    <a:pt x="38821" y="14617"/>
                  </a:cubicBezTo>
                  <a:cubicBezTo>
                    <a:pt x="36919" y="14063"/>
                    <a:pt x="35097" y="13350"/>
                    <a:pt x="33315" y="12439"/>
                  </a:cubicBezTo>
                  <a:cubicBezTo>
                    <a:pt x="30978" y="11131"/>
                    <a:pt x="28640" y="9824"/>
                    <a:pt x="26858" y="7804"/>
                  </a:cubicBezTo>
                  <a:cubicBezTo>
                    <a:pt x="25828" y="6655"/>
                    <a:pt x="24877" y="5308"/>
                    <a:pt x="24560" y="3764"/>
                  </a:cubicBezTo>
                  <a:cubicBezTo>
                    <a:pt x="24442" y="3130"/>
                    <a:pt x="24442" y="2496"/>
                    <a:pt x="24521" y="1902"/>
                  </a:cubicBezTo>
                  <a:cubicBezTo>
                    <a:pt x="24204" y="1308"/>
                    <a:pt x="23927" y="674"/>
                    <a:pt x="23808"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5" name="Google Shape;1537;p50">
              <a:extLst>
                <a:ext uri="{FF2B5EF4-FFF2-40B4-BE49-F238E27FC236}">
                  <a16:creationId xmlns:a16="http://schemas.microsoft.com/office/drawing/2014/main" id="{49DF9D8B-0BEC-3E93-239F-CCC4FB5CC42C}"/>
                </a:ext>
              </a:extLst>
            </p:cNvPr>
            <p:cNvSpPr/>
            <p:nvPr/>
          </p:nvSpPr>
          <p:spPr>
            <a:xfrm>
              <a:off x="3175700" y="3926025"/>
              <a:ext cx="1000" cy="1025"/>
            </a:xfrm>
            <a:custGeom>
              <a:avLst/>
              <a:gdLst/>
              <a:ahLst/>
              <a:cxnLst/>
              <a:rect l="l" t="t" r="r" b="b"/>
              <a:pathLst>
                <a:path w="40" h="41" extrusionOk="0">
                  <a:moveTo>
                    <a:pt x="0" y="1"/>
                  </a:moveTo>
                  <a:lnTo>
                    <a:pt x="40" y="40"/>
                  </a:lnTo>
                  <a:cubicBezTo>
                    <a:pt x="40" y="40"/>
                    <a:pt x="40" y="1"/>
                    <a:pt x="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6" name="Google Shape;1538;p50">
              <a:extLst>
                <a:ext uri="{FF2B5EF4-FFF2-40B4-BE49-F238E27FC236}">
                  <a16:creationId xmlns:a16="http://schemas.microsoft.com/office/drawing/2014/main" id="{3A7EAF15-29E6-5E46-AE96-82A1C52C670A}"/>
                </a:ext>
              </a:extLst>
            </p:cNvPr>
            <p:cNvSpPr/>
            <p:nvPr/>
          </p:nvSpPr>
          <p:spPr>
            <a:xfrm>
              <a:off x="3168775" y="3865625"/>
              <a:ext cx="21800" cy="89150"/>
            </a:xfrm>
            <a:custGeom>
              <a:avLst/>
              <a:gdLst/>
              <a:ahLst/>
              <a:cxnLst/>
              <a:rect l="l" t="t" r="r" b="b"/>
              <a:pathLst>
                <a:path w="872" h="3566" extrusionOk="0">
                  <a:moveTo>
                    <a:pt x="238" y="1"/>
                  </a:moveTo>
                  <a:cubicBezTo>
                    <a:pt x="119" y="1"/>
                    <a:pt x="0" y="119"/>
                    <a:pt x="40" y="238"/>
                  </a:cubicBezTo>
                  <a:cubicBezTo>
                    <a:pt x="119" y="951"/>
                    <a:pt x="198" y="1704"/>
                    <a:pt x="317" y="2456"/>
                  </a:cubicBezTo>
                  <a:cubicBezTo>
                    <a:pt x="357" y="2773"/>
                    <a:pt x="396" y="3090"/>
                    <a:pt x="436" y="3407"/>
                  </a:cubicBezTo>
                  <a:cubicBezTo>
                    <a:pt x="594" y="3447"/>
                    <a:pt x="753" y="3526"/>
                    <a:pt x="871" y="3566"/>
                  </a:cubicBezTo>
                  <a:cubicBezTo>
                    <a:pt x="871" y="3486"/>
                    <a:pt x="871" y="3368"/>
                    <a:pt x="832" y="3249"/>
                  </a:cubicBezTo>
                  <a:cubicBezTo>
                    <a:pt x="832" y="3288"/>
                    <a:pt x="832" y="3288"/>
                    <a:pt x="832" y="3288"/>
                  </a:cubicBezTo>
                  <a:cubicBezTo>
                    <a:pt x="713" y="2258"/>
                    <a:pt x="594" y="1228"/>
                    <a:pt x="475" y="199"/>
                  </a:cubicBezTo>
                  <a:cubicBezTo>
                    <a:pt x="436" y="80"/>
                    <a:pt x="357" y="1"/>
                    <a:pt x="23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7" name="Google Shape;1539;p50">
              <a:extLst>
                <a:ext uri="{FF2B5EF4-FFF2-40B4-BE49-F238E27FC236}">
                  <a16:creationId xmlns:a16="http://schemas.microsoft.com/office/drawing/2014/main" id="{5D91F26A-264E-784F-9C07-ABF7297AECEE}"/>
                </a:ext>
              </a:extLst>
            </p:cNvPr>
            <p:cNvSpPr/>
            <p:nvPr/>
          </p:nvSpPr>
          <p:spPr>
            <a:xfrm>
              <a:off x="3156875" y="3983475"/>
              <a:ext cx="1025" cy="25"/>
            </a:xfrm>
            <a:custGeom>
              <a:avLst/>
              <a:gdLst/>
              <a:ahLst/>
              <a:cxnLst/>
              <a:rect l="l" t="t" r="r" b="b"/>
              <a:pathLst>
                <a:path w="41" h="1" extrusionOk="0">
                  <a:moveTo>
                    <a:pt x="40" y="0"/>
                  </a:moveTo>
                  <a:cubicBezTo>
                    <a:pt x="40" y="0"/>
                    <a:pt x="40" y="0"/>
                    <a:pt x="1" y="0"/>
                  </a:cubicBezTo>
                  <a:cubicBezTo>
                    <a:pt x="1" y="0"/>
                    <a:pt x="1" y="0"/>
                    <a:pt x="1" y="0"/>
                  </a:cubicBezTo>
                  <a:cubicBezTo>
                    <a:pt x="1" y="0"/>
                    <a:pt x="40" y="0"/>
                    <a:pt x="40"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8" name="Google Shape;1540;p50">
              <a:extLst>
                <a:ext uri="{FF2B5EF4-FFF2-40B4-BE49-F238E27FC236}">
                  <a16:creationId xmlns:a16="http://schemas.microsoft.com/office/drawing/2014/main" id="{692ACD6D-BE5F-C957-BA1E-D0DEA188819A}"/>
                </a:ext>
              </a:extLst>
            </p:cNvPr>
            <p:cNvSpPr/>
            <p:nvPr/>
          </p:nvSpPr>
          <p:spPr>
            <a:xfrm>
              <a:off x="2751850" y="3452175"/>
              <a:ext cx="227800" cy="72800"/>
            </a:xfrm>
            <a:custGeom>
              <a:avLst/>
              <a:gdLst/>
              <a:ahLst/>
              <a:cxnLst/>
              <a:rect l="l" t="t" r="r" b="b"/>
              <a:pathLst>
                <a:path w="9112" h="2912" extrusionOk="0">
                  <a:moveTo>
                    <a:pt x="8834" y="0"/>
                  </a:moveTo>
                  <a:cubicBezTo>
                    <a:pt x="8774" y="0"/>
                    <a:pt x="8715" y="20"/>
                    <a:pt x="8675" y="60"/>
                  </a:cubicBezTo>
                  <a:cubicBezTo>
                    <a:pt x="8358" y="337"/>
                    <a:pt x="8042" y="575"/>
                    <a:pt x="7725" y="812"/>
                  </a:cubicBezTo>
                  <a:cubicBezTo>
                    <a:pt x="7012" y="1407"/>
                    <a:pt x="6140" y="1803"/>
                    <a:pt x="5229" y="2040"/>
                  </a:cubicBezTo>
                  <a:cubicBezTo>
                    <a:pt x="4312" y="2263"/>
                    <a:pt x="3356" y="2388"/>
                    <a:pt x="2402" y="2388"/>
                  </a:cubicBezTo>
                  <a:cubicBezTo>
                    <a:pt x="1996" y="2388"/>
                    <a:pt x="1591" y="2365"/>
                    <a:pt x="1189" y="2318"/>
                  </a:cubicBezTo>
                  <a:cubicBezTo>
                    <a:pt x="872" y="2278"/>
                    <a:pt x="594" y="2238"/>
                    <a:pt x="317" y="2120"/>
                  </a:cubicBezTo>
                  <a:cubicBezTo>
                    <a:pt x="278" y="2080"/>
                    <a:pt x="238" y="2040"/>
                    <a:pt x="198" y="2040"/>
                  </a:cubicBezTo>
                  <a:cubicBezTo>
                    <a:pt x="0" y="2080"/>
                    <a:pt x="0" y="2278"/>
                    <a:pt x="159" y="2397"/>
                  </a:cubicBezTo>
                  <a:cubicBezTo>
                    <a:pt x="792" y="2872"/>
                    <a:pt x="1783" y="2872"/>
                    <a:pt x="2535" y="2912"/>
                  </a:cubicBezTo>
                  <a:cubicBezTo>
                    <a:pt x="4437" y="2912"/>
                    <a:pt x="6497" y="2516"/>
                    <a:pt x="8002" y="1288"/>
                  </a:cubicBezTo>
                  <a:cubicBezTo>
                    <a:pt x="8358" y="1010"/>
                    <a:pt x="8715" y="733"/>
                    <a:pt x="9032" y="416"/>
                  </a:cubicBezTo>
                  <a:cubicBezTo>
                    <a:pt x="9111" y="297"/>
                    <a:pt x="9071" y="139"/>
                    <a:pt x="8992" y="60"/>
                  </a:cubicBezTo>
                  <a:cubicBezTo>
                    <a:pt x="8953" y="20"/>
                    <a:pt x="8893" y="0"/>
                    <a:pt x="883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89" name="Google Shape;1541;p50">
              <a:extLst>
                <a:ext uri="{FF2B5EF4-FFF2-40B4-BE49-F238E27FC236}">
                  <a16:creationId xmlns:a16="http://schemas.microsoft.com/office/drawing/2014/main" id="{4DB83365-F19F-4DEA-3B74-8545F43589B5}"/>
                </a:ext>
              </a:extLst>
            </p:cNvPr>
            <p:cNvSpPr/>
            <p:nvPr/>
          </p:nvSpPr>
          <p:spPr>
            <a:xfrm>
              <a:off x="2862750" y="2130600"/>
              <a:ext cx="35675" cy="107975"/>
            </a:xfrm>
            <a:custGeom>
              <a:avLst/>
              <a:gdLst/>
              <a:ahLst/>
              <a:cxnLst/>
              <a:rect l="l" t="t" r="r" b="b"/>
              <a:pathLst>
                <a:path w="1427" h="4319" extrusionOk="0">
                  <a:moveTo>
                    <a:pt x="1" y="0"/>
                  </a:moveTo>
                  <a:cubicBezTo>
                    <a:pt x="1" y="0"/>
                    <a:pt x="1" y="40"/>
                    <a:pt x="1" y="80"/>
                  </a:cubicBezTo>
                  <a:cubicBezTo>
                    <a:pt x="1" y="1664"/>
                    <a:pt x="635" y="3011"/>
                    <a:pt x="1427" y="4318"/>
                  </a:cubicBezTo>
                  <a:cubicBezTo>
                    <a:pt x="1110" y="2892"/>
                    <a:pt x="1031" y="1506"/>
                    <a:pt x="1229" y="159"/>
                  </a:cubicBezTo>
                  <a:cubicBezTo>
                    <a:pt x="833" y="119"/>
                    <a:pt x="437" y="80"/>
                    <a:pt x="1"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0" name="Google Shape;1542;p50">
              <a:extLst>
                <a:ext uri="{FF2B5EF4-FFF2-40B4-BE49-F238E27FC236}">
                  <a16:creationId xmlns:a16="http://schemas.microsoft.com/office/drawing/2014/main" id="{B1D27AED-7922-227E-5884-57F3A2C582C1}"/>
                </a:ext>
              </a:extLst>
            </p:cNvPr>
            <p:cNvSpPr/>
            <p:nvPr/>
          </p:nvSpPr>
          <p:spPr>
            <a:xfrm>
              <a:off x="2915250" y="1903825"/>
              <a:ext cx="165400" cy="100050"/>
            </a:xfrm>
            <a:custGeom>
              <a:avLst/>
              <a:gdLst/>
              <a:ahLst/>
              <a:cxnLst/>
              <a:rect l="l" t="t" r="r" b="b"/>
              <a:pathLst>
                <a:path w="6616" h="4002" extrusionOk="0">
                  <a:moveTo>
                    <a:pt x="6616" y="0"/>
                  </a:moveTo>
                  <a:cubicBezTo>
                    <a:pt x="6219" y="198"/>
                    <a:pt x="5823" y="396"/>
                    <a:pt x="5427" y="594"/>
                  </a:cubicBezTo>
                  <a:cubicBezTo>
                    <a:pt x="3961" y="1268"/>
                    <a:pt x="2496" y="1941"/>
                    <a:pt x="1228" y="2932"/>
                  </a:cubicBezTo>
                  <a:cubicBezTo>
                    <a:pt x="793" y="3248"/>
                    <a:pt x="396" y="3605"/>
                    <a:pt x="0" y="4001"/>
                  </a:cubicBezTo>
                  <a:cubicBezTo>
                    <a:pt x="713" y="3645"/>
                    <a:pt x="1466" y="3328"/>
                    <a:pt x="2179" y="3011"/>
                  </a:cubicBezTo>
                  <a:lnTo>
                    <a:pt x="3724" y="2298"/>
                  </a:lnTo>
                  <a:cubicBezTo>
                    <a:pt x="4675" y="1624"/>
                    <a:pt x="5665" y="1070"/>
                    <a:pt x="6616" y="436"/>
                  </a:cubicBezTo>
                  <a:cubicBezTo>
                    <a:pt x="6616" y="277"/>
                    <a:pt x="6616" y="159"/>
                    <a:pt x="6616"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1" name="Google Shape;1543;p50">
              <a:extLst>
                <a:ext uri="{FF2B5EF4-FFF2-40B4-BE49-F238E27FC236}">
                  <a16:creationId xmlns:a16="http://schemas.microsoft.com/office/drawing/2014/main" id="{1FB64A06-5BF3-4296-003D-738626F9E999}"/>
                </a:ext>
              </a:extLst>
            </p:cNvPr>
            <p:cNvSpPr/>
            <p:nvPr/>
          </p:nvSpPr>
          <p:spPr>
            <a:xfrm>
              <a:off x="2893450" y="1988975"/>
              <a:ext cx="80250" cy="51525"/>
            </a:xfrm>
            <a:custGeom>
              <a:avLst/>
              <a:gdLst/>
              <a:ahLst/>
              <a:cxnLst/>
              <a:rect l="l" t="t" r="r" b="b"/>
              <a:pathLst>
                <a:path w="3210" h="2061" extrusionOk="0">
                  <a:moveTo>
                    <a:pt x="3209" y="1"/>
                  </a:moveTo>
                  <a:lnTo>
                    <a:pt x="3209" y="1"/>
                  </a:lnTo>
                  <a:cubicBezTo>
                    <a:pt x="2259" y="397"/>
                    <a:pt x="1348" y="793"/>
                    <a:pt x="476" y="1308"/>
                  </a:cubicBezTo>
                  <a:cubicBezTo>
                    <a:pt x="318" y="1387"/>
                    <a:pt x="199" y="1506"/>
                    <a:pt x="80" y="1585"/>
                  </a:cubicBezTo>
                  <a:cubicBezTo>
                    <a:pt x="40" y="1625"/>
                    <a:pt x="1" y="1665"/>
                    <a:pt x="1" y="1704"/>
                  </a:cubicBezTo>
                  <a:cubicBezTo>
                    <a:pt x="635" y="1744"/>
                    <a:pt x="1110" y="1863"/>
                    <a:pt x="1387" y="2061"/>
                  </a:cubicBezTo>
                  <a:cubicBezTo>
                    <a:pt x="1823" y="1387"/>
                    <a:pt x="2378" y="753"/>
                    <a:pt x="3011" y="159"/>
                  </a:cubicBezTo>
                  <a:cubicBezTo>
                    <a:pt x="3051" y="80"/>
                    <a:pt x="3130" y="40"/>
                    <a:pt x="3209"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2" name="Google Shape;1544;p50">
              <a:extLst>
                <a:ext uri="{FF2B5EF4-FFF2-40B4-BE49-F238E27FC236}">
                  <a16:creationId xmlns:a16="http://schemas.microsoft.com/office/drawing/2014/main" id="{2BF020B4-4448-0259-AFB9-3CFD6850EDB8}"/>
                </a:ext>
              </a:extLst>
            </p:cNvPr>
            <p:cNvSpPr/>
            <p:nvPr/>
          </p:nvSpPr>
          <p:spPr>
            <a:xfrm>
              <a:off x="3202425" y="2461375"/>
              <a:ext cx="6975" cy="7925"/>
            </a:xfrm>
            <a:custGeom>
              <a:avLst/>
              <a:gdLst/>
              <a:ahLst/>
              <a:cxnLst/>
              <a:rect l="l" t="t" r="r" b="b"/>
              <a:pathLst>
                <a:path w="279" h="317" extrusionOk="0">
                  <a:moveTo>
                    <a:pt x="40" y="0"/>
                  </a:moveTo>
                  <a:cubicBezTo>
                    <a:pt x="80" y="79"/>
                    <a:pt x="80" y="158"/>
                    <a:pt x="1" y="238"/>
                  </a:cubicBezTo>
                  <a:lnTo>
                    <a:pt x="278" y="317"/>
                  </a:lnTo>
                  <a:cubicBezTo>
                    <a:pt x="199" y="198"/>
                    <a:pt x="159" y="119"/>
                    <a:pt x="120"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3" name="Google Shape;1545;p50">
              <a:extLst>
                <a:ext uri="{FF2B5EF4-FFF2-40B4-BE49-F238E27FC236}">
                  <a16:creationId xmlns:a16="http://schemas.microsoft.com/office/drawing/2014/main" id="{6050DD37-8140-ECD1-D7BE-43CE1A20BBC8}"/>
                </a:ext>
              </a:extLst>
            </p:cNvPr>
            <p:cNvSpPr/>
            <p:nvPr/>
          </p:nvSpPr>
          <p:spPr>
            <a:xfrm>
              <a:off x="3138075" y="2449475"/>
              <a:ext cx="51500" cy="8950"/>
            </a:xfrm>
            <a:custGeom>
              <a:avLst/>
              <a:gdLst/>
              <a:ahLst/>
              <a:cxnLst/>
              <a:rect l="l" t="t" r="r" b="b"/>
              <a:pathLst>
                <a:path w="2060" h="358" extrusionOk="0">
                  <a:moveTo>
                    <a:pt x="0" y="1"/>
                  </a:moveTo>
                  <a:lnTo>
                    <a:pt x="0" y="1"/>
                  </a:lnTo>
                  <a:cubicBezTo>
                    <a:pt x="673" y="199"/>
                    <a:pt x="1347" y="318"/>
                    <a:pt x="2060" y="357"/>
                  </a:cubicBezTo>
                  <a:cubicBezTo>
                    <a:pt x="1386" y="199"/>
                    <a:pt x="713" y="80"/>
                    <a:pt x="0"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4" name="Google Shape;1546;p50">
              <a:extLst>
                <a:ext uri="{FF2B5EF4-FFF2-40B4-BE49-F238E27FC236}">
                  <a16:creationId xmlns:a16="http://schemas.microsoft.com/office/drawing/2014/main" id="{E2F4A405-29A2-C601-7AF4-51362CCD3561}"/>
                </a:ext>
              </a:extLst>
            </p:cNvPr>
            <p:cNvSpPr/>
            <p:nvPr/>
          </p:nvSpPr>
          <p:spPr>
            <a:xfrm>
              <a:off x="3172725" y="2467300"/>
              <a:ext cx="39625" cy="8950"/>
            </a:xfrm>
            <a:custGeom>
              <a:avLst/>
              <a:gdLst/>
              <a:ahLst/>
              <a:cxnLst/>
              <a:rect l="l" t="t" r="r" b="b"/>
              <a:pathLst>
                <a:path w="1585" h="358" extrusionOk="0">
                  <a:moveTo>
                    <a:pt x="1189" y="1"/>
                  </a:moveTo>
                  <a:cubicBezTo>
                    <a:pt x="1149" y="40"/>
                    <a:pt x="1110" y="80"/>
                    <a:pt x="1030" y="80"/>
                  </a:cubicBezTo>
                  <a:cubicBezTo>
                    <a:pt x="674" y="80"/>
                    <a:pt x="317" y="40"/>
                    <a:pt x="0" y="1"/>
                  </a:cubicBezTo>
                  <a:lnTo>
                    <a:pt x="0" y="1"/>
                  </a:lnTo>
                  <a:cubicBezTo>
                    <a:pt x="515" y="80"/>
                    <a:pt x="1070" y="199"/>
                    <a:pt x="1585" y="357"/>
                  </a:cubicBezTo>
                  <a:cubicBezTo>
                    <a:pt x="1545" y="278"/>
                    <a:pt x="1506" y="159"/>
                    <a:pt x="1466" y="80"/>
                  </a:cubicBezTo>
                  <a:lnTo>
                    <a:pt x="1189" y="1"/>
                  </a:ln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5" name="Google Shape;1547;p50">
              <a:extLst>
                <a:ext uri="{FF2B5EF4-FFF2-40B4-BE49-F238E27FC236}">
                  <a16:creationId xmlns:a16="http://schemas.microsoft.com/office/drawing/2014/main" id="{C0A874DC-3150-E605-6180-52DE1320B988}"/>
                </a:ext>
              </a:extLst>
            </p:cNvPr>
            <p:cNvSpPr/>
            <p:nvPr/>
          </p:nvSpPr>
          <p:spPr>
            <a:xfrm>
              <a:off x="3080625" y="1790925"/>
              <a:ext cx="146600" cy="135700"/>
            </a:xfrm>
            <a:custGeom>
              <a:avLst/>
              <a:gdLst/>
              <a:ahLst/>
              <a:cxnLst/>
              <a:rect l="l" t="t" r="r" b="b"/>
              <a:pathLst>
                <a:path w="5864" h="5428" extrusionOk="0">
                  <a:moveTo>
                    <a:pt x="5863" y="0"/>
                  </a:moveTo>
                  <a:cubicBezTo>
                    <a:pt x="5031" y="1426"/>
                    <a:pt x="3684" y="2615"/>
                    <a:pt x="2377" y="3645"/>
                  </a:cubicBezTo>
                  <a:cubicBezTo>
                    <a:pt x="1719" y="4199"/>
                    <a:pt x="1000" y="4723"/>
                    <a:pt x="301" y="5217"/>
                  </a:cubicBezTo>
                  <a:lnTo>
                    <a:pt x="301" y="5217"/>
                  </a:lnTo>
                  <a:cubicBezTo>
                    <a:pt x="2466" y="3961"/>
                    <a:pt x="4689" y="2234"/>
                    <a:pt x="5863" y="0"/>
                  </a:cubicBezTo>
                  <a:close/>
                  <a:moveTo>
                    <a:pt x="301" y="5217"/>
                  </a:moveTo>
                  <a:cubicBezTo>
                    <a:pt x="200" y="5275"/>
                    <a:pt x="100" y="5332"/>
                    <a:pt x="1" y="5388"/>
                  </a:cubicBezTo>
                  <a:cubicBezTo>
                    <a:pt x="1" y="5427"/>
                    <a:pt x="1" y="5427"/>
                    <a:pt x="1" y="5427"/>
                  </a:cubicBezTo>
                  <a:cubicBezTo>
                    <a:pt x="100" y="5358"/>
                    <a:pt x="200" y="5287"/>
                    <a:pt x="301" y="5217"/>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6" name="Google Shape;1548;p50">
              <a:extLst>
                <a:ext uri="{FF2B5EF4-FFF2-40B4-BE49-F238E27FC236}">
                  <a16:creationId xmlns:a16="http://schemas.microsoft.com/office/drawing/2014/main" id="{83019C89-72E0-F4C2-F3F1-641B16A64A82}"/>
                </a:ext>
              </a:extLst>
            </p:cNvPr>
            <p:cNvSpPr/>
            <p:nvPr/>
          </p:nvSpPr>
          <p:spPr>
            <a:xfrm>
              <a:off x="3476750" y="2112775"/>
              <a:ext cx="1025" cy="3975"/>
            </a:xfrm>
            <a:custGeom>
              <a:avLst/>
              <a:gdLst/>
              <a:ahLst/>
              <a:cxnLst/>
              <a:rect l="l" t="t" r="r" b="b"/>
              <a:pathLst>
                <a:path w="41" h="159" extrusionOk="0">
                  <a:moveTo>
                    <a:pt x="0" y="0"/>
                  </a:moveTo>
                  <a:cubicBezTo>
                    <a:pt x="0" y="10"/>
                    <a:pt x="3" y="17"/>
                    <a:pt x="6" y="23"/>
                  </a:cubicBezTo>
                  <a:lnTo>
                    <a:pt x="6" y="23"/>
                  </a:lnTo>
                  <a:lnTo>
                    <a:pt x="0" y="0"/>
                  </a:lnTo>
                  <a:close/>
                  <a:moveTo>
                    <a:pt x="6" y="23"/>
                  </a:moveTo>
                  <a:lnTo>
                    <a:pt x="40" y="159"/>
                  </a:lnTo>
                  <a:cubicBezTo>
                    <a:pt x="40" y="119"/>
                    <a:pt x="40" y="119"/>
                    <a:pt x="40" y="80"/>
                  </a:cubicBezTo>
                  <a:cubicBezTo>
                    <a:pt x="40" y="49"/>
                    <a:pt x="17" y="42"/>
                    <a:pt x="6" y="23"/>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7" name="Google Shape;1549;p50">
              <a:extLst>
                <a:ext uri="{FF2B5EF4-FFF2-40B4-BE49-F238E27FC236}">
                  <a16:creationId xmlns:a16="http://schemas.microsoft.com/office/drawing/2014/main" id="{C8EBB348-050A-CEF3-C721-E0081A267B45}"/>
                </a:ext>
              </a:extLst>
            </p:cNvPr>
            <p:cNvSpPr/>
            <p:nvPr/>
          </p:nvSpPr>
          <p:spPr>
            <a:xfrm>
              <a:off x="3080625" y="1768150"/>
              <a:ext cx="147575" cy="146575"/>
            </a:xfrm>
            <a:custGeom>
              <a:avLst/>
              <a:gdLst/>
              <a:ahLst/>
              <a:cxnLst/>
              <a:rect l="l" t="t" r="r" b="b"/>
              <a:pathLst>
                <a:path w="5903" h="5863" extrusionOk="0">
                  <a:moveTo>
                    <a:pt x="5903" y="0"/>
                  </a:moveTo>
                  <a:cubicBezTo>
                    <a:pt x="5866" y="81"/>
                    <a:pt x="5828" y="162"/>
                    <a:pt x="5788" y="242"/>
                  </a:cubicBezTo>
                  <a:lnTo>
                    <a:pt x="5788" y="242"/>
                  </a:lnTo>
                  <a:cubicBezTo>
                    <a:pt x="5833" y="160"/>
                    <a:pt x="5871" y="80"/>
                    <a:pt x="5903" y="0"/>
                  </a:cubicBezTo>
                  <a:close/>
                  <a:moveTo>
                    <a:pt x="5788" y="242"/>
                  </a:moveTo>
                  <a:cubicBezTo>
                    <a:pt x="5721" y="364"/>
                    <a:pt x="5641" y="492"/>
                    <a:pt x="5546" y="634"/>
                  </a:cubicBezTo>
                  <a:cubicBezTo>
                    <a:pt x="4239" y="2734"/>
                    <a:pt x="2179" y="4278"/>
                    <a:pt x="1" y="5427"/>
                  </a:cubicBezTo>
                  <a:cubicBezTo>
                    <a:pt x="1" y="5586"/>
                    <a:pt x="1" y="5704"/>
                    <a:pt x="1" y="5863"/>
                  </a:cubicBezTo>
                  <a:cubicBezTo>
                    <a:pt x="80" y="5784"/>
                    <a:pt x="159" y="5744"/>
                    <a:pt x="238" y="5665"/>
                  </a:cubicBezTo>
                  <a:cubicBezTo>
                    <a:pt x="2151" y="4288"/>
                    <a:pt x="4655" y="2504"/>
                    <a:pt x="5788" y="242"/>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8" name="Google Shape;1550;p50">
              <a:extLst>
                <a:ext uri="{FF2B5EF4-FFF2-40B4-BE49-F238E27FC236}">
                  <a16:creationId xmlns:a16="http://schemas.microsoft.com/office/drawing/2014/main" id="{7370D9C4-D918-AE9A-36EC-E10345333280}"/>
                </a:ext>
              </a:extLst>
            </p:cNvPr>
            <p:cNvSpPr/>
            <p:nvPr/>
          </p:nvSpPr>
          <p:spPr>
            <a:xfrm>
              <a:off x="2987525" y="2342525"/>
              <a:ext cx="224825" cy="133725"/>
            </a:xfrm>
            <a:custGeom>
              <a:avLst/>
              <a:gdLst/>
              <a:ahLst/>
              <a:cxnLst/>
              <a:rect l="l" t="t" r="r" b="b"/>
              <a:pathLst>
                <a:path w="8993" h="5349" extrusionOk="0">
                  <a:moveTo>
                    <a:pt x="296" y="1"/>
                  </a:moveTo>
                  <a:cubicBezTo>
                    <a:pt x="247" y="1"/>
                    <a:pt x="199" y="14"/>
                    <a:pt x="159" y="40"/>
                  </a:cubicBezTo>
                  <a:cubicBezTo>
                    <a:pt x="41" y="119"/>
                    <a:pt x="1" y="278"/>
                    <a:pt x="80" y="397"/>
                  </a:cubicBezTo>
                  <a:cubicBezTo>
                    <a:pt x="278" y="674"/>
                    <a:pt x="516" y="951"/>
                    <a:pt x="714" y="1268"/>
                  </a:cubicBezTo>
                  <a:cubicBezTo>
                    <a:pt x="1585" y="2456"/>
                    <a:pt x="2853" y="3368"/>
                    <a:pt x="4160" y="4041"/>
                  </a:cubicBezTo>
                  <a:cubicBezTo>
                    <a:pt x="4279" y="4120"/>
                    <a:pt x="4358" y="4160"/>
                    <a:pt x="4438" y="4199"/>
                  </a:cubicBezTo>
                  <a:cubicBezTo>
                    <a:pt x="4556" y="4239"/>
                    <a:pt x="4675" y="4279"/>
                    <a:pt x="4754" y="4318"/>
                  </a:cubicBezTo>
                  <a:cubicBezTo>
                    <a:pt x="5309" y="4556"/>
                    <a:pt x="5864" y="4714"/>
                    <a:pt x="6418" y="4833"/>
                  </a:cubicBezTo>
                  <a:cubicBezTo>
                    <a:pt x="6735" y="4873"/>
                    <a:pt x="7092" y="4952"/>
                    <a:pt x="7408" y="4992"/>
                  </a:cubicBezTo>
                  <a:cubicBezTo>
                    <a:pt x="7923" y="5071"/>
                    <a:pt x="8478" y="5190"/>
                    <a:pt x="8993" y="5348"/>
                  </a:cubicBezTo>
                  <a:cubicBezTo>
                    <a:pt x="8953" y="5269"/>
                    <a:pt x="8914" y="5150"/>
                    <a:pt x="8874" y="5071"/>
                  </a:cubicBezTo>
                  <a:cubicBezTo>
                    <a:pt x="8795" y="4952"/>
                    <a:pt x="8755" y="4873"/>
                    <a:pt x="8716" y="4754"/>
                  </a:cubicBezTo>
                  <a:lnTo>
                    <a:pt x="8636" y="4754"/>
                  </a:lnTo>
                  <a:cubicBezTo>
                    <a:pt x="8597" y="4714"/>
                    <a:pt x="8557" y="4675"/>
                    <a:pt x="8478" y="4635"/>
                  </a:cubicBezTo>
                  <a:lnTo>
                    <a:pt x="8082" y="4635"/>
                  </a:lnTo>
                  <a:cubicBezTo>
                    <a:pt x="7408" y="4477"/>
                    <a:pt x="6735" y="4358"/>
                    <a:pt x="6022" y="4279"/>
                  </a:cubicBezTo>
                  <a:cubicBezTo>
                    <a:pt x="5547" y="4160"/>
                    <a:pt x="5071" y="4001"/>
                    <a:pt x="4636" y="3764"/>
                  </a:cubicBezTo>
                  <a:cubicBezTo>
                    <a:pt x="2853" y="2853"/>
                    <a:pt x="1665" y="1823"/>
                    <a:pt x="516" y="159"/>
                  </a:cubicBezTo>
                  <a:cubicBezTo>
                    <a:pt x="490" y="53"/>
                    <a:pt x="393" y="1"/>
                    <a:pt x="296"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99" name="Google Shape;1551;p50">
              <a:extLst>
                <a:ext uri="{FF2B5EF4-FFF2-40B4-BE49-F238E27FC236}">
                  <a16:creationId xmlns:a16="http://schemas.microsoft.com/office/drawing/2014/main" id="{D2E3B5AB-F59F-8E16-A54B-58695DDBB196}"/>
                </a:ext>
              </a:extLst>
            </p:cNvPr>
            <p:cNvSpPr/>
            <p:nvPr/>
          </p:nvSpPr>
          <p:spPr>
            <a:xfrm>
              <a:off x="2898400" y="1725550"/>
              <a:ext cx="583325" cy="871500"/>
            </a:xfrm>
            <a:custGeom>
              <a:avLst/>
              <a:gdLst/>
              <a:ahLst/>
              <a:cxnLst/>
              <a:rect l="l" t="t" r="r" b="b"/>
              <a:pathLst>
                <a:path w="23333" h="34860" extrusionOk="0">
                  <a:moveTo>
                    <a:pt x="15526" y="3819"/>
                  </a:moveTo>
                  <a:cubicBezTo>
                    <a:pt x="15845" y="3819"/>
                    <a:pt x="16129" y="3904"/>
                    <a:pt x="16321" y="4121"/>
                  </a:cubicBezTo>
                  <a:cubicBezTo>
                    <a:pt x="16629" y="4466"/>
                    <a:pt x="16340" y="5073"/>
                    <a:pt x="15924" y="5073"/>
                  </a:cubicBezTo>
                  <a:cubicBezTo>
                    <a:pt x="15911" y="5073"/>
                    <a:pt x="15898" y="5073"/>
                    <a:pt x="15885" y="5071"/>
                  </a:cubicBezTo>
                  <a:cubicBezTo>
                    <a:pt x="15621" y="5071"/>
                    <a:pt x="15375" y="5054"/>
                    <a:pt x="15134" y="5054"/>
                  </a:cubicBezTo>
                  <a:cubicBezTo>
                    <a:pt x="15014" y="5054"/>
                    <a:pt x="14895" y="5058"/>
                    <a:pt x="14776" y="5071"/>
                  </a:cubicBezTo>
                  <a:cubicBezTo>
                    <a:pt x="14142" y="5111"/>
                    <a:pt x="13667" y="5507"/>
                    <a:pt x="13231" y="5943"/>
                  </a:cubicBezTo>
                  <a:cubicBezTo>
                    <a:pt x="13132" y="6076"/>
                    <a:pt x="13004" y="6376"/>
                    <a:pt x="12826" y="6376"/>
                  </a:cubicBezTo>
                  <a:cubicBezTo>
                    <a:pt x="12791" y="6376"/>
                    <a:pt x="12755" y="6365"/>
                    <a:pt x="12716" y="6339"/>
                  </a:cubicBezTo>
                  <a:cubicBezTo>
                    <a:pt x="12083" y="5982"/>
                    <a:pt x="13192" y="4873"/>
                    <a:pt x="13469" y="4596"/>
                  </a:cubicBezTo>
                  <a:cubicBezTo>
                    <a:pt x="13883" y="4265"/>
                    <a:pt x="14795" y="3819"/>
                    <a:pt x="15526" y="3819"/>
                  </a:cubicBezTo>
                  <a:close/>
                  <a:moveTo>
                    <a:pt x="16267" y="8732"/>
                  </a:moveTo>
                  <a:cubicBezTo>
                    <a:pt x="16570" y="8732"/>
                    <a:pt x="16886" y="8838"/>
                    <a:pt x="17153" y="8993"/>
                  </a:cubicBezTo>
                  <a:cubicBezTo>
                    <a:pt x="17589" y="9231"/>
                    <a:pt x="17826" y="9666"/>
                    <a:pt x="18104" y="10102"/>
                  </a:cubicBezTo>
                  <a:cubicBezTo>
                    <a:pt x="18341" y="10419"/>
                    <a:pt x="18698" y="10815"/>
                    <a:pt x="18223" y="11132"/>
                  </a:cubicBezTo>
                  <a:cubicBezTo>
                    <a:pt x="18142" y="11169"/>
                    <a:pt x="18070" y="11185"/>
                    <a:pt x="18004" y="11185"/>
                  </a:cubicBezTo>
                  <a:cubicBezTo>
                    <a:pt x="17716" y="11185"/>
                    <a:pt x="17567" y="10868"/>
                    <a:pt x="17470" y="10577"/>
                  </a:cubicBezTo>
                  <a:cubicBezTo>
                    <a:pt x="17193" y="10063"/>
                    <a:pt x="16915" y="9310"/>
                    <a:pt x="16242" y="9310"/>
                  </a:cubicBezTo>
                  <a:cubicBezTo>
                    <a:pt x="16163" y="9310"/>
                    <a:pt x="16083" y="9310"/>
                    <a:pt x="16004" y="9349"/>
                  </a:cubicBezTo>
                  <a:cubicBezTo>
                    <a:pt x="15965" y="9429"/>
                    <a:pt x="15925" y="9508"/>
                    <a:pt x="15885" y="9548"/>
                  </a:cubicBezTo>
                  <a:cubicBezTo>
                    <a:pt x="15806" y="9983"/>
                    <a:pt x="15806" y="10419"/>
                    <a:pt x="15806" y="10815"/>
                  </a:cubicBezTo>
                  <a:cubicBezTo>
                    <a:pt x="15806" y="10855"/>
                    <a:pt x="15806" y="10894"/>
                    <a:pt x="15846" y="10934"/>
                  </a:cubicBezTo>
                  <a:cubicBezTo>
                    <a:pt x="15925" y="11132"/>
                    <a:pt x="15767" y="11330"/>
                    <a:pt x="15569" y="11330"/>
                  </a:cubicBezTo>
                  <a:cubicBezTo>
                    <a:pt x="15370" y="11330"/>
                    <a:pt x="15252" y="11092"/>
                    <a:pt x="15331" y="10934"/>
                  </a:cubicBezTo>
                  <a:cubicBezTo>
                    <a:pt x="15252" y="10379"/>
                    <a:pt x="15172" y="9349"/>
                    <a:pt x="15608" y="8953"/>
                  </a:cubicBezTo>
                  <a:cubicBezTo>
                    <a:pt x="15800" y="8797"/>
                    <a:pt x="16029" y="8732"/>
                    <a:pt x="16267" y="8732"/>
                  </a:cubicBezTo>
                  <a:close/>
                  <a:moveTo>
                    <a:pt x="6421" y="9811"/>
                  </a:moveTo>
                  <a:cubicBezTo>
                    <a:pt x="6705" y="9811"/>
                    <a:pt x="6929" y="9906"/>
                    <a:pt x="6973" y="10181"/>
                  </a:cubicBezTo>
                  <a:cubicBezTo>
                    <a:pt x="7012" y="10498"/>
                    <a:pt x="6576" y="10459"/>
                    <a:pt x="6378" y="10498"/>
                  </a:cubicBezTo>
                  <a:cubicBezTo>
                    <a:pt x="5824" y="10736"/>
                    <a:pt x="5269" y="11013"/>
                    <a:pt x="4952" y="11568"/>
                  </a:cubicBezTo>
                  <a:cubicBezTo>
                    <a:pt x="4794" y="11885"/>
                    <a:pt x="4675" y="12281"/>
                    <a:pt x="4556" y="12598"/>
                  </a:cubicBezTo>
                  <a:cubicBezTo>
                    <a:pt x="4473" y="12825"/>
                    <a:pt x="4239" y="12945"/>
                    <a:pt x="4006" y="12945"/>
                  </a:cubicBezTo>
                  <a:cubicBezTo>
                    <a:pt x="3793" y="12945"/>
                    <a:pt x="3581" y="12845"/>
                    <a:pt x="3487" y="12637"/>
                  </a:cubicBezTo>
                  <a:cubicBezTo>
                    <a:pt x="3091" y="11805"/>
                    <a:pt x="4398" y="10538"/>
                    <a:pt x="5032" y="10221"/>
                  </a:cubicBezTo>
                  <a:cubicBezTo>
                    <a:pt x="5258" y="10095"/>
                    <a:pt x="5929" y="9811"/>
                    <a:pt x="6421" y="9811"/>
                  </a:cubicBezTo>
                  <a:close/>
                  <a:moveTo>
                    <a:pt x="15438" y="12475"/>
                  </a:moveTo>
                  <a:cubicBezTo>
                    <a:pt x="16015" y="12475"/>
                    <a:pt x="16473" y="12700"/>
                    <a:pt x="16519" y="13548"/>
                  </a:cubicBezTo>
                  <a:cubicBezTo>
                    <a:pt x="16559" y="14024"/>
                    <a:pt x="16361" y="14459"/>
                    <a:pt x="16202" y="14895"/>
                  </a:cubicBezTo>
                  <a:cubicBezTo>
                    <a:pt x="16174" y="14981"/>
                    <a:pt x="16063" y="15046"/>
                    <a:pt x="15959" y="15046"/>
                  </a:cubicBezTo>
                  <a:cubicBezTo>
                    <a:pt x="15918" y="15046"/>
                    <a:pt x="15879" y="15036"/>
                    <a:pt x="15846" y="15014"/>
                  </a:cubicBezTo>
                  <a:cubicBezTo>
                    <a:pt x="15687" y="14974"/>
                    <a:pt x="15648" y="14776"/>
                    <a:pt x="15687" y="14658"/>
                  </a:cubicBezTo>
                  <a:cubicBezTo>
                    <a:pt x="15806" y="14301"/>
                    <a:pt x="16044" y="13905"/>
                    <a:pt x="16044" y="13509"/>
                  </a:cubicBezTo>
                  <a:cubicBezTo>
                    <a:pt x="16004" y="13311"/>
                    <a:pt x="15965" y="13033"/>
                    <a:pt x="15727" y="12954"/>
                  </a:cubicBezTo>
                  <a:cubicBezTo>
                    <a:pt x="15616" y="12930"/>
                    <a:pt x="15502" y="12920"/>
                    <a:pt x="15385" y="12920"/>
                  </a:cubicBezTo>
                  <a:cubicBezTo>
                    <a:pt x="15125" y="12920"/>
                    <a:pt x="14851" y="12967"/>
                    <a:pt x="14578" y="12994"/>
                  </a:cubicBezTo>
                  <a:cubicBezTo>
                    <a:pt x="14459" y="13018"/>
                    <a:pt x="14281" y="13099"/>
                    <a:pt x="14142" y="13099"/>
                  </a:cubicBezTo>
                  <a:cubicBezTo>
                    <a:pt x="14051" y="13099"/>
                    <a:pt x="13976" y="13064"/>
                    <a:pt x="13944" y="12954"/>
                  </a:cubicBezTo>
                  <a:cubicBezTo>
                    <a:pt x="13905" y="12835"/>
                    <a:pt x="13984" y="12717"/>
                    <a:pt x="14103" y="12677"/>
                  </a:cubicBezTo>
                  <a:cubicBezTo>
                    <a:pt x="14536" y="12594"/>
                    <a:pt x="15019" y="12475"/>
                    <a:pt x="15438" y="12475"/>
                  </a:cubicBezTo>
                  <a:close/>
                  <a:moveTo>
                    <a:pt x="8144" y="12873"/>
                  </a:moveTo>
                  <a:cubicBezTo>
                    <a:pt x="8940" y="12873"/>
                    <a:pt x="9440" y="13604"/>
                    <a:pt x="9864" y="14222"/>
                  </a:cubicBezTo>
                  <a:cubicBezTo>
                    <a:pt x="9944" y="14261"/>
                    <a:pt x="9983" y="14341"/>
                    <a:pt x="9983" y="14420"/>
                  </a:cubicBezTo>
                  <a:cubicBezTo>
                    <a:pt x="10034" y="14623"/>
                    <a:pt x="9841" y="14761"/>
                    <a:pt x="9664" y="14761"/>
                  </a:cubicBezTo>
                  <a:cubicBezTo>
                    <a:pt x="9565" y="14761"/>
                    <a:pt x="9471" y="14718"/>
                    <a:pt x="9429" y="14618"/>
                  </a:cubicBezTo>
                  <a:cubicBezTo>
                    <a:pt x="9081" y="14155"/>
                    <a:pt x="8621" y="13428"/>
                    <a:pt x="7974" y="13428"/>
                  </a:cubicBezTo>
                  <a:cubicBezTo>
                    <a:pt x="7957" y="13428"/>
                    <a:pt x="7940" y="13429"/>
                    <a:pt x="7923" y="13430"/>
                  </a:cubicBezTo>
                  <a:cubicBezTo>
                    <a:pt x="7765" y="13509"/>
                    <a:pt x="7686" y="13628"/>
                    <a:pt x="7606" y="13786"/>
                  </a:cubicBezTo>
                  <a:cubicBezTo>
                    <a:pt x="7408" y="14301"/>
                    <a:pt x="7606" y="15093"/>
                    <a:pt x="7725" y="15529"/>
                  </a:cubicBezTo>
                  <a:cubicBezTo>
                    <a:pt x="8006" y="15726"/>
                    <a:pt x="7789" y="16022"/>
                    <a:pt x="7568" y="16022"/>
                  </a:cubicBezTo>
                  <a:cubicBezTo>
                    <a:pt x="7478" y="16022"/>
                    <a:pt x="7387" y="15973"/>
                    <a:pt x="7329" y="15846"/>
                  </a:cubicBezTo>
                  <a:cubicBezTo>
                    <a:pt x="7012" y="15054"/>
                    <a:pt x="6814" y="14063"/>
                    <a:pt x="7290" y="13350"/>
                  </a:cubicBezTo>
                  <a:cubicBezTo>
                    <a:pt x="7369" y="13232"/>
                    <a:pt x="7448" y="13152"/>
                    <a:pt x="7527" y="13073"/>
                  </a:cubicBezTo>
                  <a:cubicBezTo>
                    <a:pt x="7686" y="12954"/>
                    <a:pt x="7884" y="12875"/>
                    <a:pt x="8082" y="12875"/>
                  </a:cubicBezTo>
                  <a:cubicBezTo>
                    <a:pt x="8103" y="12874"/>
                    <a:pt x="8124" y="12873"/>
                    <a:pt x="8144" y="12873"/>
                  </a:cubicBezTo>
                  <a:close/>
                  <a:moveTo>
                    <a:pt x="12290" y="15941"/>
                  </a:moveTo>
                  <a:cubicBezTo>
                    <a:pt x="12422" y="15941"/>
                    <a:pt x="12552" y="16018"/>
                    <a:pt x="12598" y="16202"/>
                  </a:cubicBezTo>
                  <a:cubicBezTo>
                    <a:pt x="12756" y="16836"/>
                    <a:pt x="13231" y="17391"/>
                    <a:pt x="13746" y="17787"/>
                  </a:cubicBezTo>
                  <a:cubicBezTo>
                    <a:pt x="14368" y="18245"/>
                    <a:pt x="15178" y="18541"/>
                    <a:pt x="15977" y="18541"/>
                  </a:cubicBezTo>
                  <a:cubicBezTo>
                    <a:pt x="16146" y="18541"/>
                    <a:pt x="16314" y="18528"/>
                    <a:pt x="16480" y="18500"/>
                  </a:cubicBezTo>
                  <a:cubicBezTo>
                    <a:pt x="17153" y="18342"/>
                    <a:pt x="17866" y="18064"/>
                    <a:pt x="18341" y="17589"/>
                  </a:cubicBezTo>
                  <a:cubicBezTo>
                    <a:pt x="18658" y="17272"/>
                    <a:pt x="18896" y="16955"/>
                    <a:pt x="19134" y="16559"/>
                  </a:cubicBezTo>
                  <a:cubicBezTo>
                    <a:pt x="19185" y="16482"/>
                    <a:pt x="19269" y="16439"/>
                    <a:pt x="19354" y="16439"/>
                  </a:cubicBezTo>
                  <a:cubicBezTo>
                    <a:pt x="19401" y="16439"/>
                    <a:pt x="19448" y="16452"/>
                    <a:pt x="19490" y="16480"/>
                  </a:cubicBezTo>
                  <a:cubicBezTo>
                    <a:pt x="19609" y="16559"/>
                    <a:pt x="19649" y="16717"/>
                    <a:pt x="19569" y="16836"/>
                  </a:cubicBezTo>
                  <a:cubicBezTo>
                    <a:pt x="19411" y="17114"/>
                    <a:pt x="19252" y="17430"/>
                    <a:pt x="19054" y="17708"/>
                  </a:cubicBezTo>
                  <a:cubicBezTo>
                    <a:pt x="18698" y="18342"/>
                    <a:pt x="18064" y="18738"/>
                    <a:pt x="17391" y="19015"/>
                  </a:cubicBezTo>
                  <a:cubicBezTo>
                    <a:pt x="16909" y="19219"/>
                    <a:pt x="16385" y="19318"/>
                    <a:pt x="15861" y="19318"/>
                  </a:cubicBezTo>
                  <a:cubicBezTo>
                    <a:pt x="15265" y="19318"/>
                    <a:pt x="14670" y="19189"/>
                    <a:pt x="14142" y="18936"/>
                  </a:cubicBezTo>
                  <a:cubicBezTo>
                    <a:pt x="13073" y="18460"/>
                    <a:pt x="12281" y="17510"/>
                    <a:pt x="11964" y="16401"/>
                  </a:cubicBezTo>
                  <a:cubicBezTo>
                    <a:pt x="11867" y="16134"/>
                    <a:pt x="12082" y="15941"/>
                    <a:pt x="12290" y="15941"/>
                  </a:cubicBezTo>
                  <a:close/>
                  <a:moveTo>
                    <a:pt x="8518" y="16559"/>
                  </a:moveTo>
                  <a:cubicBezTo>
                    <a:pt x="10221" y="16559"/>
                    <a:pt x="11647" y="17945"/>
                    <a:pt x="11647" y="19688"/>
                  </a:cubicBezTo>
                  <a:cubicBezTo>
                    <a:pt x="11647" y="21075"/>
                    <a:pt x="10736" y="22224"/>
                    <a:pt x="9508" y="22620"/>
                  </a:cubicBezTo>
                  <a:cubicBezTo>
                    <a:pt x="9191" y="22739"/>
                    <a:pt x="8874" y="22818"/>
                    <a:pt x="8518" y="22818"/>
                  </a:cubicBezTo>
                  <a:cubicBezTo>
                    <a:pt x="6775" y="22818"/>
                    <a:pt x="5388" y="21431"/>
                    <a:pt x="5388" y="19688"/>
                  </a:cubicBezTo>
                  <a:cubicBezTo>
                    <a:pt x="5388" y="18104"/>
                    <a:pt x="6537" y="16836"/>
                    <a:pt x="8042" y="16599"/>
                  </a:cubicBezTo>
                  <a:cubicBezTo>
                    <a:pt x="8201" y="16599"/>
                    <a:pt x="8359" y="16559"/>
                    <a:pt x="8518" y="16559"/>
                  </a:cubicBezTo>
                  <a:close/>
                  <a:moveTo>
                    <a:pt x="3861" y="24680"/>
                  </a:moveTo>
                  <a:cubicBezTo>
                    <a:pt x="3958" y="24680"/>
                    <a:pt x="4055" y="24732"/>
                    <a:pt x="4081" y="24838"/>
                  </a:cubicBezTo>
                  <a:cubicBezTo>
                    <a:pt x="5230" y="26502"/>
                    <a:pt x="6418" y="27571"/>
                    <a:pt x="8201" y="28443"/>
                  </a:cubicBezTo>
                  <a:cubicBezTo>
                    <a:pt x="8636" y="28680"/>
                    <a:pt x="9112" y="28839"/>
                    <a:pt x="9587" y="28958"/>
                  </a:cubicBezTo>
                  <a:cubicBezTo>
                    <a:pt x="10300" y="29037"/>
                    <a:pt x="10973" y="29156"/>
                    <a:pt x="11647" y="29314"/>
                  </a:cubicBezTo>
                  <a:cubicBezTo>
                    <a:pt x="11766" y="29314"/>
                    <a:pt x="11885" y="29314"/>
                    <a:pt x="12043" y="29354"/>
                  </a:cubicBezTo>
                  <a:cubicBezTo>
                    <a:pt x="12122" y="29354"/>
                    <a:pt x="12162" y="29393"/>
                    <a:pt x="12201" y="29433"/>
                  </a:cubicBezTo>
                  <a:lnTo>
                    <a:pt x="12281" y="29433"/>
                  </a:lnTo>
                  <a:cubicBezTo>
                    <a:pt x="12320" y="29552"/>
                    <a:pt x="12360" y="29671"/>
                    <a:pt x="12439" y="29750"/>
                  </a:cubicBezTo>
                  <a:cubicBezTo>
                    <a:pt x="12479" y="29829"/>
                    <a:pt x="12518" y="29948"/>
                    <a:pt x="12558" y="30027"/>
                  </a:cubicBezTo>
                  <a:cubicBezTo>
                    <a:pt x="12043" y="29908"/>
                    <a:pt x="11488" y="29790"/>
                    <a:pt x="10973" y="29671"/>
                  </a:cubicBezTo>
                  <a:cubicBezTo>
                    <a:pt x="10617" y="29631"/>
                    <a:pt x="10300" y="29591"/>
                    <a:pt x="9983" y="29552"/>
                  </a:cubicBezTo>
                  <a:cubicBezTo>
                    <a:pt x="9429" y="29433"/>
                    <a:pt x="8874" y="29235"/>
                    <a:pt x="8319" y="29037"/>
                  </a:cubicBezTo>
                  <a:cubicBezTo>
                    <a:pt x="8240" y="28958"/>
                    <a:pt x="8121" y="28918"/>
                    <a:pt x="8003" y="28878"/>
                  </a:cubicBezTo>
                  <a:cubicBezTo>
                    <a:pt x="7923" y="28839"/>
                    <a:pt x="7844" y="28799"/>
                    <a:pt x="7725" y="28720"/>
                  </a:cubicBezTo>
                  <a:cubicBezTo>
                    <a:pt x="6418" y="28047"/>
                    <a:pt x="5150" y="27135"/>
                    <a:pt x="4279" y="25947"/>
                  </a:cubicBezTo>
                  <a:cubicBezTo>
                    <a:pt x="4081" y="25670"/>
                    <a:pt x="3843" y="25353"/>
                    <a:pt x="3645" y="25076"/>
                  </a:cubicBezTo>
                  <a:cubicBezTo>
                    <a:pt x="3566" y="24957"/>
                    <a:pt x="3606" y="24798"/>
                    <a:pt x="3724" y="24719"/>
                  </a:cubicBezTo>
                  <a:cubicBezTo>
                    <a:pt x="3764" y="24693"/>
                    <a:pt x="3812" y="24680"/>
                    <a:pt x="3861" y="24680"/>
                  </a:cubicBezTo>
                  <a:close/>
                  <a:moveTo>
                    <a:pt x="14301" y="1"/>
                  </a:moveTo>
                  <a:cubicBezTo>
                    <a:pt x="14261" y="397"/>
                    <a:pt x="14222" y="793"/>
                    <a:pt x="14103" y="1189"/>
                  </a:cubicBezTo>
                  <a:cubicBezTo>
                    <a:pt x="13429" y="4279"/>
                    <a:pt x="10221" y="6854"/>
                    <a:pt x="7290" y="8478"/>
                  </a:cubicBezTo>
                  <a:cubicBezTo>
                    <a:pt x="6735" y="8755"/>
                    <a:pt x="6220" y="9033"/>
                    <a:pt x="5705" y="9270"/>
                  </a:cubicBezTo>
                  <a:cubicBezTo>
                    <a:pt x="5349" y="9429"/>
                    <a:pt x="4952" y="9627"/>
                    <a:pt x="4556" y="9785"/>
                  </a:cubicBezTo>
                  <a:cubicBezTo>
                    <a:pt x="4358" y="9944"/>
                    <a:pt x="4160" y="10102"/>
                    <a:pt x="3962" y="10261"/>
                  </a:cubicBezTo>
                  <a:cubicBezTo>
                    <a:pt x="2972" y="10974"/>
                    <a:pt x="2100" y="11924"/>
                    <a:pt x="1467" y="12954"/>
                  </a:cubicBezTo>
                  <a:cubicBezTo>
                    <a:pt x="1981" y="13865"/>
                    <a:pt x="2219" y="15727"/>
                    <a:pt x="1467" y="16242"/>
                  </a:cubicBezTo>
                  <a:cubicBezTo>
                    <a:pt x="1268" y="16361"/>
                    <a:pt x="833" y="16401"/>
                    <a:pt x="239" y="16401"/>
                  </a:cubicBezTo>
                  <a:cubicBezTo>
                    <a:pt x="1" y="18223"/>
                    <a:pt x="239" y="20045"/>
                    <a:pt x="793" y="21788"/>
                  </a:cubicBezTo>
                  <a:cubicBezTo>
                    <a:pt x="1387" y="22699"/>
                    <a:pt x="1981" y="23570"/>
                    <a:pt x="2417" y="24481"/>
                  </a:cubicBezTo>
                  <a:cubicBezTo>
                    <a:pt x="3209" y="26066"/>
                    <a:pt x="3764" y="27928"/>
                    <a:pt x="3645" y="29710"/>
                  </a:cubicBezTo>
                  <a:cubicBezTo>
                    <a:pt x="3645" y="29750"/>
                    <a:pt x="3645" y="29790"/>
                    <a:pt x="3645" y="29829"/>
                  </a:cubicBezTo>
                  <a:cubicBezTo>
                    <a:pt x="3645" y="30067"/>
                    <a:pt x="3606" y="30304"/>
                    <a:pt x="3566" y="30503"/>
                  </a:cubicBezTo>
                  <a:cubicBezTo>
                    <a:pt x="3487" y="30938"/>
                    <a:pt x="3368" y="31374"/>
                    <a:pt x="3209" y="31770"/>
                  </a:cubicBezTo>
                  <a:cubicBezTo>
                    <a:pt x="3091" y="32087"/>
                    <a:pt x="2932" y="32404"/>
                    <a:pt x="2774" y="32721"/>
                  </a:cubicBezTo>
                  <a:cubicBezTo>
                    <a:pt x="2576" y="33196"/>
                    <a:pt x="2298" y="33672"/>
                    <a:pt x="2061" y="34147"/>
                  </a:cubicBezTo>
                  <a:cubicBezTo>
                    <a:pt x="2140" y="34226"/>
                    <a:pt x="2180" y="34305"/>
                    <a:pt x="2259" y="34345"/>
                  </a:cubicBezTo>
                  <a:cubicBezTo>
                    <a:pt x="2378" y="34503"/>
                    <a:pt x="2536" y="34622"/>
                    <a:pt x="2694" y="34741"/>
                  </a:cubicBezTo>
                  <a:lnTo>
                    <a:pt x="2774" y="34781"/>
                  </a:lnTo>
                  <a:cubicBezTo>
                    <a:pt x="2813" y="34820"/>
                    <a:pt x="2853" y="34820"/>
                    <a:pt x="2893" y="34860"/>
                  </a:cubicBezTo>
                  <a:cubicBezTo>
                    <a:pt x="3526" y="34266"/>
                    <a:pt x="4160" y="33790"/>
                    <a:pt x="4834" y="33473"/>
                  </a:cubicBezTo>
                  <a:cubicBezTo>
                    <a:pt x="4794" y="33434"/>
                    <a:pt x="4794" y="33434"/>
                    <a:pt x="4754" y="33434"/>
                  </a:cubicBezTo>
                  <a:cubicBezTo>
                    <a:pt x="4873" y="33394"/>
                    <a:pt x="5032" y="33355"/>
                    <a:pt x="5190" y="33315"/>
                  </a:cubicBezTo>
                  <a:cubicBezTo>
                    <a:pt x="6088" y="32883"/>
                    <a:pt x="7042" y="32702"/>
                    <a:pt x="8122" y="32702"/>
                  </a:cubicBezTo>
                  <a:cubicBezTo>
                    <a:pt x="8329" y="32702"/>
                    <a:pt x="8539" y="32708"/>
                    <a:pt x="8755" y="32721"/>
                  </a:cubicBezTo>
                  <a:cubicBezTo>
                    <a:pt x="9904" y="32721"/>
                    <a:pt x="11013" y="32840"/>
                    <a:pt x="12122" y="33077"/>
                  </a:cubicBezTo>
                  <a:cubicBezTo>
                    <a:pt x="12201" y="32959"/>
                    <a:pt x="12281" y="32879"/>
                    <a:pt x="12360" y="32760"/>
                  </a:cubicBezTo>
                  <a:cubicBezTo>
                    <a:pt x="12677" y="32364"/>
                    <a:pt x="13033" y="31968"/>
                    <a:pt x="13390" y="31612"/>
                  </a:cubicBezTo>
                  <a:cubicBezTo>
                    <a:pt x="13746" y="31255"/>
                    <a:pt x="14103" y="30899"/>
                    <a:pt x="14459" y="30582"/>
                  </a:cubicBezTo>
                  <a:cubicBezTo>
                    <a:pt x="14499" y="30542"/>
                    <a:pt x="14539" y="30503"/>
                    <a:pt x="14578" y="30463"/>
                  </a:cubicBezTo>
                  <a:cubicBezTo>
                    <a:pt x="14657" y="30384"/>
                    <a:pt x="14776" y="30304"/>
                    <a:pt x="14855" y="30225"/>
                  </a:cubicBezTo>
                  <a:cubicBezTo>
                    <a:pt x="17906" y="27532"/>
                    <a:pt x="21510" y="25234"/>
                    <a:pt x="22699" y="21233"/>
                  </a:cubicBezTo>
                  <a:cubicBezTo>
                    <a:pt x="22818" y="20877"/>
                    <a:pt x="22936" y="20481"/>
                    <a:pt x="23016" y="20084"/>
                  </a:cubicBezTo>
                  <a:cubicBezTo>
                    <a:pt x="23293" y="18698"/>
                    <a:pt x="23333" y="17272"/>
                    <a:pt x="23174" y="15846"/>
                  </a:cubicBezTo>
                  <a:lnTo>
                    <a:pt x="23174" y="15846"/>
                  </a:lnTo>
                  <a:cubicBezTo>
                    <a:pt x="22897" y="15925"/>
                    <a:pt x="22580" y="16004"/>
                    <a:pt x="22223" y="16004"/>
                  </a:cubicBezTo>
                  <a:cubicBezTo>
                    <a:pt x="20520" y="16004"/>
                    <a:pt x="19094" y="14578"/>
                    <a:pt x="19094" y="12875"/>
                  </a:cubicBezTo>
                  <a:cubicBezTo>
                    <a:pt x="19094" y="11409"/>
                    <a:pt x="20124" y="10181"/>
                    <a:pt x="21471" y="9864"/>
                  </a:cubicBezTo>
                  <a:lnTo>
                    <a:pt x="21471" y="9825"/>
                  </a:lnTo>
                  <a:cubicBezTo>
                    <a:pt x="20639" y="7963"/>
                    <a:pt x="19569" y="6180"/>
                    <a:pt x="18421" y="4636"/>
                  </a:cubicBezTo>
                  <a:cubicBezTo>
                    <a:pt x="18302" y="4477"/>
                    <a:pt x="18183" y="4319"/>
                    <a:pt x="18064" y="4160"/>
                  </a:cubicBezTo>
                  <a:cubicBezTo>
                    <a:pt x="17974" y="4214"/>
                    <a:pt x="17888" y="4238"/>
                    <a:pt x="17807" y="4238"/>
                  </a:cubicBezTo>
                  <a:cubicBezTo>
                    <a:pt x="17532" y="4238"/>
                    <a:pt x="17315" y="3969"/>
                    <a:pt x="17193" y="3725"/>
                  </a:cubicBezTo>
                  <a:cubicBezTo>
                    <a:pt x="16321" y="2417"/>
                    <a:pt x="15370" y="1189"/>
                    <a:pt x="14301"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0" name="Google Shape;1552;p50">
              <a:extLst>
                <a:ext uri="{FF2B5EF4-FFF2-40B4-BE49-F238E27FC236}">
                  <a16:creationId xmlns:a16="http://schemas.microsoft.com/office/drawing/2014/main" id="{71F65989-63B1-8C0C-E03A-5C674560E38C}"/>
                </a:ext>
              </a:extLst>
            </p:cNvPr>
            <p:cNvSpPr/>
            <p:nvPr/>
          </p:nvSpPr>
          <p:spPr>
            <a:xfrm>
              <a:off x="3068750" y="2052375"/>
              <a:ext cx="29850" cy="73300"/>
            </a:xfrm>
            <a:custGeom>
              <a:avLst/>
              <a:gdLst/>
              <a:ahLst/>
              <a:cxnLst/>
              <a:rect l="l" t="t" r="r" b="b"/>
              <a:pathLst>
                <a:path w="1194" h="2932" extrusionOk="0">
                  <a:moveTo>
                    <a:pt x="713" y="0"/>
                  </a:moveTo>
                  <a:cubicBezTo>
                    <a:pt x="634" y="79"/>
                    <a:pt x="555" y="159"/>
                    <a:pt x="476" y="238"/>
                  </a:cubicBezTo>
                  <a:cubicBezTo>
                    <a:pt x="0" y="990"/>
                    <a:pt x="198" y="1981"/>
                    <a:pt x="515" y="2773"/>
                  </a:cubicBezTo>
                  <a:cubicBezTo>
                    <a:pt x="572" y="2887"/>
                    <a:pt x="662" y="2932"/>
                    <a:pt x="751" y="2932"/>
                  </a:cubicBezTo>
                  <a:cubicBezTo>
                    <a:pt x="973" y="2932"/>
                    <a:pt x="1194" y="2654"/>
                    <a:pt x="911" y="2456"/>
                  </a:cubicBezTo>
                  <a:cubicBezTo>
                    <a:pt x="792" y="2020"/>
                    <a:pt x="594" y="1228"/>
                    <a:pt x="792" y="713"/>
                  </a:cubicBezTo>
                  <a:cubicBezTo>
                    <a:pt x="753" y="475"/>
                    <a:pt x="753" y="238"/>
                    <a:pt x="713"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1" name="Google Shape;1553;p50">
              <a:extLst>
                <a:ext uri="{FF2B5EF4-FFF2-40B4-BE49-F238E27FC236}">
                  <a16:creationId xmlns:a16="http://schemas.microsoft.com/office/drawing/2014/main" id="{5C61C91F-B19F-2107-7FDB-AD75F8442587}"/>
                </a:ext>
              </a:extLst>
            </p:cNvPr>
            <p:cNvSpPr/>
            <p:nvPr/>
          </p:nvSpPr>
          <p:spPr>
            <a:xfrm>
              <a:off x="3096475" y="2061275"/>
              <a:ext cx="1000" cy="25"/>
            </a:xfrm>
            <a:custGeom>
              <a:avLst/>
              <a:gdLst/>
              <a:ahLst/>
              <a:cxnLst/>
              <a:rect l="l" t="t" r="r" b="b"/>
              <a:pathLst>
                <a:path w="40" h="1" extrusionOk="0">
                  <a:moveTo>
                    <a:pt x="0" y="1"/>
                  </a:moveTo>
                  <a:cubicBezTo>
                    <a:pt x="0" y="1"/>
                    <a:pt x="0" y="1"/>
                    <a:pt x="0" y="1"/>
                  </a:cubicBezTo>
                  <a:cubicBezTo>
                    <a:pt x="0" y="1"/>
                    <a:pt x="0" y="1"/>
                    <a:pt x="0" y="1"/>
                  </a:cubicBezTo>
                  <a:cubicBezTo>
                    <a:pt x="0" y="1"/>
                    <a:pt x="0" y="1"/>
                    <a:pt x="40" y="1"/>
                  </a:cubicBezTo>
                  <a:lnTo>
                    <a:pt x="0" y="1"/>
                  </a:ln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2" name="Google Shape;1554;p50">
              <a:extLst>
                <a:ext uri="{FF2B5EF4-FFF2-40B4-BE49-F238E27FC236}">
                  <a16:creationId xmlns:a16="http://schemas.microsoft.com/office/drawing/2014/main" id="{D8C02065-9173-1C69-40B8-DEAE0A46AF3F}"/>
                </a:ext>
              </a:extLst>
            </p:cNvPr>
            <p:cNvSpPr/>
            <p:nvPr/>
          </p:nvSpPr>
          <p:spPr>
            <a:xfrm>
              <a:off x="3086575" y="2047375"/>
              <a:ext cx="62650" cy="46975"/>
            </a:xfrm>
            <a:custGeom>
              <a:avLst/>
              <a:gdLst/>
              <a:ahLst/>
              <a:cxnLst/>
              <a:rect l="l" t="t" r="r" b="b"/>
              <a:pathLst>
                <a:path w="2506" h="1879" extrusionOk="0">
                  <a:moveTo>
                    <a:pt x="618" y="0"/>
                  </a:moveTo>
                  <a:cubicBezTo>
                    <a:pt x="597" y="0"/>
                    <a:pt x="576" y="1"/>
                    <a:pt x="555" y="2"/>
                  </a:cubicBezTo>
                  <a:cubicBezTo>
                    <a:pt x="357" y="2"/>
                    <a:pt x="159" y="81"/>
                    <a:pt x="0" y="200"/>
                  </a:cubicBezTo>
                  <a:cubicBezTo>
                    <a:pt x="40" y="438"/>
                    <a:pt x="40" y="675"/>
                    <a:pt x="79" y="913"/>
                  </a:cubicBezTo>
                  <a:cubicBezTo>
                    <a:pt x="159" y="755"/>
                    <a:pt x="238" y="636"/>
                    <a:pt x="396" y="557"/>
                  </a:cubicBezTo>
                  <a:cubicBezTo>
                    <a:pt x="413" y="556"/>
                    <a:pt x="430" y="555"/>
                    <a:pt x="447" y="555"/>
                  </a:cubicBezTo>
                  <a:cubicBezTo>
                    <a:pt x="1094" y="555"/>
                    <a:pt x="1554" y="1281"/>
                    <a:pt x="1902" y="1705"/>
                  </a:cubicBezTo>
                  <a:cubicBezTo>
                    <a:pt x="1947" y="1826"/>
                    <a:pt x="2050" y="1878"/>
                    <a:pt x="2156" y="1878"/>
                  </a:cubicBezTo>
                  <a:cubicBezTo>
                    <a:pt x="2327" y="1878"/>
                    <a:pt x="2505" y="1743"/>
                    <a:pt x="2456" y="1547"/>
                  </a:cubicBezTo>
                  <a:cubicBezTo>
                    <a:pt x="2456" y="1468"/>
                    <a:pt x="2417" y="1388"/>
                    <a:pt x="2337" y="1309"/>
                  </a:cubicBezTo>
                  <a:cubicBezTo>
                    <a:pt x="1913" y="730"/>
                    <a:pt x="1413" y="0"/>
                    <a:pt x="618"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3" name="Google Shape;1555;p50">
              <a:extLst>
                <a:ext uri="{FF2B5EF4-FFF2-40B4-BE49-F238E27FC236}">
                  <a16:creationId xmlns:a16="http://schemas.microsoft.com/office/drawing/2014/main" id="{A57826B0-F07F-E7F3-00DB-935FA15573F4}"/>
                </a:ext>
              </a:extLst>
            </p:cNvPr>
            <p:cNvSpPr/>
            <p:nvPr/>
          </p:nvSpPr>
          <p:spPr>
            <a:xfrm>
              <a:off x="3277700" y="1943825"/>
              <a:ext cx="88150" cy="65000"/>
            </a:xfrm>
            <a:custGeom>
              <a:avLst/>
              <a:gdLst/>
              <a:ahLst/>
              <a:cxnLst/>
              <a:rect l="l" t="t" r="r" b="b"/>
              <a:pathLst>
                <a:path w="3526" h="2600" extrusionOk="0">
                  <a:moveTo>
                    <a:pt x="1095" y="1"/>
                  </a:moveTo>
                  <a:cubicBezTo>
                    <a:pt x="857" y="1"/>
                    <a:pt x="628" y="66"/>
                    <a:pt x="436" y="222"/>
                  </a:cubicBezTo>
                  <a:cubicBezTo>
                    <a:pt x="0" y="618"/>
                    <a:pt x="80" y="1648"/>
                    <a:pt x="159" y="2203"/>
                  </a:cubicBezTo>
                  <a:cubicBezTo>
                    <a:pt x="80" y="2361"/>
                    <a:pt x="198" y="2559"/>
                    <a:pt x="397" y="2599"/>
                  </a:cubicBezTo>
                  <a:cubicBezTo>
                    <a:pt x="595" y="2599"/>
                    <a:pt x="753" y="2401"/>
                    <a:pt x="674" y="2203"/>
                  </a:cubicBezTo>
                  <a:cubicBezTo>
                    <a:pt x="634" y="2163"/>
                    <a:pt x="634" y="2124"/>
                    <a:pt x="634" y="2084"/>
                  </a:cubicBezTo>
                  <a:cubicBezTo>
                    <a:pt x="634" y="1648"/>
                    <a:pt x="634" y="1252"/>
                    <a:pt x="713" y="817"/>
                  </a:cubicBezTo>
                  <a:cubicBezTo>
                    <a:pt x="753" y="737"/>
                    <a:pt x="793" y="698"/>
                    <a:pt x="832" y="618"/>
                  </a:cubicBezTo>
                  <a:cubicBezTo>
                    <a:pt x="911" y="579"/>
                    <a:pt x="991" y="579"/>
                    <a:pt x="1070" y="579"/>
                  </a:cubicBezTo>
                  <a:cubicBezTo>
                    <a:pt x="1743" y="579"/>
                    <a:pt x="2021" y="1332"/>
                    <a:pt x="2298" y="1846"/>
                  </a:cubicBezTo>
                  <a:cubicBezTo>
                    <a:pt x="2395" y="2137"/>
                    <a:pt x="2544" y="2454"/>
                    <a:pt x="2832" y="2454"/>
                  </a:cubicBezTo>
                  <a:cubicBezTo>
                    <a:pt x="2898" y="2454"/>
                    <a:pt x="2970" y="2438"/>
                    <a:pt x="3051" y="2401"/>
                  </a:cubicBezTo>
                  <a:cubicBezTo>
                    <a:pt x="3526" y="2084"/>
                    <a:pt x="3169" y="1688"/>
                    <a:pt x="2932" y="1332"/>
                  </a:cubicBezTo>
                  <a:cubicBezTo>
                    <a:pt x="2654" y="935"/>
                    <a:pt x="2417" y="500"/>
                    <a:pt x="1981" y="262"/>
                  </a:cubicBezTo>
                  <a:cubicBezTo>
                    <a:pt x="1714" y="107"/>
                    <a:pt x="1398" y="1"/>
                    <a:pt x="1095"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4" name="Google Shape;1556;p50">
              <a:extLst>
                <a:ext uri="{FF2B5EF4-FFF2-40B4-BE49-F238E27FC236}">
                  <a16:creationId xmlns:a16="http://schemas.microsoft.com/office/drawing/2014/main" id="{83051453-C041-2035-8935-ED967595E189}"/>
                </a:ext>
              </a:extLst>
            </p:cNvPr>
            <p:cNvSpPr/>
            <p:nvPr/>
          </p:nvSpPr>
          <p:spPr>
            <a:xfrm>
              <a:off x="3246000" y="2037425"/>
              <a:ext cx="66375" cy="63850"/>
            </a:xfrm>
            <a:custGeom>
              <a:avLst/>
              <a:gdLst/>
              <a:ahLst/>
              <a:cxnLst/>
              <a:rect l="l" t="t" r="r" b="b"/>
              <a:pathLst>
                <a:path w="2655" h="2554" extrusionOk="0">
                  <a:moveTo>
                    <a:pt x="1534" y="0"/>
                  </a:moveTo>
                  <a:cubicBezTo>
                    <a:pt x="1115" y="0"/>
                    <a:pt x="632" y="119"/>
                    <a:pt x="199" y="202"/>
                  </a:cubicBezTo>
                  <a:cubicBezTo>
                    <a:pt x="80" y="202"/>
                    <a:pt x="1" y="321"/>
                    <a:pt x="40" y="479"/>
                  </a:cubicBezTo>
                  <a:cubicBezTo>
                    <a:pt x="72" y="589"/>
                    <a:pt x="147" y="624"/>
                    <a:pt x="238" y="624"/>
                  </a:cubicBezTo>
                  <a:cubicBezTo>
                    <a:pt x="377" y="624"/>
                    <a:pt x="555" y="543"/>
                    <a:pt x="674" y="519"/>
                  </a:cubicBezTo>
                  <a:cubicBezTo>
                    <a:pt x="947" y="492"/>
                    <a:pt x="1221" y="445"/>
                    <a:pt x="1481" y="445"/>
                  </a:cubicBezTo>
                  <a:cubicBezTo>
                    <a:pt x="1598" y="445"/>
                    <a:pt x="1712" y="455"/>
                    <a:pt x="1823" y="479"/>
                  </a:cubicBezTo>
                  <a:cubicBezTo>
                    <a:pt x="2061" y="558"/>
                    <a:pt x="2100" y="836"/>
                    <a:pt x="2140" y="1034"/>
                  </a:cubicBezTo>
                  <a:cubicBezTo>
                    <a:pt x="2140" y="1430"/>
                    <a:pt x="1902" y="1786"/>
                    <a:pt x="1783" y="2183"/>
                  </a:cubicBezTo>
                  <a:cubicBezTo>
                    <a:pt x="1744" y="2301"/>
                    <a:pt x="1783" y="2460"/>
                    <a:pt x="1942" y="2539"/>
                  </a:cubicBezTo>
                  <a:cubicBezTo>
                    <a:pt x="1970" y="2548"/>
                    <a:pt x="2002" y="2553"/>
                    <a:pt x="2036" y="2553"/>
                  </a:cubicBezTo>
                  <a:cubicBezTo>
                    <a:pt x="2145" y="2553"/>
                    <a:pt x="2268" y="2502"/>
                    <a:pt x="2298" y="2381"/>
                  </a:cubicBezTo>
                  <a:cubicBezTo>
                    <a:pt x="2457" y="1984"/>
                    <a:pt x="2655" y="1549"/>
                    <a:pt x="2615" y="1073"/>
                  </a:cubicBezTo>
                  <a:cubicBezTo>
                    <a:pt x="2569" y="225"/>
                    <a:pt x="2111" y="0"/>
                    <a:pt x="153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5" name="Google Shape;1557;p50">
              <a:extLst>
                <a:ext uri="{FF2B5EF4-FFF2-40B4-BE49-F238E27FC236}">
                  <a16:creationId xmlns:a16="http://schemas.microsoft.com/office/drawing/2014/main" id="{5B31854E-A476-297E-2807-6D85A70F5EEC}"/>
                </a:ext>
              </a:extLst>
            </p:cNvPr>
            <p:cNvSpPr/>
            <p:nvPr/>
          </p:nvSpPr>
          <p:spPr>
            <a:xfrm>
              <a:off x="3195050" y="2124075"/>
              <a:ext cx="194575" cy="84450"/>
            </a:xfrm>
            <a:custGeom>
              <a:avLst/>
              <a:gdLst/>
              <a:ahLst/>
              <a:cxnLst/>
              <a:rect l="l" t="t" r="r" b="b"/>
              <a:pathLst>
                <a:path w="7783" h="3378" extrusionOk="0">
                  <a:moveTo>
                    <a:pt x="424" y="0"/>
                  </a:moveTo>
                  <a:cubicBezTo>
                    <a:pt x="216" y="0"/>
                    <a:pt x="1" y="193"/>
                    <a:pt x="98" y="460"/>
                  </a:cubicBezTo>
                  <a:cubicBezTo>
                    <a:pt x="415" y="1569"/>
                    <a:pt x="1207" y="2519"/>
                    <a:pt x="2276" y="2995"/>
                  </a:cubicBezTo>
                  <a:cubicBezTo>
                    <a:pt x="2804" y="3248"/>
                    <a:pt x="3399" y="3377"/>
                    <a:pt x="3995" y="3377"/>
                  </a:cubicBezTo>
                  <a:cubicBezTo>
                    <a:pt x="4519" y="3377"/>
                    <a:pt x="5043" y="3278"/>
                    <a:pt x="5525" y="3074"/>
                  </a:cubicBezTo>
                  <a:cubicBezTo>
                    <a:pt x="6198" y="2797"/>
                    <a:pt x="6832" y="2401"/>
                    <a:pt x="7188" y="1767"/>
                  </a:cubicBezTo>
                  <a:cubicBezTo>
                    <a:pt x="7386" y="1489"/>
                    <a:pt x="7545" y="1173"/>
                    <a:pt x="7703" y="895"/>
                  </a:cubicBezTo>
                  <a:cubicBezTo>
                    <a:pt x="7783" y="776"/>
                    <a:pt x="7743" y="618"/>
                    <a:pt x="7624" y="539"/>
                  </a:cubicBezTo>
                  <a:cubicBezTo>
                    <a:pt x="7582" y="511"/>
                    <a:pt x="7535" y="498"/>
                    <a:pt x="7488" y="498"/>
                  </a:cubicBezTo>
                  <a:cubicBezTo>
                    <a:pt x="7403" y="498"/>
                    <a:pt x="7319" y="541"/>
                    <a:pt x="7268" y="618"/>
                  </a:cubicBezTo>
                  <a:cubicBezTo>
                    <a:pt x="7030" y="1014"/>
                    <a:pt x="6792" y="1291"/>
                    <a:pt x="6475" y="1648"/>
                  </a:cubicBezTo>
                  <a:cubicBezTo>
                    <a:pt x="6000" y="2123"/>
                    <a:pt x="5287" y="2401"/>
                    <a:pt x="4614" y="2519"/>
                  </a:cubicBezTo>
                  <a:cubicBezTo>
                    <a:pt x="4420" y="2560"/>
                    <a:pt x="4223" y="2579"/>
                    <a:pt x="4026" y="2579"/>
                  </a:cubicBezTo>
                  <a:cubicBezTo>
                    <a:pt x="3255" y="2579"/>
                    <a:pt x="2480" y="2288"/>
                    <a:pt x="1880" y="1846"/>
                  </a:cubicBezTo>
                  <a:cubicBezTo>
                    <a:pt x="1365" y="1450"/>
                    <a:pt x="890" y="895"/>
                    <a:pt x="732" y="261"/>
                  </a:cubicBezTo>
                  <a:cubicBezTo>
                    <a:pt x="686" y="77"/>
                    <a:pt x="556" y="0"/>
                    <a:pt x="42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6" name="Google Shape;1558;p50">
              <a:extLst>
                <a:ext uri="{FF2B5EF4-FFF2-40B4-BE49-F238E27FC236}">
                  <a16:creationId xmlns:a16="http://schemas.microsoft.com/office/drawing/2014/main" id="{208CC70F-BAD2-0AD2-8FEC-24E6203820C1}"/>
                </a:ext>
              </a:extLst>
            </p:cNvPr>
            <p:cNvSpPr/>
            <p:nvPr/>
          </p:nvSpPr>
          <p:spPr>
            <a:xfrm>
              <a:off x="3189550" y="2458400"/>
              <a:ext cx="13900" cy="3000"/>
            </a:xfrm>
            <a:custGeom>
              <a:avLst/>
              <a:gdLst/>
              <a:ahLst/>
              <a:cxnLst/>
              <a:rect l="l" t="t" r="r" b="b"/>
              <a:pathLst>
                <a:path w="556" h="120" extrusionOk="0">
                  <a:moveTo>
                    <a:pt x="1" y="0"/>
                  </a:moveTo>
                  <a:cubicBezTo>
                    <a:pt x="199" y="40"/>
                    <a:pt x="357" y="79"/>
                    <a:pt x="555" y="119"/>
                  </a:cubicBezTo>
                  <a:cubicBezTo>
                    <a:pt x="516" y="79"/>
                    <a:pt x="476" y="40"/>
                    <a:pt x="397"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7" name="Google Shape;1559;p50">
              <a:extLst>
                <a:ext uri="{FF2B5EF4-FFF2-40B4-BE49-F238E27FC236}">
                  <a16:creationId xmlns:a16="http://schemas.microsoft.com/office/drawing/2014/main" id="{7DD9C003-6DA9-EAD0-69B8-8DC9D20ABD2C}"/>
                </a:ext>
              </a:extLst>
            </p:cNvPr>
            <p:cNvSpPr/>
            <p:nvPr/>
          </p:nvSpPr>
          <p:spPr>
            <a:xfrm>
              <a:off x="2987525" y="2342525"/>
              <a:ext cx="150575" cy="106975"/>
            </a:xfrm>
            <a:custGeom>
              <a:avLst/>
              <a:gdLst/>
              <a:ahLst/>
              <a:cxnLst/>
              <a:rect l="l" t="t" r="r" b="b"/>
              <a:pathLst>
                <a:path w="6023" h="4279" extrusionOk="0">
                  <a:moveTo>
                    <a:pt x="296" y="1"/>
                  </a:moveTo>
                  <a:cubicBezTo>
                    <a:pt x="247" y="1"/>
                    <a:pt x="199" y="14"/>
                    <a:pt x="159" y="40"/>
                  </a:cubicBezTo>
                  <a:cubicBezTo>
                    <a:pt x="41" y="119"/>
                    <a:pt x="1" y="278"/>
                    <a:pt x="80" y="397"/>
                  </a:cubicBezTo>
                  <a:cubicBezTo>
                    <a:pt x="278" y="674"/>
                    <a:pt x="516" y="951"/>
                    <a:pt x="714" y="1268"/>
                  </a:cubicBezTo>
                  <a:cubicBezTo>
                    <a:pt x="1585" y="2456"/>
                    <a:pt x="2853" y="3368"/>
                    <a:pt x="4160" y="4041"/>
                  </a:cubicBezTo>
                  <a:cubicBezTo>
                    <a:pt x="4279" y="4120"/>
                    <a:pt x="4358" y="4160"/>
                    <a:pt x="4438" y="4199"/>
                  </a:cubicBezTo>
                  <a:cubicBezTo>
                    <a:pt x="4992" y="4199"/>
                    <a:pt x="5507" y="4239"/>
                    <a:pt x="6022" y="4279"/>
                  </a:cubicBezTo>
                  <a:cubicBezTo>
                    <a:pt x="5547" y="4160"/>
                    <a:pt x="5071" y="4001"/>
                    <a:pt x="4636" y="3764"/>
                  </a:cubicBezTo>
                  <a:cubicBezTo>
                    <a:pt x="2853" y="2853"/>
                    <a:pt x="1665" y="1823"/>
                    <a:pt x="516" y="159"/>
                  </a:cubicBezTo>
                  <a:cubicBezTo>
                    <a:pt x="490" y="53"/>
                    <a:pt x="393" y="1"/>
                    <a:pt x="296"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8" name="Google Shape;1560;p50">
              <a:extLst>
                <a:ext uri="{FF2B5EF4-FFF2-40B4-BE49-F238E27FC236}">
                  <a16:creationId xmlns:a16="http://schemas.microsoft.com/office/drawing/2014/main" id="{7EF73977-0B58-D57E-459F-52D5C7E2C99D}"/>
                </a:ext>
              </a:extLst>
            </p:cNvPr>
            <p:cNvSpPr/>
            <p:nvPr/>
          </p:nvSpPr>
          <p:spPr>
            <a:xfrm>
              <a:off x="3098450" y="2447500"/>
              <a:ext cx="106000" cy="19825"/>
            </a:xfrm>
            <a:custGeom>
              <a:avLst/>
              <a:gdLst/>
              <a:ahLst/>
              <a:cxnLst/>
              <a:rect l="l" t="t" r="r" b="b"/>
              <a:pathLst>
                <a:path w="4240" h="793" extrusionOk="0">
                  <a:moveTo>
                    <a:pt x="1" y="0"/>
                  </a:moveTo>
                  <a:cubicBezTo>
                    <a:pt x="119" y="40"/>
                    <a:pt x="238" y="80"/>
                    <a:pt x="317" y="119"/>
                  </a:cubicBezTo>
                  <a:cubicBezTo>
                    <a:pt x="1268" y="159"/>
                    <a:pt x="2179" y="278"/>
                    <a:pt x="3090" y="476"/>
                  </a:cubicBezTo>
                  <a:cubicBezTo>
                    <a:pt x="3447" y="555"/>
                    <a:pt x="3803" y="674"/>
                    <a:pt x="4160" y="793"/>
                  </a:cubicBezTo>
                  <a:cubicBezTo>
                    <a:pt x="4239" y="713"/>
                    <a:pt x="4239" y="634"/>
                    <a:pt x="4199" y="555"/>
                  </a:cubicBezTo>
                  <a:cubicBezTo>
                    <a:pt x="4001" y="515"/>
                    <a:pt x="3843" y="476"/>
                    <a:pt x="3645" y="436"/>
                  </a:cubicBezTo>
                  <a:cubicBezTo>
                    <a:pt x="2932" y="397"/>
                    <a:pt x="2258" y="278"/>
                    <a:pt x="1585" y="80"/>
                  </a:cubicBezTo>
                  <a:cubicBezTo>
                    <a:pt x="1070" y="40"/>
                    <a:pt x="555" y="0"/>
                    <a:pt x="1"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09" name="Google Shape;1561;p50">
              <a:extLst>
                <a:ext uri="{FF2B5EF4-FFF2-40B4-BE49-F238E27FC236}">
                  <a16:creationId xmlns:a16="http://schemas.microsoft.com/office/drawing/2014/main" id="{54BE13AC-8DE3-CEEF-4AFA-F8EAB49D7A0F}"/>
                </a:ext>
              </a:extLst>
            </p:cNvPr>
            <p:cNvSpPr/>
            <p:nvPr/>
          </p:nvSpPr>
          <p:spPr>
            <a:xfrm>
              <a:off x="3106375" y="2450475"/>
              <a:ext cx="96075" cy="18825"/>
            </a:xfrm>
            <a:custGeom>
              <a:avLst/>
              <a:gdLst/>
              <a:ahLst/>
              <a:cxnLst/>
              <a:rect l="l" t="t" r="r" b="b"/>
              <a:pathLst>
                <a:path w="3843" h="753" extrusionOk="0">
                  <a:moveTo>
                    <a:pt x="0" y="0"/>
                  </a:moveTo>
                  <a:lnTo>
                    <a:pt x="0" y="0"/>
                  </a:lnTo>
                  <a:cubicBezTo>
                    <a:pt x="555" y="238"/>
                    <a:pt x="1110" y="396"/>
                    <a:pt x="1664" y="515"/>
                  </a:cubicBezTo>
                  <a:cubicBezTo>
                    <a:pt x="1981" y="555"/>
                    <a:pt x="2338" y="634"/>
                    <a:pt x="2654" y="674"/>
                  </a:cubicBezTo>
                  <a:cubicBezTo>
                    <a:pt x="2971" y="713"/>
                    <a:pt x="3328" y="753"/>
                    <a:pt x="3684" y="753"/>
                  </a:cubicBezTo>
                  <a:cubicBezTo>
                    <a:pt x="3764" y="753"/>
                    <a:pt x="3803" y="713"/>
                    <a:pt x="3843" y="674"/>
                  </a:cubicBezTo>
                  <a:cubicBezTo>
                    <a:pt x="3486" y="555"/>
                    <a:pt x="3130" y="436"/>
                    <a:pt x="2773" y="357"/>
                  </a:cubicBezTo>
                  <a:cubicBezTo>
                    <a:pt x="1862" y="159"/>
                    <a:pt x="951" y="40"/>
                    <a:pt x="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0" name="Google Shape;1562;p50">
              <a:extLst>
                <a:ext uri="{FF2B5EF4-FFF2-40B4-BE49-F238E27FC236}">
                  <a16:creationId xmlns:a16="http://schemas.microsoft.com/office/drawing/2014/main" id="{B4C2628A-ADA4-5C3D-DD2E-85B06035AB3A}"/>
                </a:ext>
              </a:extLst>
            </p:cNvPr>
            <p:cNvSpPr/>
            <p:nvPr/>
          </p:nvSpPr>
          <p:spPr>
            <a:xfrm>
              <a:off x="2975650" y="1970800"/>
              <a:ext cx="98075" cy="78050"/>
            </a:xfrm>
            <a:custGeom>
              <a:avLst/>
              <a:gdLst/>
              <a:ahLst/>
              <a:cxnLst/>
              <a:rect l="l" t="t" r="r" b="b"/>
              <a:pathLst>
                <a:path w="3923" h="3122" extrusionOk="0">
                  <a:moveTo>
                    <a:pt x="3331" y="1"/>
                  </a:moveTo>
                  <a:cubicBezTo>
                    <a:pt x="2839" y="1"/>
                    <a:pt x="2168" y="285"/>
                    <a:pt x="1942" y="411"/>
                  </a:cubicBezTo>
                  <a:cubicBezTo>
                    <a:pt x="1308" y="728"/>
                    <a:pt x="1" y="1995"/>
                    <a:pt x="397" y="2827"/>
                  </a:cubicBezTo>
                  <a:cubicBezTo>
                    <a:pt x="489" y="3030"/>
                    <a:pt x="692" y="3121"/>
                    <a:pt x="899" y="3121"/>
                  </a:cubicBezTo>
                  <a:cubicBezTo>
                    <a:pt x="1138" y="3121"/>
                    <a:pt x="1381" y="3000"/>
                    <a:pt x="1466" y="2788"/>
                  </a:cubicBezTo>
                  <a:cubicBezTo>
                    <a:pt x="1585" y="2431"/>
                    <a:pt x="1704" y="2075"/>
                    <a:pt x="1862" y="1758"/>
                  </a:cubicBezTo>
                  <a:cubicBezTo>
                    <a:pt x="2179" y="1203"/>
                    <a:pt x="2734" y="926"/>
                    <a:pt x="3288" y="688"/>
                  </a:cubicBezTo>
                  <a:cubicBezTo>
                    <a:pt x="3486" y="649"/>
                    <a:pt x="3922" y="649"/>
                    <a:pt x="3883" y="371"/>
                  </a:cubicBezTo>
                  <a:cubicBezTo>
                    <a:pt x="3839" y="96"/>
                    <a:pt x="3615" y="1"/>
                    <a:pt x="3331"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1" name="Google Shape;1563;p50">
              <a:extLst>
                <a:ext uri="{FF2B5EF4-FFF2-40B4-BE49-F238E27FC236}">
                  <a16:creationId xmlns:a16="http://schemas.microsoft.com/office/drawing/2014/main" id="{64357058-5289-1DD5-C1A7-34DC0793AB4D}"/>
                </a:ext>
              </a:extLst>
            </p:cNvPr>
            <p:cNvSpPr/>
            <p:nvPr/>
          </p:nvSpPr>
          <p:spPr>
            <a:xfrm>
              <a:off x="3200450" y="1820225"/>
              <a:ext cx="113925" cy="64725"/>
            </a:xfrm>
            <a:custGeom>
              <a:avLst/>
              <a:gdLst/>
              <a:ahLst/>
              <a:cxnLst/>
              <a:rect l="l" t="t" r="r" b="b"/>
              <a:pathLst>
                <a:path w="4557" h="2589" extrusionOk="0">
                  <a:moveTo>
                    <a:pt x="3472" y="1"/>
                  </a:moveTo>
                  <a:cubicBezTo>
                    <a:pt x="2737" y="1"/>
                    <a:pt x="1806" y="474"/>
                    <a:pt x="1387" y="809"/>
                  </a:cubicBezTo>
                  <a:cubicBezTo>
                    <a:pt x="1110" y="1047"/>
                    <a:pt x="1" y="2195"/>
                    <a:pt x="634" y="2552"/>
                  </a:cubicBezTo>
                  <a:cubicBezTo>
                    <a:pt x="673" y="2578"/>
                    <a:pt x="709" y="2589"/>
                    <a:pt x="744" y="2589"/>
                  </a:cubicBezTo>
                  <a:cubicBezTo>
                    <a:pt x="922" y="2589"/>
                    <a:pt x="1050" y="2289"/>
                    <a:pt x="1149" y="2156"/>
                  </a:cubicBezTo>
                  <a:cubicBezTo>
                    <a:pt x="1585" y="1720"/>
                    <a:pt x="2060" y="1324"/>
                    <a:pt x="2694" y="1245"/>
                  </a:cubicBezTo>
                  <a:cubicBezTo>
                    <a:pt x="2766" y="1237"/>
                    <a:pt x="2837" y="1234"/>
                    <a:pt x="2908" y="1234"/>
                  </a:cubicBezTo>
                  <a:cubicBezTo>
                    <a:pt x="3195" y="1234"/>
                    <a:pt x="3487" y="1284"/>
                    <a:pt x="3803" y="1284"/>
                  </a:cubicBezTo>
                  <a:cubicBezTo>
                    <a:pt x="4239" y="1284"/>
                    <a:pt x="4556" y="651"/>
                    <a:pt x="4239" y="294"/>
                  </a:cubicBezTo>
                  <a:cubicBezTo>
                    <a:pt x="4052" y="84"/>
                    <a:pt x="3779" y="1"/>
                    <a:pt x="347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2" name="Google Shape;1564;p50">
              <a:extLst>
                <a:ext uri="{FF2B5EF4-FFF2-40B4-BE49-F238E27FC236}">
                  <a16:creationId xmlns:a16="http://schemas.microsoft.com/office/drawing/2014/main" id="{8A8F0C79-12D9-A307-6A43-AD72FF66FE33}"/>
                </a:ext>
              </a:extLst>
            </p:cNvPr>
            <p:cNvSpPr/>
            <p:nvPr/>
          </p:nvSpPr>
          <p:spPr>
            <a:xfrm>
              <a:off x="2450800" y="1535175"/>
              <a:ext cx="907125" cy="1469625"/>
            </a:xfrm>
            <a:custGeom>
              <a:avLst/>
              <a:gdLst/>
              <a:ahLst/>
              <a:cxnLst/>
              <a:rect l="l" t="t" r="r" b="b"/>
              <a:pathLst>
                <a:path w="36285" h="58785" extrusionOk="0">
                  <a:moveTo>
                    <a:pt x="29907" y="2506"/>
                  </a:moveTo>
                  <a:cubicBezTo>
                    <a:pt x="31373" y="2546"/>
                    <a:pt x="32680" y="3061"/>
                    <a:pt x="33671" y="3972"/>
                  </a:cubicBezTo>
                  <a:cubicBezTo>
                    <a:pt x="34621" y="4803"/>
                    <a:pt x="35295" y="5952"/>
                    <a:pt x="35532" y="7299"/>
                  </a:cubicBezTo>
                  <a:cubicBezTo>
                    <a:pt x="35532" y="7339"/>
                    <a:pt x="35532" y="7339"/>
                    <a:pt x="35532" y="7378"/>
                  </a:cubicBezTo>
                  <a:cubicBezTo>
                    <a:pt x="35453" y="7101"/>
                    <a:pt x="35334" y="6824"/>
                    <a:pt x="35215" y="6586"/>
                  </a:cubicBezTo>
                  <a:cubicBezTo>
                    <a:pt x="34780" y="5715"/>
                    <a:pt x="34304" y="4883"/>
                    <a:pt x="33631" y="4209"/>
                  </a:cubicBezTo>
                  <a:cubicBezTo>
                    <a:pt x="33314" y="3892"/>
                    <a:pt x="32958" y="3615"/>
                    <a:pt x="32601" y="3377"/>
                  </a:cubicBezTo>
                  <a:cubicBezTo>
                    <a:pt x="31769" y="2902"/>
                    <a:pt x="30858" y="2664"/>
                    <a:pt x="29947" y="2546"/>
                  </a:cubicBezTo>
                  <a:cubicBezTo>
                    <a:pt x="29907" y="2546"/>
                    <a:pt x="29868" y="2546"/>
                    <a:pt x="29828" y="2506"/>
                  </a:cubicBezTo>
                  <a:close/>
                  <a:moveTo>
                    <a:pt x="31056" y="10230"/>
                  </a:moveTo>
                  <a:lnTo>
                    <a:pt x="31056" y="10230"/>
                  </a:lnTo>
                  <a:cubicBezTo>
                    <a:pt x="29828" y="12568"/>
                    <a:pt x="27451" y="14350"/>
                    <a:pt x="25194" y="15657"/>
                  </a:cubicBezTo>
                  <a:cubicBezTo>
                    <a:pt x="25986" y="15103"/>
                    <a:pt x="26818" y="14509"/>
                    <a:pt x="27570" y="13875"/>
                  </a:cubicBezTo>
                  <a:cubicBezTo>
                    <a:pt x="28877" y="12884"/>
                    <a:pt x="30224" y="11656"/>
                    <a:pt x="31056" y="10230"/>
                  </a:cubicBezTo>
                  <a:close/>
                  <a:moveTo>
                    <a:pt x="30892" y="9733"/>
                  </a:moveTo>
                  <a:lnTo>
                    <a:pt x="30892" y="9733"/>
                  </a:lnTo>
                  <a:cubicBezTo>
                    <a:pt x="29721" y="11913"/>
                    <a:pt x="27295" y="13642"/>
                    <a:pt x="25431" y="14984"/>
                  </a:cubicBezTo>
                  <a:cubicBezTo>
                    <a:pt x="25352" y="15063"/>
                    <a:pt x="25273" y="15103"/>
                    <a:pt x="25194" y="15182"/>
                  </a:cubicBezTo>
                  <a:cubicBezTo>
                    <a:pt x="24243" y="15816"/>
                    <a:pt x="23253" y="16410"/>
                    <a:pt x="22302" y="17044"/>
                  </a:cubicBezTo>
                  <a:lnTo>
                    <a:pt x="20757" y="17757"/>
                  </a:lnTo>
                  <a:cubicBezTo>
                    <a:pt x="20044" y="18074"/>
                    <a:pt x="19291" y="18391"/>
                    <a:pt x="18578" y="18747"/>
                  </a:cubicBezTo>
                  <a:cubicBezTo>
                    <a:pt x="18974" y="18351"/>
                    <a:pt x="19371" y="17994"/>
                    <a:pt x="19806" y="17678"/>
                  </a:cubicBezTo>
                  <a:cubicBezTo>
                    <a:pt x="21074" y="16687"/>
                    <a:pt x="22539" y="16053"/>
                    <a:pt x="24005" y="15340"/>
                  </a:cubicBezTo>
                  <a:cubicBezTo>
                    <a:pt x="24401" y="15142"/>
                    <a:pt x="24797" y="14944"/>
                    <a:pt x="25194" y="14746"/>
                  </a:cubicBezTo>
                  <a:cubicBezTo>
                    <a:pt x="27372" y="13597"/>
                    <a:pt x="29432" y="12092"/>
                    <a:pt x="30739" y="9953"/>
                  </a:cubicBezTo>
                  <a:cubicBezTo>
                    <a:pt x="30795" y="9884"/>
                    <a:pt x="30846" y="9809"/>
                    <a:pt x="30892" y="9733"/>
                  </a:cubicBezTo>
                  <a:close/>
                  <a:moveTo>
                    <a:pt x="7130" y="11102"/>
                  </a:moveTo>
                  <a:lnTo>
                    <a:pt x="7130" y="11102"/>
                  </a:lnTo>
                  <a:cubicBezTo>
                    <a:pt x="3684" y="12409"/>
                    <a:pt x="1545" y="16133"/>
                    <a:pt x="1466" y="19737"/>
                  </a:cubicBezTo>
                  <a:cubicBezTo>
                    <a:pt x="1466" y="20450"/>
                    <a:pt x="1545" y="21163"/>
                    <a:pt x="1664" y="21837"/>
                  </a:cubicBezTo>
                  <a:cubicBezTo>
                    <a:pt x="1743" y="24412"/>
                    <a:pt x="2575" y="26590"/>
                    <a:pt x="3565" y="29165"/>
                  </a:cubicBezTo>
                  <a:cubicBezTo>
                    <a:pt x="4318" y="31146"/>
                    <a:pt x="4912" y="33245"/>
                    <a:pt x="4912" y="35345"/>
                  </a:cubicBezTo>
                  <a:cubicBezTo>
                    <a:pt x="4912" y="36177"/>
                    <a:pt x="4833" y="37008"/>
                    <a:pt x="4595" y="37840"/>
                  </a:cubicBezTo>
                  <a:cubicBezTo>
                    <a:pt x="4476" y="38316"/>
                    <a:pt x="4318" y="38791"/>
                    <a:pt x="4199" y="39306"/>
                  </a:cubicBezTo>
                  <a:cubicBezTo>
                    <a:pt x="4239" y="38197"/>
                    <a:pt x="4437" y="37048"/>
                    <a:pt x="4397" y="35939"/>
                  </a:cubicBezTo>
                  <a:cubicBezTo>
                    <a:pt x="4318" y="33364"/>
                    <a:pt x="3605" y="30908"/>
                    <a:pt x="2773" y="28492"/>
                  </a:cubicBezTo>
                  <a:cubicBezTo>
                    <a:pt x="1545" y="24927"/>
                    <a:pt x="357" y="21441"/>
                    <a:pt x="1188" y="17638"/>
                  </a:cubicBezTo>
                  <a:cubicBezTo>
                    <a:pt x="1505" y="16212"/>
                    <a:pt x="1981" y="14786"/>
                    <a:pt x="3011" y="13756"/>
                  </a:cubicBezTo>
                  <a:cubicBezTo>
                    <a:pt x="3803" y="13043"/>
                    <a:pt x="4635" y="12330"/>
                    <a:pt x="5546" y="11775"/>
                  </a:cubicBezTo>
                  <a:cubicBezTo>
                    <a:pt x="6061" y="11458"/>
                    <a:pt x="6576" y="11260"/>
                    <a:pt x="7130" y="11102"/>
                  </a:cubicBezTo>
                  <a:close/>
                  <a:moveTo>
                    <a:pt x="19133" y="39702"/>
                  </a:moveTo>
                  <a:cubicBezTo>
                    <a:pt x="19133" y="39702"/>
                    <a:pt x="19133" y="39742"/>
                    <a:pt x="19093" y="39781"/>
                  </a:cubicBezTo>
                  <a:lnTo>
                    <a:pt x="19093" y="39742"/>
                  </a:lnTo>
                  <a:cubicBezTo>
                    <a:pt x="19093" y="39742"/>
                    <a:pt x="19133" y="39702"/>
                    <a:pt x="19133" y="39702"/>
                  </a:cubicBezTo>
                  <a:close/>
                  <a:moveTo>
                    <a:pt x="22614" y="0"/>
                  </a:moveTo>
                  <a:cubicBezTo>
                    <a:pt x="21193" y="0"/>
                    <a:pt x="19747" y="228"/>
                    <a:pt x="18618" y="525"/>
                  </a:cubicBezTo>
                  <a:cubicBezTo>
                    <a:pt x="16043" y="1159"/>
                    <a:pt x="13508" y="2308"/>
                    <a:pt x="11686" y="4249"/>
                  </a:cubicBezTo>
                  <a:cubicBezTo>
                    <a:pt x="10062" y="5952"/>
                    <a:pt x="9032" y="8171"/>
                    <a:pt x="8636" y="10468"/>
                  </a:cubicBezTo>
                  <a:lnTo>
                    <a:pt x="8477" y="10468"/>
                  </a:lnTo>
                  <a:cubicBezTo>
                    <a:pt x="8305" y="10444"/>
                    <a:pt x="8133" y="10433"/>
                    <a:pt x="7963" y="10433"/>
                  </a:cubicBezTo>
                  <a:cubicBezTo>
                    <a:pt x="6998" y="10433"/>
                    <a:pt x="6071" y="10795"/>
                    <a:pt x="5229" y="11300"/>
                  </a:cubicBezTo>
                  <a:cubicBezTo>
                    <a:pt x="4437" y="11736"/>
                    <a:pt x="3724" y="12330"/>
                    <a:pt x="3011" y="12964"/>
                  </a:cubicBezTo>
                  <a:cubicBezTo>
                    <a:pt x="2694" y="13241"/>
                    <a:pt x="2377" y="13518"/>
                    <a:pt x="2139" y="13875"/>
                  </a:cubicBezTo>
                  <a:cubicBezTo>
                    <a:pt x="1070" y="15222"/>
                    <a:pt x="673" y="17004"/>
                    <a:pt x="436" y="18707"/>
                  </a:cubicBezTo>
                  <a:cubicBezTo>
                    <a:pt x="0" y="22391"/>
                    <a:pt x="1426" y="25957"/>
                    <a:pt x="2614" y="29363"/>
                  </a:cubicBezTo>
                  <a:cubicBezTo>
                    <a:pt x="3129" y="30948"/>
                    <a:pt x="3565" y="32572"/>
                    <a:pt x="3803" y="34236"/>
                  </a:cubicBezTo>
                  <a:cubicBezTo>
                    <a:pt x="3922" y="35107"/>
                    <a:pt x="3961" y="36018"/>
                    <a:pt x="3922" y="36929"/>
                  </a:cubicBezTo>
                  <a:cubicBezTo>
                    <a:pt x="3842" y="38118"/>
                    <a:pt x="3763" y="39385"/>
                    <a:pt x="3446" y="40494"/>
                  </a:cubicBezTo>
                  <a:cubicBezTo>
                    <a:pt x="3050" y="42000"/>
                    <a:pt x="2614" y="43228"/>
                    <a:pt x="3248" y="44772"/>
                  </a:cubicBezTo>
                  <a:cubicBezTo>
                    <a:pt x="4080" y="46872"/>
                    <a:pt x="4635" y="48100"/>
                    <a:pt x="3407" y="50239"/>
                  </a:cubicBezTo>
                  <a:cubicBezTo>
                    <a:pt x="1387" y="53685"/>
                    <a:pt x="3446" y="56656"/>
                    <a:pt x="6615" y="58003"/>
                  </a:cubicBezTo>
                  <a:cubicBezTo>
                    <a:pt x="7130" y="58241"/>
                    <a:pt x="7685" y="58439"/>
                    <a:pt x="8279" y="58558"/>
                  </a:cubicBezTo>
                  <a:cubicBezTo>
                    <a:pt x="8863" y="58704"/>
                    <a:pt x="9539" y="58784"/>
                    <a:pt x="10240" y="58784"/>
                  </a:cubicBezTo>
                  <a:cubicBezTo>
                    <a:pt x="12773" y="58784"/>
                    <a:pt x="15621" y="57728"/>
                    <a:pt x="15528" y="54874"/>
                  </a:cubicBezTo>
                  <a:cubicBezTo>
                    <a:pt x="15488" y="53329"/>
                    <a:pt x="14736" y="52022"/>
                    <a:pt x="14934" y="50358"/>
                  </a:cubicBezTo>
                  <a:cubicBezTo>
                    <a:pt x="15132" y="48694"/>
                    <a:pt x="16360" y="47545"/>
                    <a:pt x="17271" y="46198"/>
                  </a:cubicBezTo>
                  <a:cubicBezTo>
                    <a:pt x="17350" y="46040"/>
                    <a:pt x="17430" y="45921"/>
                    <a:pt x="17509" y="45802"/>
                  </a:cubicBezTo>
                  <a:cubicBezTo>
                    <a:pt x="17548" y="45723"/>
                    <a:pt x="17628" y="45604"/>
                    <a:pt x="17707" y="45525"/>
                  </a:cubicBezTo>
                  <a:cubicBezTo>
                    <a:pt x="17786" y="45367"/>
                    <a:pt x="17865" y="45248"/>
                    <a:pt x="17944" y="45129"/>
                  </a:cubicBezTo>
                  <a:cubicBezTo>
                    <a:pt x="18657" y="44020"/>
                    <a:pt x="19331" y="42911"/>
                    <a:pt x="19965" y="41762"/>
                  </a:cubicBezTo>
                  <a:cubicBezTo>
                    <a:pt x="20202" y="41287"/>
                    <a:pt x="20480" y="40811"/>
                    <a:pt x="20678" y="40336"/>
                  </a:cubicBezTo>
                  <a:cubicBezTo>
                    <a:pt x="20836" y="40019"/>
                    <a:pt x="20995" y="39702"/>
                    <a:pt x="21113" y="39385"/>
                  </a:cubicBezTo>
                  <a:cubicBezTo>
                    <a:pt x="21272" y="38989"/>
                    <a:pt x="21391" y="38553"/>
                    <a:pt x="21470" y="38118"/>
                  </a:cubicBezTo>
                  <a:cubicBezTo>
                    <a:pt x="21510" y="37919"/>
                    <a:pt x="21549" y="37682"/>
                    <a:pt x="21549" y="37444"/>
                  </a:cubicBezTo>
                  <a:cubicBezTo>
                    <a:pt x="21549" y="37405"/>
                    <a:pt x="21549" y="37365"/>
                    <a:pt x="21549" y="37325"/>
                  </a:cubicBezTo>
                  <a:cubicBezTo>
                    <a:pt x="21668" y="35543"/>
                    <a:pt x="21113" y="33681"/>
                    <a:pt x="20321" y="32096"/>
                  </a:cubicBezTo>
                  <a:cubicBezTo>
                    <a:pt x="19885" y="31185"/>
                    <a:pt x="19291" y="30314"/>
                    <a:pt x="18697" y="29403"/>
                  </a:cubicBezTo>
                  <a:cubicBezTo>
                    <a:pt x="18143" y="27660"/>
                    <a:pt x="17905" y="25838"/>
                    <a:pt x="18143" y="24016"/>
                  </a:cubicBezTo>
                  <a:cubicBezTo>
                    <a:pt x="17984" y="23976"/>
                    <a:pt x="17865" y="23976"/>
                    <a:pt x="17707" y="23976"/>
                  </a:cubicBezTo>
                  <a:cubicBezTo>
                    <a:pt x="17509" y="25323"/>
                    <a:pt x="17588" y="26709"/>
                    <a:pt x="17905" y="28135"/>
                  </a:cubicBezTo>
                  <a:cubicBezTo>
                    <a:pt x="17113" y="26828"/>
                    <a:pt x="16479" y="25481"/>
                    <a:pt x="16479" y="23897"/>
                  </a:cubicBezTo>
                  <a:cubicBezTo>
                    <a:pt x="16479" y="23857"/>
                    <a:pt x="16479" y="23857"/>
                    <a:pt x="16479" y="23817"/>
                  </a:cubicBezTo>
                  <a:cubicBezTo>
                    <a:pt x="15251" y="23619"/>
                    <a:pt x="13904" y="23302"/>
                    <a:pt x="12834" y="22946"/>
                  </a:cubicBezTo>
                  <a:cubicBezTo>
                    <a:pt x="11884" y="22629"/>
                    <a:pt x="11171" y="22312"/>
                    <a:pt x="11012" y="22074"/>
                  </a:cubicBezTo>
                  <a:cubicBezTo>
                    <a:pt x="10616" y="21401"/>
                    <a:pt x="11963" y="20728"/>
                    <a:pt x="13706" y="20332"/>
                  </a:cubicBezTo>
                  <a:cubicBezTo>
                    <a:pt x="14882" y="20011"/>
                    <a:pt x="16251" y="19850"/>
                    <a:pt x="17351" y="19850"/>
                  </a:cubicBezTo>
                  <a:cubicBezTo>
                    <a:pt x="17473" y="19850"/>
                    <a:pt x="17592" y="19852"/>
                    <a:pt x="17707" y="19856"/>
                  </a:cubicBezTo>
                  <a:cubicBezTo>
                    <a:pt x="17707" y="19817"/>
                    <a:pt x="17746" y="19777"/>
                    <a:pt x="17786" y="19737"/>
                  </a:cubicBezTo>
                  <a:cubicBezTo>
                    <a:pt x="17905" y="19658"/>
                    <a:pt x="18024" y="19539"/>
                    <a:pt x="18182" y="19460"/>
                  </a:cubicBezTo>
                  <a:cubicBezTo>
                    <a:pt x="19054" y="18945"/>
                    <a:pt x="19965" y="18549"/>
                    <a:pt x="20915" y="18153"/>
                  </a:cubicBezTo>
                  <a:lnTo>
                    <a:pt x="20915" y="18153"/>
                  </a:lnTo>
                  <a:cubicBezTo>
                    <a:pt x="20836" y="18192"/>
                    <a:pt x="20757" y="18232"/>
                    <a:pt x="20717" y="18311"/>
                  </a:cubicBezTo>
                  <a:cubicBezTo>
                    <a:pt x="20084" y="18905"/>
                    <a:pt x="19529" y="19539"/>
                    <a:pt x="19093" y="20213"/>
                  </a:cubicBezTo>
                  <a:cubicBezTo>
                    <a:pt x="19093" y="20252"/>
                    <a:pt x="19133" y="20252"/>
                    <a:pt x="19133" y="20292"/>
                  </a:cubicBezTo>
                  <a:cubicBezTo>
                    <a:pt x="19212" y="20371"/>
                    <a:pt x="19291" y="20450"/>
                    <a:pt x="19371" y="20569"/>
                  </a:cubicBezTo>
                  <a:cubicBezTo>
                    <a:pt x="20004" y="19539"/>
                    <a:pt x="20876" y="18589"/>
                    <a:pt x="21866" y="17876"/>
                  </a:cubicBezTo>
                  <a:cubicBezTo>
                    <a:pt x="22064" y="17717"/>
                    <a:pt x="22262" y="17559"/>
                    <a:pt x="22460" y="17400"/>
                  </a:cubicBezTo>
                  <a:cubicBezTo>
                    <a:pt x="22856" y="17242"/>
                    <a:pt x="23253" y="17044"/>
                    <a:pt x="23609" y="16885"/>
                  </a:cubicBezTo>
                  <a:cubicBezTo>
                    <a:pt x="24124" y="16648"/>
                    <a:pt x="24639" y="16370"/>
                    <a:pt x="25194" y="16093"/>
                  </a:cubicBezTo>
                  <a:cubicBezTo>
                    <a:pt x="28125" y="14469"/>
                    <a:pt x="31333" y="11894"/>
                    <a:pt x="32007" y="8804"/>
                  </a:cubicBezTo>
                  <a:cubicBezTo>
                    <a:pt x="32126" y="8408"/>
                    <a:pt x="32165" y="8012"/>
                    <a:pt x="32205" y="7616"/>
                  </a:cubicBezTo>
                  <a:cubicBezTo>
                    <a:pt x="33274" y="8804"/>
                    <a:pt x="34225" y="10032"/>
                    <a:pt x="35097" y="11340"/>
                  </a:cubicBezTo>
                  <a:cubicBezTo>
                    <a:pt x="35219" y="11584"/>
                    <a:pt x="35436" y="11853"/>
                    <a:pt x="35711" y="11853"/>
                  </a:cubicBezTo>
                  <a:cubicBezTo>
                    <a:pt x="35792" y="11853"/>
                    <a:pt x="35878" y="11829"/>
                    <a:pt x="35968" y="11775"/>
                  </a:cubicBezTo>
                  <a:cubicBezTo>
                    <a:pt x="35968" y="11736"/>
                    <a:pt x="36008" y="11736"/>
                    <a:pt x="36008" y="11736"/>
                  </a:cubicBezTo>
                  <a:cubicBezTo>
                    <a:pt x="36047" y="11696"/>
                    <a:pt x="36047" y="11656"/>
                    <a:pt x="36087" y="11617"/>
                  </a:cubicBezTo>
                  <a:cubicBezTo>
                    <a:pt x="36285" y="11340"/>
                    <a:pt x="36245" y="10904"/>
                    <a:pt x="36285" y="10547"/>
                  </a:cubicBezTo>
                  <a:cubicBezTo>
                    <a:pt x="36245" y="10032"/>
                    <a:pt x="36166" y="9478"/>
                    <a:pt x="36047" y="8923"/>
                  </a:cubicBezTo>
                  <a:cubicBezTo>
                    <a:pt x="36047" y="8448"/>
                    <a:pt x="36047" y="7933"/>
                    <a:pt x="35968" y="7457"/>
                  </a:cubicBezTo>
                  <a:cubicBezTo>
                    <a:pt x="35730" y="5833"/>
                    <a:pt x="34938" y="4487"/>
                    <a:pt x="33789" y="3536"/>
                  </a:cubicBezTo>
                  <a:cubicBezTo>
                    <a:pt x="32714" y="2640"/>
                    <a:pt x="31314" y="2133"/>
                    <a:pt x="29795" y="2133"/>
                  </a:cubicBezTo>
                  <a:cubicBezTo>
                    <a:pt x="29635" y="2133"/>
                    <a:pt x="29475" y="2138"/>
                    <a:pt x="29313" y="2149"/>
                  </a:cubicBezTo>
                  <a:cubicBezTo>
                    <a:pt x="29155" y="2149"/>
                    <a:pt x="28323" y="2268"/>
                    <a:pt x="27848" y="2466"/>
                  </a:cubicBezTo>
                  <a:cubicBezTo>
                    <a:pt x="27649" y="2268"/>
                    <a:pt x="27531" y="1912"/>
                    <a:pt x="27372" y="1714"/>
                  </a:cubicBezTo>
                  <a:cubicBezTo>
                    <a:pt x="27333" y="1674"/>
                    <a:pt x="27293" y="1634"/>
                    <a:pt x="27293" y="1595"/>
                  </a:cubicBezTo>
                  <a:cubicBezTo>
                    <a:pt x="27055" y="1278"/>
                    <a:pt x="26778" y="1001"/>
                    <a:pt x="26461" y="842"/>
                  </a:cubicBezTo>
                  <a:cubicBezTo>
                    <a:pt x="25431" y="228"/>
                    <a:pt x="24035" y="0"/>
                    <a:pt x="22614" y="0"/>
                  </a:cubicBezTo>
                  <a:close/>
                </a:path>
              </a:pathLst>
            </a:custGeom>
            <a:solidFill>
              <a:srgbClr val="190C0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3" name="Google Shape;1565;p50">
              <a:extLst>
                <a:ext uri="{FF2B5EF4-FFF2-40B4-BE49-F238E27FC236}">
                  <a16:creationId xmlns:a16="http://schemas.microsoft.com/office/drawing/2014/main" id="{9A4C9B92-135E-82C7-7A19-8DCD8A5936CC}"/>
                </a:ext>
              </a:extLst>
            </p:cNvPr>
            <p:cNvSpPr/>
            <p:nvPr/>
          </p:nvSpPr>
          <p:spPr>
            <a:xfrm>
              <a:off x="2928125" y="2526725"/>
              <a:ext cx="1000" cy="2000"/>
            </a:xfrm>
            <a:custGeom>
              <a:avLst/>
              <a:gdLst/>
              <a:ahLst/>
              <a:cxnLst/>
              <a:rect l="l" t="t" r="r" b="b"/>
              <a:pathLst>
                <a:path w="40" h="80" extrusionOk="0">
                  <a:moveTo>
                    <a:pt x="40" y="0"/>
                  </a:moveTo>
                  <a:lnTo>
                    <a:pt x="40" y="0"/>
                  </a:lnTo>
                  <a:cubicBezTo>
                    <a:pt x="40" y="40"/>
                    <a:pt x="0" y="80"/>
                    <a:pt x="0" y="80"/>
                  </a:cubicBezTo>
                  <a:cubicBezTo>
                    <a:pt x="40" y="80"/>
                    <a:pt x="40" y="40"/>
                    <a:pt x="4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4" name="Google Shape;1566;p50">
              <a:extLst>
                <a:ext uri="{FF2B5EF4-FFF2-40B4-BE49-F238E27FC236}">
                  <a16:creationId xmlns:a16="http://schemas.microsoft.com/office/drawing/2014/main" id="{EE3FB1EC-4F23-8F6C-95FB-03A5DE299AD2}"/>
                </a:ext>
              </a:extLst>
            </p:cNvPr>
            <p:cNvSpPr/>
            <p:nvPr/>
          </p:nvSpPr>
          <p:spPr>
            <a:xfrm>
              <a:off x="3033100" y="2139500"/>
              <a:ext cx="156475" cy="156500"/>
            </a:xfrm>
            <a:custGeom>
              <a:avLst/>
              <a:gdLst/>
              <a:ahLst/>
              <a:cxnLst/>
              <a:rect l="l" t="t" r="r" b="b"/>
              <a:pathLst>
                <a:path w="6259" h="6260" extrusionOk="0">
                  <a:moveTo>
                    <a:pt x="3130" y="1"/>
                  </a:moveTo>
                  <a:cubicBezTo>
                    <a:pt x="2971" y="1"/>
                    <a:pt x="2813" y="41"/>
                    <a:pt x="2654" y="41"/>
                  </a:cubicBezTo>
                  <a:cubicBezTo>
                    <a:pt x="1149" y="278"/>
                    <a:pt x="0" y="1546"/>
                    <a:pt x="0" y="3130"/>
                  </a:cubicBezTo>
                  <a:cubicBezTo>
                    <a:pt x="0" y="4834"/>
                    <a:pt x="1387" y="6260"/>
                    <a:pt x="3130" y="6260"/>
                  </a:cubicBezTo>
                  <a:cubicBezTo>
                    <a:pt x="3486" y="6260"/>
                    <a:pt x="3803" y="6181"/>
                    <a:pt x="4120" y="6062"/>
                  </a:cubicBezTo>
                  <a:cubicBezTo>
                    <a:pt x="5348" y="5626"/>
                    <a:pt x="6259" y="4477"/>
                    <a:pt x="6259" y="3130"/>
                  </a:cubicBezTo>
                  <a:cubicBezTo>
                    <a:pt x="6259" y="1387"/>
                    <a:pt x="4833" y="1"/>
                    <a:pt x="3130" y="1"/>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5" name="Google Shape;1567;p50">
              <a:extLst>
                <a:ext uri="{FF2B5EF4-FFF2-40B4-BE49-F238E27FC236}">
                  <a16:creationId xmlns:a16="http://schemas.microsoft.com/office/drawing/2014/main" id="{EF9A2B15-AB96-F43A-16F0-D5E5586920FB}"/>
                </a:ext>
              </a:extLst>
            </p:cNvPr>
            <p:cNvSpPr/>
            <p:nvPr/>
          </p:nvSpPr>
          <p:spPr>
            <a:xfrm>
              <a:off x="3435150" y="1971150"/>
              <a:ext cx="23800" cy="60450"/>
            </a:xfrm>
            <a:custGeom>
              <a:avLst/>
              <a:gdLst/>
              <a:ahLst/>
              <a:cxnLst/>
              <a:rect l="l" t="t" r="r" b="b"/>
              <a:pathLst>
                <a:path w="952" h="2418" extrusionOk="0">
                  <a:moveTo>
                    <a:pt x="1" y="1"/>
                  </a:moveTo>
                  <a:lnTo>
                    <a:pt x="1" y="40"/>
                  </a:lnTo>
                  <a:cubicBezTo>
                    <a:pt x="278" y="595"/>
                    <a:pt x="476" y="1150"/>
                    <a:pt x="714" y="1704"/>
                  </a:cubicBezTo>
                  <a:cubicBezTo>
                    <a:pt x="516" y="1150"/>
                    <a:pt x="318" y="555"/>
                    <a:pt x="40" y="1"/>
                  </a:cubicBezTo>
                  <a:close/>
                  <a:moveTo>
                    <a:pt x="714" y="1704"/>
                  </a:moveTo>
                  <a:lnTo>
                    <a:pt x="714" y="1704"/>
                  </a:lnTo>
                  <a:cubicBezTo>
                    <a:pt x="754" y="1825"/>
                    <a:pt x="794" y="1946"/>
                    <a:pt x="835" y="2067"/>
                  </a:cubicBezTo>
                  <a:lnTo>
                    <a:pt x="835" y="2067"/>
                  </a:lnTo>
                  <a:cubicBezTo>
                    <a:pt x="833" y="2052"/>
                    <a:pt x="833" y="2037"/>
                    <a:pt x="833" y="2021"/>
                  </a:cubicBezTo>
                  <a:cubicBezTo>
                    <a:pt x="793" y="1902"/>
                    <a:pt x="753" y="1823"/>
                    <a:pt x="714" y="1704"/>
                  </a:cubicBezTo>
                  <a:close/>
                  <a:moveTo>
                    <a:pt x="835" y="2067"/>
                  </a:moveTo>
                  <a:cubicBezTo>
                    <a:pt x="843" y="2162"/>
                    <a:pt x="878" y="2235"/>
                    <a:pt x="912" y="2338"/>
                  </a:cubicBezTo>
                  <a:cubicBezTo>
                    <a:pt x="912" y="2338"/>
                    <a:pt x="912" y="2378"/>
                    <a:pt x="951" y="2417"/>
                  </a:cubicBezTo>
                  <a:cubicBezTo>
                    <a:pt x="912" y="2300"/>
                    <a:pt x="874" y="2184"/>
                    <a:pt x="835" y="2067"/>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6" name="Google Shape;1568;p50">
              <a:extLst>
                <a:ext uri="{FF2B5EF4-FFF2-40B4-BE49-F238E27FC236}">
                  <a16:creationId xmlns:a16="http://schemas.microsoft.com/office/drawing/2014/main" id="{5FA0D2E5-F186-D594-BF23-2A5560E5879B}"/>
                </a:ext>
              </a:extLst>
            </p:cNvPr>
            <p:cNvSpPr/>
            <p:nvPr/>
          </p:nvSpPr>
          <p:spPr>
            <a:xfrm>
              <a:off x="3460900" y="2040475"/>
              <a:ext cx="4975" cy="16875"/>
            </a:xfrm>
            <a:custGeom>
              <a:avLst/>
              <a:gdLst/>
              <a:ahLst/>
              <a:cxnLst/>
              <a:rect l="l" t="t" r="r" b="b"/>
              <a:pathLst>
                <a:path w="199" h="675" extrusionOk="0">
                  <a:moveTo>
                    <a:pt x="1" y="1"/>
                  </a:moveTo>
                  <a:cubicBezTo>
                    <a:pt x="29" y="85"/>
                    <a:pt x="57" y="170"/>
                    <a:pt x="83" y="253"/>
                  </a:cubicBezTo>
                  <a:lnTo>
                    <a:pt x="83" y="253"/>
                  </a:lnTo>
                  <a:cubicBezTo>
                    <a:pt x="82" y="248"/>
                    <a:pt x="81" y="243"/>
                    <a:pt x="80" y="238"/>
                  </a:cubicBezTo>
                  <a:cubicBezTo>
                    <a:pt x="80" y="159"/>
                    <a:pt x="40" y="80"/>
                    <a:pt x="1" y="1"/>
                  </a:cubicBezTo>
                  <a:close/>
                  <a:moveTo>
                    <a:pt x="83" y="253"/>
                  </a:moveTo>
                  <a:cubicBezTo>
                    <a:pt x="122" y="406"/>
                    <a:pt x="160" y="559"/>
                    <a:pt x="199" y="674"/>
                  </a:cubicBezTo>
                  <a:cubicBezTo>
                    <a:pt x="173" y="547"/>
                    <a:pt x="131" y="403"/>
                    <a:pt x="83" y="253"/>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7" name="Google Shape;1569;p50">
              <a:extLst>
                <a:ext uri="{FF2B5EF4-FFF2-40B4-BE49-F238E27FC236}">
                  <a16:creationId xmlns:a16="http://schemas.microsoft.com/office/drawing/2014/main" id="{806247D8-7621-8310-0EE2-ADFDDB45D269}"/>
                </a:ext>
              </a:extLst>
            </p:cNvPr>
            <p:cNvSpPr/>
            <p:nvPr/>
          </p:nvSpPr>
          <p:spPr>
            <a:xfrm>
              <a:off x="3375725" y="1972150"/>
              <a:ext cx="102050" cy="153525"/>
            </a:xfrm>
            <a:custGeom>
              <a:avLst/>
              <a:gdLst/>
              <a:ahLst/>
              <a:cxnLst/>
              <a:rect l="l" t="t" r="r" b="b"/>
              <a:pathLst>
                <a:path w="4082" h="6141" extrusionOk="0">
                  <a:moveTo>
                    <a:pt x="2378" y="0"/>
                  </a:moveTo>
                  <a:cubicBezTo>
                    <a:pt x="1031" y="317"/>
                    <a:pt x="1" y="1545"/>
                    <a:pt x="1" y="3011"/>
                  </a:cubicBezTo>
                  <a:cubicBezTo>
                    <a:pt x="1" y="4714"/>
                    <a:pt x="1427" y="6140"/>
                    <a:pt x="3130" y="6140"/>
                  </a:cubicBezTo>
                  <a:cubicBezTo>
                    <a:pt x="3487" y="6140"/>
                    <a:pt x="3804" y="6061"/>
                    <a:pt x="4081" y="5982"/>
                  </a:cubicBezTo>
                  <a:cubicBezTo>
                    <a:pt x="4081" y="5942"/>
                    <a:pt x="4081" y="5903"/>
                    <a:pt x="4081" y="5903"/>
                  </a:cubicBezTo>
                  <a:cubicBezTo>
                    <a:pt x="4081" y="5863"/>
                    <a:pt x="4081" y="5863"/>
                    <a:pt x="4081" y="5823"/>
                  </a:cubicBezTo>
                  <a:cubicBezTo>
                    <a:pt x="4081" y="5823"/>
                    <a:pt x="4081" y="5823"/>
                    <a:pt x="4081" y="5784"/>
                  </a:cubicBezTo>
                  <a:cubicBezTo>
                    <a:pt x="4081" y="5744"/>
                    <a:pt x="4081" y="5744"/>
                    <a:pt x="4081" y="5705"/>
                  </a:cubicBezTo>
                  <a:cubicBezTo>
                    <a:pt x="4081" y="5665"/>
                    <a:pt x="4041" y="5665"/>
                    <a:pt x="4041" y="5625"/>
                  </a:cubicBezTo>
                  <a:cubicBezTo>
                    <a:pt x="4041" y="5625"/>
                    <a:pt x="4041" y="5586"/>
                    <a:pt x="4041" y="5586"/>
                  </a:cubicBezTo>
                  <a:cubicBezTo>
                    <a:pt x="4041" y="5546"/>
                    <a:pt x="4041" y="5507"/>
                    <a:pt x="4041" y="5507"/>
                  </a:cubicBezTo>
                  <a:cubicBezTo>
                    <a:pt x="4002" y="5190"/>
                    <a:pt x="3923" y="4912"/>
                    <a:pt x="3883" y="4595"/>
                  </a:cubicBezTo>
                  <a:cubicBezTo>
                    <a:pt x="3883" y="4516"/>
                    <a:pt x="3843" y="4397"/>
                    <a:pt x="3843" y="4318"/>
                  </a:cubicBezTo>
                  <a:cubicBezTo>
                    <a:pt x="3843" y="4318"/>
                    <a:pt x="3843" y="4279"/>
                    <a:pt x="3804" y="4239"/>
                  </a:cubicBezTo>
                  <a:cubicBezTo>
                    <a:pt x="3804" y="4081"/>
                    <a:pt x="3764" y="3922"/>
                    <a:pt x="3725" y="3803"/>
                  </a:cubicBezTo>
                  <a:cubicBezTo>
                    <a:pt x="3685" y="3684"/>
                    <a:pt x="3645" y="3526"/>
                    <a:pt x="3606" y="3407"/>
                  </a:cubicBezTo>
                  <a:cubicBezTo>
                    <a:pt x="3566" y="3288"/>
                    <a:pt x="3526" y="3130"/>
                    <a:pt x="3487" y="2971"/>
                  </a:cubicBezTo>
                  <a:cubicBezTo>
                    <a:pt x="3487" y="2892"/>
                    <a:pt x="3447" y="2813"/>
                    <a:pt x="3408" y="2734"/>
                  </a:cubicBezTo>
                  <a:cubicBezTo>
                    <a:pt x="3408" y="2694"/>
                    <a:pt x="3408" y="2694"/>
                    <a:pt x="3408" y="2654"/>
                  </a:cubicBezTo>
                  <a:cubicBezTo>
                    <a:pt x="3368" y="2615"/>
                    <a:pt x="3368" y="2575"/>
                    <a:pt x="3368" y="2496"/>
                  </a:cubicBezTo>
                  <a:cubicBezTo>
                    <a:pt x="3328" y="2496"/>
                    <a:pt x="3328" y="2456"/>
                    <a:pt x="3328" y="2456"/>
                  </a:cubicBezTo>
                  <a:cubicBezTo>
                    <a:pt x="3328" y="2417"/>
                    <a:pt x="3328" y="2417"/>
                    <a:pt x="3328" y="2377"/>
                  </a:cubicBezTo>
                  <a:cubicBezTo>
                    <a:pt x="3249" y="2140"/>
                    <a:pt x="3170" y="1902"/>
                    <a:pt x="3091" y="1664"/>
                  </a:cubicBezTo>
                  <a:cubicBezTo>
                    <a:pt x="2853" y="1110"/>
                    <a:pt x="2655" y="555"/>
                    <a:pt x="2378" y="0"/>
                  </a:cubicBezTo>
                  <a:close/>
                </a:path>
              </a:pathLst>
            </a:custGeom>
            <a:solidFill>
              <a:srgbClr val="E1570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8" name="Google Shape;1570;p50">
              <a:extLst>
                <a:ext uri="{FF2B5EF4-FFF2-40B4-BE49-F238E27FC236}">
                  <a16:creationId xmlns:a16="http://schemas.microsoft.com/office/drawing/2014/main" id="{1C759583-A5D8-27B3-A3CD-CAE80D150BF2}"/>
                </a:ext>
              </a:extLst>
            </p:cNvPr>
            <p:cNvSpPr/>
            <p:nvPr/>
          </p:nvSpPr>
          <p:spPr>
            <a:xfrm>
              <a:off x="2716200" y="2031125"/>
              <a:ext cx="237700" cy="103825"/>
            </a:xfrm>
            <a:custGeom>
              <a:avLst/>
              <a:gdLst/>
              <a:ahLst/>
              <a:cxnLst/>
              <a:rect l="l" t="t" r="r" b="b"/>
              <a:pathLst>
                <a:path w="9508" h="4153" extrusionOk="0">
                  <a:moveTo>
                    <a:pt x="6552" y="1"/>
                  </a:moveTo>
                  <a:cubicBezTo>
                    <a:pt x="5486" y="1"/>
                    <a:pt x="4202" y="184"/>
                    <a:pt x="3090" y="454"/>
                  </a:cubicBezTo>
                  <a:cubicBezTo>
                    <a:pt x="1347" y="890"/>
                    <a:pt x="0" y="1563"/>
                    <a:pt x="396" y="2236"/>
                  </a:cubicBezTo>
                  <a:cubicBezTo>
                    <a:pt x="555" y="2474"/>
                    <a:pt x="1268" y="2791"/>
                    <a:pt x="2218" y="3108"/>
                  </a:cubicBezTo>
                  <a:cubicBezTo>
                    <a:pt x="3288" y="3464"/>
                    <a:pt x="4635" y="3781"/>
                    <a:pt x="5863" y="3979"/>
                  </a:cubicBezTo>
                  <a:cubicBezTo>
                    <a:pt x="6299" y="4059"/>
                    <a:pt x="6695" y="4098"/>
                    <a:pt x="7091" y="4138"/>
                  </a:cubicBezTo>
                  <a:lnTo>
                    <a:pt x="7527" y="4138"/>
                  </a:lnTo>
                  <a:cubicBezTo>
                    <a:pt x="7667" y="4147"/>
                    <a:pt x="7798" y="4152"/>
                    <a:pt x="7920" y="4152"/>
                  </a:cubicBezTo>
                  <a:cubicBezTo>
                    <a:pt x="8313" y="4152"/>
                    <a:pt x="8603" y="4100"/>
                    <a:pt x="8755" y="3979"/>
                  </a:cubicBezTo>
                  <a:cubicBezTo>
                    <a:pt x="9507" y="3464"/>
                    <a:pt x="9269" y="1603"/>
                    <a:pt x="8755" y="731"/>
                  </a:cubicBezTo>
                  <a:cubicBezTo>
                    <a:pt x="8675" y="612"/>
                    <a:pt x="8596" y="494"/>
                    <a:pt x="8517" y="414"/>
                  </a:cubicBezTo>
                  <a:cubicBezTo>
                    <a:pt x="8517" y="414"/>
                    <a:pt x="8477" y="414"/>
                    <a:pt x="8477" y="375"/>
                  </a:cubicBezTo>
                  <a:cubicBezTo>
                    <a:pt x="8200" y="177"/>
                    <a:pt x="7725" y="58"/>
                    <a:pt x="7091" y="18"/>
                  </a:cubicBezTo>
                  <a:cubicBezTo>
                    <a:pt x="6919" y="6"/>
                    <a:pt x="6739" y="1"/>
                    <a:pt x="6552" y="1"/>
                  </a:cubicBezTo>
                  <a:close/>
                </a:path>
              </a:pathLst>
            </a:custGeom>
            <a:solidFill>
              <a:srgbClr val="F2B1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19" name="Google Shape;1571;p50">
              <a:extLst>
                <a:ext uri="{FF2B5EF4-FFF2-40B4-BE49-F238E27FC236}">
                  <a16:creationId xmlns:a16="http://schemas.microsoft.com/office/drawing/2014/main" id="{32E2155B-39AE-5E4C-C955-42A84E312D24}"/>
                </a:ext>
              </a:extLst>
            </p:cNvPr>
            <p:cNvSpPr/>
            <p:nvPr/>
          </p:nvSpPr>
          <p:spPr>
            <a:xfrm>
              <a:off x="4631450" y="2668350"/>
              <a:ext cx="25" cy="25"/>
            </a:xfrm>
            <a:custGeom>
              <a:avLst/>
              <a:gdLst/>
              <a:ahLst/>
              <a:cxnLst/>
              <a:rect l="l" t="t" r="r" b="b"/>
              <a:pathLst>
                <a:path w="1" h="1" extrusionOk="0">
                  <a:moveTo>
                    <a:pt x="0" y="0"/>
                  </a:moveTo>
                  <a:lnTo>
                    <a:pt x="0" y="0"/>
                  </a:lnTo>
                  <a:lnTo>
                    <a:pt x="0" y="0"/>
                  </a:ln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0" name="Google Shape;1572;p50">
              <a:extLst>
                <a:ext uri="{FF2B5EF4-FFF2-40B4-BE49-F238E27FC236}">
                  <a16:creationId xmlns:a16="http://schemas.microsoft.com/office/drawing/2014/main" id="{B59B5F6B-58FD-A1ED-291D-F621FD0F9C9A}"/>
                </a:ext>
              </a:extLst>
            </p:cNvPr>
            <p:cNvSpPr/>
            <p:nvPr/>
          </p:nvSpPr>
          <p:spPr>
            <a:xfrm>
              <a:off x="4519550" y="2863425"/>
              <a:ext cx="2000" cy="6950"/>
            </a:xfrm>
            <a:custGeom>
              <a:avLst/>
              <a:gdLst/>
              <a:ahLst/>
              <a:cxnLst/>
              <a:rect l="l" t="t" r="r" b="b"/>
              <a:pathLst>
                <a:path w="80" h="278" extrusionOk="0">
                  <a:moveTo>
                    <a:pt x="79" y="1"/>
                  </a:moveTo>
                  <a:lnTo>
                    <a:pt x="79" y="1"/>
                  </a:lnTo>
                  <a:cubicBezTo>
                    <a:pt x="0" y="40"/>
                    <a:pt x="0" y="120"/>
                    <a:pt x="0" y="199"/>
                  </a:cubicBezTo>
                  <a:cubicBezTo>
                    <a:pt x="40" y="238"/>
                    <a:pt x="40" y="238"/>
                    <a:pt x="79" y="278"/>
                  </a:cubicBezTo>
                  <a:cubicBezTo>
                    <a:pt x="40" y="238"/>
                    <a:pt x="40" y="238"/>
                    <a:pt x="40" y="199"/>
                  </a:cubicBezTo>
                  <a:cubicBezTo>
                    <a:pt x="0" y="120"/>
                    <a:pt x="0" y="80"/>
                    <a:pt x="79"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1" name="Google Shape;1573;p50">
              <a:extLst>
                <a:ext uri="{FF2B5EF4-FFF2-40B4-BE49-F238E27FC236}">
                  <a16:creationId xmlns:a16="http://schemas.microsoft.com/office/drawing/2014/main" id="{00C5224C-6326-D2D2-E82E-A58422232875}"/>
                </a:ext>
              </a:extLst>
            </p:cNvPr>
            <p:cNvSpPr/>
            <p:nvPr/>
          </p:nvSpPr>
          <p:spPr>
            <a:xfrm>
              <a:off x="4557175" y="2818875"/>
              <a:ext cx="36675" cy="23775"/>
            </a:xfrm>
            <a:custGeom>
              <a:avLst/>
              <a:gdLst/>
              <a:ahLst/>
              <a:cxnLst/>
              <a:rect l="l" t="t" r="r" b="b"/>
              <a:pathLst>
                <a:path w="1467" h="951" extrusionOk="0">
                  <a:moveTo>
                    <a:pt x="1466" y="0"/>
                  </a:moveTo>
                  <a:lnTo>
                    <a:pt x="1466" y="0"/>
                  </a:lnTo>
                  <a:cubicBezTo>
                    <a:pt x="991" y="317"/>
                    <a:pt x="476" y="674"/>
                    <a:pt x="1" y="951"/>
                  </a:cubicBezTo>
                  <a:cubicBezTo>
                    <a:pt x="476" y="674"/>
                    <a:pt x="991" y="357"/>
                    <a:pt x="1466"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2" name="Google Shape;1574;p50">
              <a:extLst>
                <a:ext uri="{FF2B5EF4-FFF2-40B4-BE49-F238E27FC236}">
                  <a16:creationId xmlns:a16="http://schemas.microsoft.com/office/drawing/2014/main" id="{C0EBCF52-C2AF-17BC-5221-D77B089C9204}"/>
                </a:ext>
              </a:extLst>
            </p:cNvPr>
            <p:cNvSpPr/>
            <p:nvPr/>
          </p:nvSpPr>
          <p:spPr>
            <a:xfrm>
              <a:off x="4627475" y="2790150"/>
              <a:ext cx="2025" cy="1000"/>
            </a:xfrm>
            <a:custGeom>
              <a:avLst/>
              <a:gdLst/>
              <a:ahLst/>
              <a:cxnLst/>
              <a:rect l="l" t="t" r="r" b="b"/>
              <a:pathLst>
                <a:path w="81" h="40" extrusionOk="0">
                  <a:moveTo>
                    <a:pt x="80" y="0"/>
                  </a:moveTo>
                  <a:cubicBezTo>
                    <a:pt x="41" y="0"/>
                    <a:pt x="1" y="0"/>
                    <a:pt x="1" y="40"/>
                  </a:cubicBezTo>
                  <a:cubicBezTo>
                    <a:pt x="41" y="40"/>
                    <a:pt x="41" y="0"/>
                    <a:pt x="80"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3" name="Google Shape;1575;p50">
              <a:extLst>
                <a:ext uri="{FF2B5EF4-FFF2-40B4-BE49-F238E27FC236}">
                  <a16:creationId xmlns:a16="http://schemas.microsoft.com/office/drawing/2014/main" id="{3501A7AB-0C69-FA88-8B68-DC0D7D761F74}"/>
                </a:ext>
              </a:extLst>
            </p:cNvPr>
            <p:cNvSpPr/>
            <p:nvPr/>
          </p:nvSpPr>
          <p:spPr>
            <a:xfrm>
              <a:off x="4525475" y="2790150"/>
              <a:ext cx="24775" cy="15875"/>
            </a:xfrm>
            <a:custGeom>
              <a:avLst/>
              <a:gdLst/>
              <a:ahLst/>
              <a:cxnLst/>
              <a:rect l="l" t="t" r="r" b="b"/>
              <a:pathLst>
                <a:path w="991" h="635" extrusionOk="0">
                  <a:moveTo>
                    <a:pt x="991" y="1"/>
                  </a:moveTo>
                  <a:lnTo>
                    <a:pt x="991" y="1"/>
                  </a:lnTo>
                  <a:cubicBezTo>
                    <a:pt x="674" y="199"/>
                    <a:pt x="357" y="397"/>
                    <a:pt x="1" y="634"/>
                  </a:cubicBezTo>
                  <a:cubicBezTo>
                    <a:pt x="357" y="436"/>
                    <a:pt x="674" y="199"/>
                    <a:pt x="991"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4" name="Google Shape;1576;p50">
              <a:extLst>
                <a:ext uri="{FF2B5EF4-FFF2-40B4-BE49-F238E27FC236}">
                  <a16:creationId xmlns:a16="http://schemas.microsoft.com/office/drawing/2014/main" id="{8D1802AA-2E0C-49D9-4850-D69FCA656B10}"/>
                </a:ext>
              </a:extLst>
            </p:cNvPr>
            <p:cNvSpPr/>
            <p:nvPr/>
          </p:nvSpPr>
          <p:spPr>
            <a:xfrm>
              <a:off x="4349200" y="2664950"/>
              <a:ext cx="323875" cy="329225"/>
            </a:xfrm>
            <a:custGeom>
              <a:avLst/>
              <a:gdLst/>
              <a:ahLst/>
              <a:cxnLst/>
              <a:rect l="l" t="t" r="r" b="b"/>
              <a:pathLst>
                <a:path w="12955" h="13169" extrusionOk="0">
                  <a:moveTo>
                    <a:pt x="6379" y="4850"/>
                  </a:moveTo>
                  <a:cubicBezTo>
                    <a:pt x="6379" y="4890"/>
                    <a:pt x="6339" y="4890"/>
                    <a:pt x="6339" y="4890"/>
                  </a:cubicBezTo>
                  <a:lnTo>
                    <a:pt x="6339" y="4850"/>
                  </a:lnTo>
                  <a:close/>
                  <a:moveTo>
                    <a:pt x="11824" y="1"/>
                  </a:moveTo>
                  <a:cubicBezTo>
                    <a:pt x="11709" y="1"/>
                    <a:pt x="11589" y="29"/>
                    <a:pt x="11449" y="57"/>
                  </a:cubicBezTo>
                  <a:cubicBezTo>
                    <a:pt x="11409" y="96"/>
                    <a:pt x="11409" y="96"/>
                    <a:pt x="11370" y="96"/>
                  </a:cubicBezTo>
                  <a:cubicBezTo>
                    <a:pt x="11330" y="96"/>
                    <a:pt x="11330" y="136"/>
                    <a:pt x="11290" y="136"/>
                  </a:cubicBezTo>
                  <a:cubicBezTo>
                    <a:pt x="10300" y="453"/>
                    <a:pt x="9468" y="1087"/>
                    <a:pt x="8636" y="1641"/>
                  </a:cubicBezTo>
                  <a:cubicBezTo>
                    <a:pt x="8359" y="1839"/>
                    <a:pt x="8082" y="2037"/>
                    <a:pt x="7805" y="2196"/>
                  </a:cubicBezTo>
                  <a:cubicBezTo>
                    <a:pt x="7408" y="2473"/>
                    <a:pt x="6973" y="2750"/>
                    <a:pt x="6577" y="3067"/>
                  </a:cubicBezTo>
                  <a:cubicBezTo>
                    <a:pt x="6418" y="3186"/>
                    <a:pt x="6220" y="3305"/>
                    <a:pt x="6022" y="3463"/>
                  </a:cubicBezTo>
                  <a:cubicBezTo>
                    <a:pt x="5665" y="3741"/>
                    <a:pt x="5269" y="3978"/>
                    <a:pt x="4873" y="4216"/>
                  </a:cubicBezTo>
                  <a:cubicBezTo>
                    <a:pt x="4715" y="4335"/>
                    <a:pt x="4517" y="4414"/>
                    <a:pt x="4358" y="4533"/>
                  </a:cubicBezTo>
                  <a:cubicBezTo>
                    <a:pt x="4556" y="4256"/>
                    <a:pt x="4794" y="3978"/>
                    <a:pt x="5032" y="3701"/>
                  </a:cubicBezTo>
                  <a:cubicBezTo>
                    <a:pt x="5071" y="3622"/>
                    <a:pt x="5111" y="3582"/>
                    <a:pt x="5190" y="3503"/>
                  </a:cubicBezTo>
                  <a:cubicBezTo>
                    <a:pt x="5388" y="3186"/>
                    <a:pt x="5586" y="2909"/>
                    <a:pt x="5665" y="2552"/>
                  </a:cubicBezTo>
                  <a:cubicBezTo>
                    <a:pt x="5705" y="2434"/>
                    <a:pt x="5745" y="2315"/>
                    <a:pt x="5784" y="2196"/>
                  </a:cubicBezTo>
                  <a:cubicBezTo>
                    <a:pt x="5784" y="2156"/>
                    <a:pt x="5784" y="2117"/>
                    <a:pt x="5784" y="2117"/>
                  </a:cubicBezTo>
                  <a:cubicBezTo>
                    <a:pt x="5784" y="2077"/>
                    <a:pt x="5784" y="2037"/>
                    <a:pt x="5784" y="2037"/>
                  </a:cubicBezTo>
                  <a:cubicBezTo>
                    <a:pt x="5848" y="1466"/>
                    <a:pt x="5555" y="945"/>
                    <a:pt x="5048" y="945"/>
                  </a:cubicBezTo>
                  <a:cubicBezTo>
                    <a:pt x="4923" y="945"/>
                    <a:pt x="4785" y="977"/>
                    <a:pt x="4636" y="1047"/>
                  </a:cubicBezTo>
                  <a:cubicBezTo>
                    <a:pt x="3843" y="1522"/>
                    <a:pt x="3368" y="2354"/>
                    <a:pt x="2734" y="3028"/>
                  </a:cubicBezTo>
                  <a:cubicBezTo>
                    <a:pt x="2417" y="3345"/>
                    <a:pt x="2061" y="3662"/>
                    <a:pt x="1704" y="3978"/>
                  </a:cubicBezTo>
                  <a:cubicBezTo>
                    <a:pt x="1387" y="4256"/>
                    <a:pt x="1031" y="4533"/>
                    <a:pt x="714" y="4810"/>
                  </a:cubicBezTo>
                  <a:cubicBezTo>
                    <a:pt x="476" y="5048"/>
                    <a:pt x="239" y="5206"/>
                    <a:pt x="1" y="5404"/>
                  </a:cubicBezTo>
                  <a:cubicBezTo>
                    <a:pt x="1" y="6157"/>
                    <a:pt x="41" y="6910"/>
                    <a:pt x="80" y="7662"/>
                  </a:cubicBezTo>
                  <a:cubicBezTo>
                    <a:pt x="80" y="8217"/>
                    <a:pt x="120" y="8732"/>
                    <a:pt x="159" y="9287"/>
                  </a:cubicBezTo>
                  <a:cubicBezTo>
                    <a:pt x="159" y="9881"/>
                    <a:pt x="199" y="10475"/>
                    <a:pt x="239" y="11069"/>
                  </a:cubicBezTo>
                  <a:cubicBezTo>
                    <a:pt x="239" y="11703"/>
                    <a:pt x="318" y="12337"/>
                    <a:pt x="357" y="12970"/>
                  </a:cubicBezTo>
                  <a:cubicBezTo>
                    <a:pt x="357" y="13010"/>
                    <a:pt x="357" y="13089"/>
                    <a:pt x="357" y="13169"/>
                  </a:cubicBezTo>
                  <a:cubicBezTo>
                    <a:pt x="516" y="13169"/>
                    <a:pt x="674" y="13169"/>
                    <a:pt x="833" y="13129"/>
                  </a:cubicBezTo>
                  <a:cubicBezTo>
                    <a:pt x="1031" y="13129"/>
                    <a:pt x="1189" y="13089"/>
                    <a:pt x="1348" y="13089"/>
                  </a:cubicBezTo>
                  <a:cubicBezTo>
                    <a:pt x="1467" y="13050"/>
                    <a:pt x="1625" y="13050"/>
                    <a:pt x="1744" y="13010"/>
                  </a:cubicBezTo>
                  <a:cubicBezTo>
                    <a:pt x="1863" y="13010"/>
                    <a:pt x="1982" y="12970"/>
                    <a:pt x="2100" y="12931"/>
                  </a:cubicBezTo>
                  <a:cubicBezTo>
                    <a:pt x="2338" y="12891"/>
                    <a:pt x="2576" y="12852"/>
                    <a:pt x="2774" y="12812"/>
                  </a:cubicBezTo>
                  <a:cubicBezTo>
                    <a:pt x="2932" y="12772"/>
                    <a:pt x="3130" y="12693"/>
                    <a:pt x="3289" y="12654"/>
                  </a:cubicBezTo>
                  <a:cubicBezTo>
                    <a:pt x="3487" y="12614"/>
                    <a:pt x="3685" y="12535"/>
                    <a:pt x="3883" y="12456"/>
                  </a:cubicBezTo>
                  <a:cubicBezTo>
                    <a:pt x="4121" y="12376"/>
                    <a:pt x="4358" y="12297"/>
                    <a:pt x="4596" y="12218"/>
                  </a:cubicBezTo>
                  <a:cubicBezTo>
                    <a:pt x="4873" y="12099"/>
                    <a:pt x="5111" y="12020"/>
                    <a:pt x="5388" y="11901"/>
                  </a:cubicBezTo>
                  <a:cubicBezTo>
                    <a:pt x="6299" y="11505"/>
                    <a:pt x="7210" y="10990"/>
                    <a:pt x="8003" y="10475"/>
                  </a:cubicBezTo>
                  <a:cubicBezTo>
                    <a:pt x="8082" y="10435"/>
                    <a:pt x="8121" y="10396"/>
                    <a:pt x="8201" y="10316"/>
                  </a:cubicBezTo>
                  <a:cubicBezTo>
                    <a:pt x="8280" y="10277"/>
                    <a:pt x="8359" y="10237"/>
                    <a:pt x="8438" y="10198"/>
                  </a:cubicBezTo>
                  <a:cubicBezTo>
                    <a:pt x="8438" y="10158"/>
                    <a:pt x="8438" y="10158"/>
                    <a:pt x="8478" y="10158"/>
                  </a:cubicBezTo>
                  <a:cubicBezTo>
                    <a:pt x="8478" y="10118"/>
                    <a:pt x="8478" y="10118"/>
                    <a:pt x="8518" y="10118"/>
                  </a:cubicBezTo>
                  <a:cubicBezTo>
                    <a:pt x="8834" y="9881"/>
                    <a:pt x="9112" y="9603"/>
                    <a:pt x="9429" y="9326"/>
                  </a:cubicBezTo>
                  <a:cubicBezTo>
                    <a:pt x="9746" y="9049"/>
                    <a:pt x="10062" y="8772"/>
                    <a:pt x="10340" y="8455"/>
                  </a:cubicBezTo>
                  <a:cubicBezTo>
                    <a:pt x="10577" y="8257"/>
                    <a:pt x="10815" y="8019"/>
                    <a:pt x="11013" y="7781"/>
                  </a:cubicBezTo>
                  <a:cubicBezTo>
                    <a:pt x="11053" y="7702"/>
                    <a:pt x="11132" y="7623"/>
                    <a:pt x="11172" y="7544"/>
                  </a:cubicBezTo>
                  <a:cubicBezTo>
                    <a:pt x="11211" y="7544"/>
                    <a:pt x="11211" y="7544"/>
                    <a:pt x="11211" y="7504"/>
                  </a:cubicBezTo>
                  <a:cubicBezTo>
                    <a:pt x="11211" y="7504"/>
                    <a:pt x="11251" y="7504"/>
                    <a:pt x="11251" y="7464"/>
                  </a:cubicBezTo>
                  <a:cubicBezTo>
                    <a:pt x="11290" y="7385"/>
                    <a:pt x="11370" y="7345"/>
                    <a:pt x="11409" y="7266"/>
                  </a:cubicBezTo>
                  <a:cubicBezTo>
                    <a:pt x="11449" y="7187"/>
                    <a:pt x="11528" y="7068"/>
                    <a:pt x="11568" y="6989"/>
                  </a:cubicBezTo>
                  <a:cubicBezTo>
                    <a:pt x="11885" y="6474"/>
                    <a:pt x="12202" y="5286"/>
                    <a:pt x="11409" y="5286"/>
                  </a:cubicBezTo>
                  <a:cubicBezTo>
                    <a:pt x="11330" y="5325"/>
                    <a:pt x="11290" y="5404"/>
                    <a:pt x="11251" y="5444"/>
                  </a:cubicBezTo>
                  <a:cubicBezTo>
                    <a:pt x="11053" y="5642"/>
                    <a:pt x="10815" y="5840"/>
                    <a:pt x="10577" y="6038"/>
                  </a:cubicBezTo>
                  <a:cubicBezTo>
                    <a:pt x="10221" y="6316"/>
                    <a:pt x="9825" y="6593"/>
                    <a:pt x="9468" y="6831"/>
                  </a:cubicBezTo>
                  <a:cubicBezTo>
                    <a:pt x="9270" y="6949"/>
                    <a:pt x="9072" y="7068"/>
                    <a:pt x="8874" y="7187"/>
                  </a:cubicBezTo>
                  <a:cubicBezTo>
                    <a:pt x="8795" y="7227"/>
                    <a:pt x="8676" y="7306"/>
                    <a:pt x="8597" y="7345"/>
                  </a:cubicBezTo>
                  <a:cubicBezTo>
                    <a:pt x="8478" y="7425"/>
                    <a:pt x="8399" y="7464"/>
                    <a:pt x="8280" y="7544"/>
                  </a:cubicBezTo>
                  <a:cubicBezTo>
                    <a:pt x="7844" y="7742"/>
                    <a:pt x="7448" y="7979"/>
                    <a:pt x="7052" y="8217"/>
                  </a:cubicBezTo>
                  <a:lnTo>
                    <a:pt x="6893" y="8217"/>
                  </a:lnTo>
                  <a:cubicBezTo>
                    <a:pt x="6854" y="8177"/>
                    <a:pt x="6854" y="8177"/>
                    <a:pt x="6814" y="8138"/>
                  </a:cubicBezTo>
                  <a:cubicBezTo>
                    <a:pt x="6814" y="8059"/>
                    <a:pt x="6814" y="7979"/>
                    <a:pt x="6893" y="7940"/>
                  </a:cubicBezTo>
                  <a:cubicBezTo>
                    <a:pt x="6973" y="7860"/>
                    <a:pt x="7171" y="7821"/>
                    <a:pt x="7250" y="7742"/>
                  </a:cubicBezTo>
                  <a:cubicBezTo>
                    <a:pt x="7606" y="7544"/>
                    <a:pt x="7963" y="7345"/>
                    <a:pt x="8320" y="7108"/>
                  </a:cubicBezTo>
                  <a:cubicBezTo>
                    <a:pt x="8795" y="6831"/>
                    <a:pt x="9310" y="6474"/>
                    <a:pt x="9785" y="6157"/>
                  </a:cubicBezTo>
                  <a:cubicBezTo>
                    <a:pt x="10023" y="5959"/>
                    <a:pt x="10261" y="5801"/>
                    <a:pt x="10459" y="5603"/>
                  </a:cubicBezTo>
                  <a:cubicBezTo>
                    <a:pt x="10696" y="5444"/>
                    <a:pt x="10934" y="5246"/>
                    <a:pt x="11132" y="5048"/>
                  </a:cubicBezTo>
                  <a:cubicBezTo>
                    <a:pt x="11132" y="5008"/>
                    <a:pt x="11172" y="5008"/>
                    <a:pt x="11211" y="5008"/>
                  </a:cubicBezTo>
                  <a:cubicBezTo>
                    <a:pt x="11223" y="4997"/>
                    <a:pt x="11241" y="4992"/>
                    <a:pt x="11262" y="4992"/>
                  </a:cubicBezTo>
                  <a:cubicBezTo>
                    <a:pt x="11314" y="4992"/>
                    <a:pt x="11381" y="5020"/>
                    <a:pt x="11409" y="5048"/>
                  </a:cubicBezTo>
                  <a:cubicBezTo>
                    <a:pt x="12003" y="4335"/>
                    <a:pt x="12954" y="2552"/>
                    <a:pt x="12122" y="2196"/>
                  </a:cubicBezTo>
                  <a:lnTo>
                    <a:pt x="12122" y="2196"/>
                  </a:lnTo>
                  <a:cubicBezTo>
                    <a:pt x="12083" y="2235"/>
                    <a:pt x="12043" y="2275"/>
                    <a:pt x="12043" y="2315"/>
                  </a:cubicBezTo>
                  <a:cubicBezTo>
                    <a:pt x="11964" y="2394"/>
                    <a:pt x="11924" y="2434"/>
                    <a:pt x="11845" y="2473"/>
                  </a:cubicBezTo>
                  <a:cubicBezTo>
                    <a:pt x="11766" y="2552"/>
                    <a:pt x="11726" y="2592"/>
                    <a:pt x="11687" y="2632"/>
                  </a:cubicBezTo>
                  <a:cubicBezTo>
                    <a:pt x="11290" y="3028"/>
                    <a:pt x="10815" y="3384"/>
                    <a:pt x="10379" y="3741"/>
                  </a:cubicBezTo>
                  <a:cubicBezTo>
                    <a:pt x="9944" y="4097"/>
                    <a:pt x="9468" y="4414"/>
                    <a:pt x="9033" y="4731"/>
                  </a:cubicBezTo>
                  <a:cubicBezTo>
                    <a:pt x="8320" y="5246"/>
                    <a:pt x="7527" y="5761"/>
                    <a:pt x="6775" y="6197"/>
                  </a:cubicBezTo>
                  <a:cubicBezTo>
                    <a:pt x="6577" y="6355"/>
                    <a:pt x="6379" y="6474"/>
                    <a:pt x="6180" y="6593"/>
                  </a:cubicBezTo>
                  <a:cubicBezTo>
                    <a:pt x="5864" y="6791"/>
                    <a:pt x="5547" y="6949"/>
                    <a:pt x="5230" y="7147"/>
                  </a:cubicBezTo>
                  <a:cubicBezTo>
                    <a:pt x="5213" y="7164"/>
                    <a:pt x="5183" y="7173"/>
                    <a:pt x="5151" y="7173"/>
                  </a:cubicBezTo>
                  <a:cubicBezTo>
                    <a:pt x="5105" y="7173"/>
                    <a:pt x="5055" y="7154"/>
                    <a:pt x="5032" y="7108"/>
                  </a:cubicBezTo>
                  <a:cubicBezTo>
                    <a:pt x="4992" y="7029"/>
                    <a:pt x="4992" y="6910"/>
                    <a:pt x="5071" y="6870"/>
                  </a:cubicBezTo>
                  <a:cubicBezTo>
                    <a:pt x="5745" y="6474"/>
                    <a:pt x="6418" y="6038"/>
                    <a:pt x="7052" y="5642"/>
                  </a:cubicBezTo>
                  <a:cubicBezTo>
                    <a:pt x="7408" y="5404"/>
                    <a:pt x="7725" y="5206"/>
                    <a:pt x="8042" y="5008"/>
                  </a:cubicBezTo>
                  <a:lnTo>
                    <a:pt x="8121" y="4969"/>
                  </a:lnTo>
                  <a:cubicBezTo>
                    <a:pt x="8438" y="4731"/>
                    <a:pt x="8716" y="4493"/>
                    <a:pt x="9033" y="4295"/>
                  </a:cubicBezTo>
                  <a:cubicBezTo>
                    <a:pt x="9349" y="4058"/>
                    <a:pt x="9666" y="3820"/>
                    <a:pt x="9983" y="3582"/>
                  </a:cubicBezTo>
                  <a:cubicBezTo>
                    <a:pt x="10300" y="3305"/>
                    <a:pt x="10617" y="3067"/>
                    <a:pt x="10934" y="2830"/>
                  </a:cubicBezTo>
                  <a:lnTo>
                    <a:pt x="10934" y="2790"/>
                  </a:lnTo>
                  <a:cubicBezTo>
                    <a:pt x="11211" y="2552"/>
                    <a:pt x="11488" y="2315"/>
                    <a:pt x="11805" y="2037"/>
                  </a:cubicBezTo>
                  <a:cubicBezTo>
                    <a:pt x="11830" y="1988"/>
                    <a:pt x="11885" y="1955"/>
                    <a:pt x="11951" y="1955"/>
                  </a:cubicBezTo>
                  <a:cubicBezTo>
                    <a:pt x="11992" y="1955"/>
                    <a:pt x="12037" y="1968"/>
                    <a:pt x="12083" y="1998"/>
                  </a:cubicBezTo>
                  <a:cubicBezTo>
                    <a:pt x="12083" y="2037"/>
                    <a:pt x="12122" y="2037"/>
                    <a:pt x="12122" y="2077"/>
                  </a:cubicBezTo>
                  <a:cubicBezTo>
                    <a:pt x="12360" y="1721"/>
                    <a:pt x="12558" y="1245"/>
                    <a:pt x="12518" y="809"/>
                  </a:cubicBezTo>
                  <a:cubicBezTo>
                    <a:pt x="12518" y="730"/>
                    <a:pt x="12518" y="611"/>
                    <a:pt x="12479" y="532"/>
                  </a:cubicBezTo>
                  <a:cubicBezTo>
                    <a:pt x="12439" y="453"/>
                    <a:pt x="12400" y="334"/>
                    <a:pt x="12360" y="255"/>
                  </a:cubicBezTo>
                  <a:cubicBezTo>
                    <a:pt x="12320" y="215"/>
                    <a:pt x="12281" y="176"/>
                    <a:pt x="12241" y="136"/>
                  </a:cubicBezTo>
                  <a:cubicBezTo>
                    <a:pt x="12162" y="96"/>
                    <a:pt x="12083" y="57"/>
                    <a:pt x="11964" y="17"/>
                  </a:cubicBezTo>
                  <a:cubicBezTo>
                    <a:pt x="11917" y="6"/>
                    <a:pt x="11871" y="1"/>
                    <a:pt x="11824"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5" name="Google Shape;1577;p50">
              <a:extLst>
                <a:ext uri="{FF2B5EF4-FFF2-40B4-BE49-F238E27FC236}">
                  <a16:creationId xmlns:a16="http://schemas.microsoft.com/office/drawing/2014/main" id="{7BAEF721-FE17-5A4B-44B2-33B22459B92A}"/>
                </a:ext>
              </a:extLst>
            </p:cNvPr>
            <p:cNvSpPr/>
            <p:nvPr/>
          </p:nvSpPr>
          <p:spPr>
            <a:xfrm>
              <a:off x="4650275" y="2716875"/>
              <a:ext cx="2000" cy="2975"/>
            </a:xfrm>
            <a:custGeom>
              <a:avLst/>
              <a:gdLst/>
              <a:ahLst/>
              <a:cxnLst/>
              <a:rect l="l" t="t" r="r" b="b"/>
              <a:pathLst>
                <a:path w="80" h="119" extrusionOk="0">
                  <a:moveTo>
                    <a:pt x="79" y="0"/>
                  </a:moveTo>
                  <a:cubicBezTo>
                    <a:pt x="40" y="40"/>
                    <a:pt x="40" y="79"/>
                    <a:pt x="0" y="119"/>
                  </a:cubicBezTo>
                  <a:lnTo>
                    <a:pt x="79" y="119"/>
                  </a:lnTo>
                  <a:cubicBezTo>
                    <a:pt x="79" y="79"/>
                    <a:pt x="79" y="40"/>
                    <a:pt x="79"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6" name="Google Shape;1578;p50">
              <a:extLst>
                <a:ext uri="{FF2B5EF4-FFF2-40B4-BE49-F238E27FC236}">
                  <a16:creationId xmlns:a16="http://schemas.microsoft.com/office/drawing/2014/main" id="{75FB4998-3D2F-7E39-58C5-4FCD7250E4C1}"/>
                </a:ext>
              </a:extLst>
            </p:cNvPr>
            <p:cNvSpPr/>
            <p:nvPr/>
          </p:nvSpPr>
          <p:spPr>
            <a:xfrm>
              <a:off x="4608675" y="2713800"/>
              <a:ext cx="43600" cy="44675"/>
            </a:xfrm>
            <a:custGeom>
              <a:avLst/>
              <a:gdLst/>
              <a:ahLst/>
              <a:cxnLst/>
              <a:rect l="l" t="t" r="r" b="b"/>
              <a:pathLst>
                <a:path w="1744" h="1787" extrusionOk="0">
                  <a:moveTo>
                    <a:pt x="1572" y="1"/>
                  </a:moveTo>
                  <a:cubicBezTo>
                    <a:pt x="1506" y="1"/>
                    <a:pt x="1451" y="34"/>
                    <a:pt x="1426" y="83"/>
                  </a:cubicBezTo>
                  <a:cubicBezTo>
                    <a:pt x="1109" y="361"/>
                    <a:pt x="832" y="598"/>
                    <a:pt x="555" y="836"/>
                  </a:cubicBezTo>
                  <a:lnTo>
                    <a:pt x="555" y="876"/>
                  </a:lnTo>
                  <a:cubicBezTo>
                    <a:pt x="476" y="995"/>
                    <a:pt x="436" y="1113"/>
                    <a:pt x="396" y="1193"/>
                  </a:cubicBezTo>
                  <a:cubicBezTo>
                    <a:pt x="278" y="1391"/>
                    <a:pt x="119" y="1589"/>
                    <a:pt x="0" y="1787"/>
                  </a:cubicBezTo>
                  <a:cubicBezTo>
                    <a:pt x="436" y="1430"/>
                    <a:pt x="911" y="1074"/>
                    <a:pt x="1308" y="678"/>
                  </a:cubicBezTo>
                  <a:cubicBezTo>
                    <a:pt x="1347" y="638"/>
                    <a:pt x="1387" y="598"/>
                    <a:pt x="1466" y="519"/>
                  </a:cubicBezTo>
                  <a:cubicBezTo>
                    <a:pt x="1545" y="480"/>
                    <a:pt x="1585" y="440"/>
                    <a:pt x="1664" y="361"/>
                  </a:cubicBezTo>
                  <a:cubicBezTo>
                    <a:pt x="1664" y="321"/>
                    <a:pt x="1704" y="281"/>
                    <a:pt x="1743" y="242"/>
                  </a:cubicBezTo>
                  <a:lnTo>
                    <a:pt x="1664" y="242"/>
                  </a:lnTo>
                  <a:cubicBezTo>
                    <a:pt x="1704" y="202"/>
                    <a:pt x="1704" y="163"/>
                    <a:pt x="1743" y="123"/>
                  </a:cubicBezTo>
                  <a:cubicBezTo>
                    <a:pt x="1743" y="83"/>
                    <a:pt x="1704" y="83"/>
                    <a:pt x="1704" y="44"/>
                  </a:cubicBezTo>
                  <a:cubicBezTo>
                    <a:pt x="1658" y="14"/>
                    <a:pt x="1613" y="1"/>
                    <a:pt x="157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7" name="Google Shape;1579;p50">
              <a:extLst>
                <a:ext uri="{FF2B5EF4-FFF2-40B4-BE49-F238E27FC236}">
                  <a16:creationId xmlns:a16="http://schemas.microsoft.com/office/drawing/2014/main" id="{083F1E27-12A3-73B7-0A09-49BD28960BF6}"/>
                </a:ext>
              </a:extLst>
            </p:cNvPr>
            <p:cNvSpPr/>
            <p:nvPr/>
          </p:nvSpPr>
          <p:spPr>
            <a:xfrm>
              <a:off x="4474000" y="2735675"/>
              <a:ext cx="148550" cy="108625"/>
            </a:xfrm>
            <a:custGeom>
              <a:avLst/>
              <a:gdLst/>
              <a:ahLst/>
              <a:cxnLst/>
              <a:rect l="l" t="t" r="r" b="b"/>
              <a:pathLst>
                <a:path w="5942" h="4345" extrusionOk="0">
                  <a:moveTo>
                    <a:pt x="5942" y="1"/>
                  </a:moveTo>
                  <a:lnTo>
                    <a:pt x="5942" y="1"/>
                  </a:lnTo>
                  <a:cubicBezTo>
                    <a:pt x="5625" y="238"/>
                    <a:pt x="5308" y="476"/>
                    <a:pt x="4991" y="753"/>
                  </a:cubicBezTo>
                  <a:cubicBezTo>
                    <a:pt x="4674" y="991"/>
                    <a:pt x="4357" y="1229"/>
                    <a:pt x="4041" y="1466"/>
                  </a:cubicBezTo>
                  <a:cubicBezTo>
                    <a:pt x="3724" y="1664"/>
                    <a:pt x="3446" y="1902"/>
                    <a:pt x="3129" y="2140"/>
                  </a:cubicBezTo>
                  <a:lnTo>
                    <a:pt x="3050" y="2179"/>
                  </a:lnTo>
                  <a:cubicBezTo>
                    <a:pt x="2733" y="2377"/>
                    <a:pt x="2416" y="2575"/>
                    <a:pt x="2060" y="2813"/>
                  </a:cubicBezTo>
                  <a:cubicBezTo>
                    <a:pt x="1426" y="3209"/>
                    <a:pt x="753" y="3645"/>
                    <a:pt x="79" y="4041"/>
                  </a:cubicBezTo>
                  <a:cubicBezTo>
                    <a:pt x="0" y="4081"/>
                    <a:pt x="0" y="4200"/>
                    <a:pt x="40" y="4279"/>
                  </a:cubicBezTo>
                  <a:cubicBezTo>
                    <a:pt x="63" y="4325"/>
                    <a:pt x="113" y="4344"/>
                    <a:pt x="159" y="4344"/>
                  </a:cubicBezTo>
                  <a:cubicBezTo>
                    <a:pt x="191" y="4344"/>
                    <a:pt x="221" y="4335"/>
                    <a:pt x="238" y="4318"/>
                  </a:cubicBezTo>
                  <a:cubicBezTo>
                    <a:pt x="555" y="4120"/>
                    <a:pt x="872" y="3922"/>
                    <a:pt x="1188" y="3764"/>
                  </a:cubicBezTo>
                  <a:cubicBezTo>
                    <a:pt x="1387" y="3645"/>
                    <a:pt x="1585" y="3526"/>
                    <a:pt x="1783" y="3368"/>
                  </a:cubicBezTo>
                  <a:cubicBezTo>
                    <a:pt x="2535" y="2932"/>
                    <a:pt x="3328" y="2417"/>
                    <a:pt x="4041" y="1902"/>
                  </a:cubicBezTo>
                  <a:cubicBezTo>
                    <a:pt x="4476" y="1585"/>
                    <a:pt x="4952" y="1268"/>
                    <a:pt x="5387" y="912"/>
                  </a:cubicBezTo>
                  <a:cubicBezTo>
                    <a:pt x="5506" y="714"/>
                    <a:pt x="5665" y="516"/>
                    <a:pt x="5783" y="318"/>
                  </a:cubicBezTo>
                  <a:cubicBezTo>
                    <a:pt x="5823" y="238"/>
                    <a:pt x="5863" y="120"/>
                    <a:pt x="594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8" name="Google Shape;1580;p50">
              <a:extLst>
                <a:ext uri="{FF2B5EF4-FFF2-40B4-BE49-F238E27FC236}">
                  <a16:creationId xmlns:a16="http://schemas.microsoft.com/office/drawing/2014/main" id="{BBE6FC17-B8AF-889B-4A44-7DCBB04180B4}"/>
                </a:ext>
              </a:extLst>
            </p:cNvPr>
            <p:cNvSpPr/>
            <p:nvPr/>
          </p:nvSpPr>
          <p:spPr>
            <a:xfrm>
              <a:off x="4629475" y="2791125"/>
              <a:ext cx="5950" cy="5975"/>
            </a:xfrm>
            <a:custGeom>
              <a:avLst/>
              <a:gdLst/>
              <a:ahLst/>
              <a:cxnLst/>
              <a:rect l="l" t="t" r="r" b="b"/>
              <a:pathLst>
                <a:path w="238" h="239" extrusionOk="0">
                  <a:moveTo>
                    <a:pt x="198" y="1"/>
                  </a:moveTo>
                  <a:cubicBezTo>
                    <a:pt x="119" y="80"/>
                    <a:pt x="40" y="159"/>
                    <a:pt x="0" y="239"/>
                  </a:cubicBezTo>
                  <a:cubicBezTo>
                    <a:pt x="27" y="225"/>
                    <a:pt x="49" y="221"/>
                    <a:pt x="69" y="221"/>
                  </a:cubicBezTo>
                  <a:cubicBezTo>
                    <a:pt x="110" y="221"/>
                    <a:pt x="145" y="239"/>
                    <a:pt x="198" y="239"/>
                  </a:cubicBezTo>
                  <a:cubicBezTo>
                    <a:pt x="238" y="159"/>
                    <a:pt x="238" y="80"/>
                    <a:pt x="198"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29" name="Google Shape;1581;p50">
              <a:extLst>
                <a:ext uri="{FF2B5EF4-FFF2-40B4-BE49-F238E27FC236}">
                  <a16:creationId xmlns:a16="http://schemas.microsoft.com/office/drawing/2014/main" id="{39BDC16A-967E-E20F-4C9A-D650923DA8BC}"/>
                </a:ext>
              </a:extLst>
            </p:cNvPr>
            <p:cNvSpPr/>
            <p:nvPr/>
          </p:nvSpPr>
          <p:spPr>
            <a:xfrm>
              <a:off x="4519550" y="2789725"/>
              <a:ext cx="114900" cy="80650"/>
            </a:xfrm>
            <a:custGeom>
              <a:avLst/>
              <a:gdLst/>
              <a:ahLst/>
              <a:cxnLst/>
              <a:rect l="l" t="t" r="r" b="b"/>
              <a:pathLst>
                <a:path w="4596" h="3226" extrusionOk="0">
                  <a:moveTo>
                    <a:pt x="4448" y="1"/>
                  </a:moveTo>
                  <a:cubicBezTo>
                    <a:pt x="4427" y="1"/>
                    <a:pt x="4409" y="6"/>
                    <a:pt x="4397" y="17"/>
                  </a:cubicBezTo>
                  <a:cubicBezTo>
                    <a:pt x="4358" y="17"/>
                    <a:pt x="4318" y="17"/>
                    <a:pt x="4318" y="57"/>
                  </a:cubicBezTo>
                  <a:cubicBezTo>
                    <a:pt x="4120" y="255"/>
                    <a:pt x="3882" y="453"/>
                    <a:pt x="3645" y="612"/>
                  </a:cubicBezTo>
                  <a:cubicBezTo>
                    <a:pt x="3447" y="810"/>
                    <a:pt x="3209" y="968"/>
                    <a:pt x="2971" y="1166"/>
                  </a:cubicBezTo>
                  <a:cubicBezTo>
                    <a:pt x="2496" y="1483"/>
                    <a:pt x="1981" y="1840"/>
                    <a:pt x="1506" y="2117"/>
                  </a:cubicBezTo>
                  <a:cubicBezTo>
                    <a:pt x="1149" y="2354"/>
                    <a:pt x="792" y="2553"/>
                    <a:pt x="436" y="2751"/>
                  </a:cubicBezTo>
                  <a:cubicBezTo>
                    <a:pt x="357" y="2830"/>
                    <a:pt x="159" y="2869"/>
                    <a:pt x="79" y="2949"/>
                  </a:cubicBezTo>
                  <a:cubicBezTo>
                    <a:pt x="0" y="2988"/>
                    <a:pt x="0" y="3068"/>
                    <a:pt x="0" y="3147"/>
                  </a:cubicBezTo>
                  <a:cubicBezTo>
                    <a:pt x="40" y="3186"/>
                    <a:pt x="40" y="3186"/>
                    <a:pt x="79" y="3226"/>
                  </a:cubicBezTo>
                  <a:lnTo>
                    <a:pt x="238" y="3226"/>
                  </a:lnTo>
                  <a:cubicBezTo>
                    <a:pt x="634" y="2988"/>
                    <a:pt x="1030" y="2751"/>
                    <a:pt x="1466" y="2513"/>
                  </a:cubicBezTo>
                  <a:cubicBezTo>
                    <a:pt x="1545" y="2473"/>
                    <a:pt x="1664" y="2434"/>
                    <a:pt x="1783" y="2354"/>
                  </a:cubicBezTo>
                  <a:cubicBezTo>
                    <a:pt x="1862" y="2315"/>
                    <a:pt x="1981" y="2236"/>
                    <a:pt x="2060" y="2196"/>
                  </a:cubicBezTo>
                  <a:cubicBezTo>
                    <a:pt x="2258" y="2077"/>
                    <a:pt x="2456" y="1958"/>
                    <a:pt x="2654" y="1840"/>
                  </a:cubicBezTo>
                  <a:cubicBezTo>
                    <a:pt x="3011" y="1602"/>
                    <a:pt x="3407" y="1325"/>
                    <a:pt x="3763" y="1047"/>
                  </a:cubicBezTo>
                  <a:cubicBezTo>
                    <a:pt x="4001" y="849"/>
                    <a:pt x="4239" y="651"/>
                    <a:pt x="4437" y="453"/>
                  </a:cubicBezTo>
                  <a:cubicBezTo>
                    <a:pt x="4476" y="413"/>
                    <a:pt x="4516" y="334"/>
                    <a:pt x="4595" y="295"/>
                  </a:cubicBezTo>
                  <a:cubicBezTo>
                    <a:pt x="4542" y="295"/>
                    <a:pt x="4507" y="277"/>
                    <a:pt x="4466" y="277"/>
                  </a:cubicBezTo>
                  <a:cubicBezTo>
                    <a:pt x="4446" y="277"/>
                    <a:pt x="4424" y="281"/>
                    <a:pt x="4397" y="295"/>
                  </a:cubicBezTo>
                  <a:cubicBezTo>
                    <a:pt x="4437" y="215"/>
                    <a:pt x="4516" y="176"/>
                    <a:pt x="4595" y="57"/>
                  </a:cubicBezTo>
                  <a:cubicBezTo>
                    <a:pt x="4567" y="29"/>
                    <a:pt x="4500" y="1"/>
                    <a:pt x="4448"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0" name="Google Shape;1582;p50">
              <a:extLst>
                <a:ext uri="{FF2B5EF4-FFF2-40B4-BE49-F238E27FC236}">
                  <a16:creationId xmlns:a16="http://schemas.microsoft.com/office/drawing/2014/main" id="{50B8C30B-C6A8-E56C-3C9D-5ACD9AA15E71}"/>
                </a:ext>
              </a:extLst>
            </p:cNvPr>
            <p:cNvSpPr/>
            <p:nvPr/>
          </p:nvSpPr>
          <p:spPr>
            <a:xfrm>
              <a:off x="4330400" y="2754500"/>
              <a:ext cx="17850" cy="18825"/>
            </a:xfrm>
            <a:custGeom>
              <a:avLst/>
              <a:gdLst/>
              <a:ahLst/>
              <a:cxnLst/>
              <a:rect l="l" t="t" r="r" b="b"/>
              <a:pathLst>
                <a:path w="714" h="753" extrusionOk="0">
                  <a:moveTo>
                    <a:pt x="674" y="0"/>
                  </a:moveTo>
                  <a:cubicBezTo>
                    <a:pt x="476" y="40"/>
                    <a:pt x="238" y="80"/>
                    <a:pt x="0" y="80"/>
                  </a:cubicBezTo>
                  <a:cubicBezTo>
                    <a:pt x="0" y="159"/>
                    <a:pt x="0" y="198"/>
                    <a:pt x="0" y="238"/>
                  </a:cubicBezTo>
                  <a:lnTo>
                    <a:pt x="40" y="753"/>
                  </a:lnTo>
                  <a:cubicBezTo>
                    <a:pt x="278" y="713"/>
                    <a:pt x="476" y="674"/>
                    <a:pt x="713" y="634"/>
                  </a:cubicBezTo>
                  <a:cubicBezTo>
                    <a:pt x="713" y="555"/>
                    <a:pt x="713" y="476"/>
                    <a:pt x="674" y="436"/>
                  </a:cubicBezTo>
                  <a:cubicBezTo>
                    <a:pt x="674" y="278"/>
                    <a:pt x="674" y="119"/>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1" name="Google Shape;1583;p50">
              <a:extLst>
                <a:ext uri="{FF2B5EF4-FFF2-40B4-BE49-F238E27FC236}">
                  <a16:creationId xmlns:a16="http://schemas.microsoft.com/office/drawing/2014/main" id="{28050DCD-A380-CAFC-0BDE-57B4BDFFBB7E}"/>
                </a:ext>
              </a:extLst>
            </p:cNvPr>
            <p:cNvSpPr/>
            <p:nvPr/>
          </p:nvSpPr>
          <p:spPr>
            <a:xfrm>
              <a:off x="2919200" y="2555950"/>
              <a:ext cx="1441925" cy="547700"/>
            </a:xfrm>
            <a:custGeom>
              <a:avLst/>
              <a:gdLst/>
              <a:ahLst/>
              <a:cxnLst/>
              <a:rect l="l" t="t" r="r" b="b"/>
              <a:pathLst>
                <a:path w="57677" h="21908" extrusionOk="0">
                  <a:moveTo>
                    <a:pt x="7424" y="0"/>
                  </a:moveTo>
                  <a:cubicBezTo>
                    <a:pt x="6420" y="0"/>
                    <a:pt x="5540" y="165"/>
                    <a:pt x="4715" y="495"/>
                  </a:cubicBezTo>
                  <a:cubicBezTo>
                    <a:pt x="3962" y="812"/>
                    <a:pt x="3249" y="1248"/>
                    <a:pt x="2536" y="1961"/>
                  </a:cubicBezTo>
                  <a:cubicBezTo>
                    <a:pt x="1664" y="2713"/>
                    <a:pt x="1149" y="3743"/>
                    <a:pt x="674" y="4813"/>
                  </a:cubicBezTo>
                  <a:cubicBezTo>
                    <a:pt x="397" y="5447"/>
                    <a:pt x="159" y="6120"/>
                    <a:pt x="80" y="6833"/>
                  </a:cubicBezTo>
                  <a:cubicBezTo>
                    <a:pt x="80" y="6873"/>
                    <a:pt x="40" y="6952"/>
                    <a:pt x="40" y="7031"/>
                  </a:cubicBezTo>
                  <a:cubicBezTo>
                    <a:pt x="1" y="7229"/>
                    <a:pt x="1" y="7467"/>
                    <a:pt x="1" y="7665"/>
                  </a:cubicBezTo>
                  <a:cubicBezTo>
                    <a:pt x="1" y="7823"/>
                    <a:pt x="1" y="7982"/>
                    <a:pt x="1" y="8101"/>
                  </a:cubicBezTo>
                  <a:cubicBezTo>
                    <a:pt x="120" y="9566"/>
                    <a:pt x="872" y="10834"/>
                    <a:pt x="1783" y="11904"/>
                  </a:cubicBezTo>
                  <a:cubicBezTo>
                    <a:pt x="2417" y="12696"/>
                    <a:pt x="3130" y="13409"/>
                    <a:pt x="3922" y="14003"/>
                  </a:cubicBezTo>
                  <a:cubicBezTo>
                    <a:pt x="6180" y="15786"/>
                    <a:pt x="8676" y="17251"/>
                    <a:pt x="11369" y="18281"/>
                  </a:cubicBezTo>
                  <a:cubicBezTo>
                    <a:pt x="12162" y="18598"/>
                    <a:pt x="12954" y="18875"/>
                    <a:pt x="13746" y="19113"/>
                  </a:cubicBezTo>
                  <a:cubicBezTo>
                    <a:pt x="15291" y="19549"/>
                    <a:pt x="16836" y="19905"/>
                    <a:pt x="18420" y="20143"/>
                  </a:cubicBezTo>
                  <a:cubicBezTo>
                    <a:pt x="19015" y="20222"/>
                    <a:pt x="19569" y="20301"/>
                    <a:pt x="20163" y="20381"/>
                  </a:cubicBezTo>
                  <a:cubicBezTo>
                    <a:pt x="20243" y="20381"/>
                    <a:pt x="20282" y="20460"/>
                    <a:pt x="20282" y="20539"/>
                  </a:cubicBezTo>
                  <a:cubicBezTo>
                    <a:pt x="20282" y="20579"/>
                    <a:pt x="20282" y="20579"/>
                    <a:pt x="20243" y="20618"/>
                  </a:cubicBezTo>
                  <a:cubicBezTo>
                    <a:pt x="25242" y="21359"/>
                    <a:pt x="31372" y="21907"/>
                    <a:pt x="37565" y="21907"/>
                  </a:cubicBezTo>
                  <a:cubicBezTo>
                    <a:pt x="39320" y="21907"/>
                    <a:pt x="41081" y="21863"/>
                    <a:pt x="42822" y="21767"/>
                  </a:cubicBezTo>
                  <a:cubicBezTo>
                    <a:pt x="46268" y="21569"/>
                    <a:pt x="49635" y="21173"/>
                    <a:pt x="52725" y="20539"/>
                  </a:cubicBezTo>
                  <a:cubicBezTo>
                    <a:pt x="53794" y="20301"/>
                    <a:pt x="54864" y="20024"/>
                    <a:pt x="55894" y="19747"/>
                  </a:cubicBezTo>
                  <a:cubicBezTo>
                    <a:pt x="56488" y="19588"/>
                    <a:pt x="57082" y="19390"/>
                    <a:pt x="57676" y="19192"/>
                  </a:cubicBezTo>
                  <a:cubicBezTo>
                    <a:pt x="57637" y="18994"/>
                    <a:pt x="57637" y="18796"/>
                    <a:pt x="57637" y="18598"/>
                  </a:cubicBezTo>
                  <a:cubicBezTo>
                    <a:pt x="57597" y="18242"/>
                    <a:pt x="57597" y="17885"/>
                    <a:pt x="57557" y="17529"/>
                  </a:cubicBezTo>
                  <a:cubicBezTo>
                    <a:pt x="57557" y="17449"/>
                    <a:pt x="57557" y="17370"/>
                    <a:pt x="57557" y="17330"/>
                  </a:cubicBezTo>
                  <a:cubicBezTo>
                    <a:pt x="57518" y="16697"/>
                    <a:pt x="57439" y="16063"/>
                    <a:pt x="57439" y="15429"/>
                  </a:cubicBezTo>
                  <a:cubicBezTo>
                    <a:pt x="57399" y="14835"/>
                    <a:pt x="57359" y="14241"/>
                    <a:pt x="57359" y="13647"/>
                  </a:cubicBezTo>
                  <a:cubicBezTo>
                    <a:pt x="57320" y="13092"/>
                    <a:pt x="57280" y="12577"/>
                    <a:pt x="57280" y="12022"/>
                  </a:cubicBezTo>
                  <a:cubicBezTo>
                    <a:pt x="57241" y="11270"/>
                    <a:pt x="57201" y="10517"/>
                    <a:pt x="57201" y="9764"/>
                  </a:cubicBezTo>
                  <a:cubicBezTo>
                    <a:pt x="57161" y="9368"/>
                    <a:pt x="57161" y="8972"/>
                    <a:pt x="57161" y="8576"/>
                  </a:cubicBezTo>
                  <a:cubicBezTo>
                    <a:pt x="56924" y="8616"/>
                    <a:pt x="56726" y="8655"/>
                    <a:pt x="56488" y="8695"/>
                  </a:cubicBezTo>
                  <a:lnTo>
                    <a:pt x="56448" y="8180"/>
                  </a:lnTo>
                  <a:cubicBezTo>
                    <a:pt x="56448" y="8140"/>
                    <a:pt x="56448" y="8101"/>
                    <a:pt x="56448" y="8022"/>
                  </a:cubicBezTo>
                  <a:cubicBezTo>
                    <a:pt x="55577" y="8180"/>
                    <a:pt x="54705" y="8299"/>
                    <a:pt x="53794" y="8418"/>
                  </a:cubicBezTo>
                  <a:cubicBezTo>
                    <a:pt x="51893" y="8655"/>
                    <a:pt x="49991" y="8853"/>
                    <a:pt x="48050" y="8853"/>
                  </a:cubicBezTo>
                  <a:cubicBezTo>
                    <a:pt x="47821" y="8856"/>
                    <a:pt x="47592" y="8858"/>
                    <a:pt x="47363" y="8858"/>
                  </a:cubicBezTo>
                  <a:cubicBezTo>
                    <a:pt x="44389" y="8858"/>
                    <a:pt x="41444" y="8619"/>
                    <a:pt x="38464" y="8140"/>
                  </a:cubicBezTo>
                  <a:cubicBezTo>
                    <a:pt x="38306" y="8101"/>
                    <a:pt x="38147" y="8101"/>
                    <a:pt x="37989" y="8061"/>
                  </a:cubicBezTo>
                  <a:cubicBezTo>
                    <a:pt x="34622" y="7507"/>
                    <a:pt x="31334" y="6754"/>
                    <a:pt x="28086" y="5764"/>
                  </a:cubicBezTo>
                  <a:cubicBezTo>
                    <a:pt x="27412" y="5566"/>
                    <a:pt x="26779" y="5367"/>
                    <a:pt x="26145" y="5169"/>
                  </a:cubicBezTo>
                  <a:cubicBezTo>
                    <a:pt x="24283" y="4615"/>
                    <a:pt x="22421" y="4021"/>
                    <a:pt x="20599" y="3347"/>
                  </a:cubicBezTo>
                  <a:cubicBezTo>
                    <a:pt x="20599" y="3387"/>
                    <a:pt x="20599" y="3387"/>
                    <a:pt x="20599" y="3387"/>
                  </a:cubicBezTo>
                  <a:cubicBezTo>
                    <a:pt x="20569" y="3476"/>
                    <a:pt x="20495" y="3521"/>
                    <a:pt x="20426" y="3521"/>
                  </a:cubicBezTo>
                  <a:cubicBezTo>
                    <a:pt x="20404" y="3521"/>
                    <a:pt x="20381" y="3516"/>
                    <a:pt x="20361" y="3506"/>
                  </a:cubicBezTo>
                  <a:cubicBezTo>
                    <a:pt x="19054" y="2991"/>
                    <a:pt x="17747" y="2436"/>
                    <a:pt x="16440" y="1921"/>
                  </a:cubicBezTo>
                  <a:cubicBezTo>
                    <a:pt x="15687" y="1644"/>
                    <a:pt x="14974" y="1367"/>
                    <a:pt x="14222" y="1129"/>
                  </a:cubicBezTo>
                  <a:cubicBezTo>
                    <a:pt x="13152" y="772"/>
                    <a:pt x="12043" y="495"/>
                    <a:pt x="10934" y="297"/>
                  </a:cubicBezTo>
                  <a:cubicBezTo>
                    <a:pt x="9983" y="139"/>
                    <a:pt x="9032" y="20"/>
                    <a:pt x="8042" y="20"/>
                  </a:cubicBezTo>
                  <a:cubicBezTo>
                    <a:pt x="7831" y="7"/>
                    <a:pt x="7625" y="0"/>
                    <a:pt x="742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2" name="Google Shape;1584;p50">
              <a:extLst>
                <a:ext uri="{FF2B5EF4-FFF2-40B4-BE49-F238E27FC236}">
                  <a16:creationId xmlns:a16="http://schemas.microsoft.com/office/drawing/2014/main" id="{3F967665-4957-72AB-F819-B01126929B48}"/>
                </a:ext>
              </a:extLst>
            </p:cNvPr>
            <p:cNvSpPr/>
            <p:nvPr/>
          </p:nvSpPr>
          <p:spPr>
            <a:xfrm>
              <a:off x="2948925" y="2595050"/>
              <a:ext cx="21800" cy="27750"/>
            </a:xfrm>
            <a:custGeom>
              <a:avLst/>
              <a:gdLst/>
              <a:ahLst/>
              <a:cxnLst/>
              <a:rect l="l" t="t" r="r" b="b"/>
              <a:pathLst>
                <a:path w="872" h="1110" extrusionOk="0">
                  <a:moveTo>
                    <a:pt x="753" y="1"/>
                  </a:moveTo>
                  <a:cubicBezTo>
                    <a:pt x="634" y="120"/>
                    <a:pt x="555" y="238"/>
                    <a:pt x="475" y="357"/>
                  </a:cubicBezTo>
                  <a:cubicBezTo>
                    <a:pt x="436" y="436"/>
                    <a:pt x="357" y="555"/>
                    <a:pt x="277" y="674"/>
                  </a:cubicBezTo>
                  <a:cubicBezTo>
                    <a:pt x="238" y="753"/>
                    <a:pt x="159" y="872"/>
                    <a:pt x="79" y="991"/>
                  </a:cubicBezTo>
                  <a:cubicBezTo>
                    <a:pt x="79" y="998"/>
                    <a:pt x="78" y="1004"/>
                    <a:pt x="76" y="1011"/>
                  </a:cubicBezTo>
                  <a:lnTo>
                    <a:pt x="76" y="1011"/>
                  </a:lnTo>
                  <a:cubicBezTo>
                    <a:pt x="322" y="688"/>
                    <a:pt x="548" y="371"/>
                    <a:pt x="872" y="120"/>
                  </a:cubicBezTo>
                  <a:cubicBezTo>
                    <a:pt x="872" y="120"/>
                    <a:pt x="872" y="80"/>
                    <a:pt x="872" y="80"/>
                  </a:cubicBezTo>
                  <a:cubicBezTo>
                    <a:pt x="832" y="40"/>
                    <a:pt x="792" y="40"/>
                    <a:pt x="753" y="1"/>
                  </a:cubicBezTo>
                  <a:close/>
                  <a:moveTo>
                    <a:pt x="76" y="1011"/>
                  </a:moveTo>
                  <a:cubicBezTo>
                    <a:pt x="51" y="1044"/>
                    <a:pt x="26" y="1077"/>
                    <a:pt x="0" y="1110"/>
                  </a:cubicBezTo>
                  <a:cubicBezTo>
                    <a:pt x="33" y="1077"/>
                    <a:pt x="66" y="1044"/>
                    <a:pt x="76" y="101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3" name="Google Shape;1585;p50">
              <a:extLst>
                <a:ext uri="{FF2B5EF4-FFF2-40B4-BE49-F238E27FC236}">
                  <a16:creationId xmlns:a16="http://schemas.microsoft.com/office/drawing/2014/main" id="{0BE0BC37-422F-ACE9-F668-C7A877889CB4}"/>
                </a:ext>
              </a:extLst>
            </p:cNvPr>
            <p:cNvSpPr/>
            <p:nvPr/>
          </p:nvSpPr>
          <p:spPr>
            <a:xfrm>
              <a:off x="3017250" y="2557425"/>
              <a:ext cx="10925" cy="3975"/>
            </a:xfrm>
            <a:custGeom>
              <a:avLst/>
              <a:gdLst/>
              <a:ahLst/>
              <a:cxnLst/>
              <a:rect l="l" t="t" r="r" b="b"/>
              <a:pathLst>
                <a:path w="437" h="159" extrusionOk="0">
                  <a:moveTo>
                    <a:pt x="436" y="0"/>
                  </a:moveTo>
                  <a:lnTo>
                    <a:pt x="436" y="0"/>
                  </a:lnTo>
                  <a:cubicBezTo>
                    <a:pt x="278" y="40"/>
                    <a:pt x="119" y="80"/>
                    <a:pt x="0" y="159"/>
                  </a:cubicBezTo>
                  <a:lnTo>
                    <a:pt x="80" y="159"/>
                  </a:lnTo>
                  <a:cubicBezTo>
                    <a:pt x="198" y="119"/>
                    <a:pt x="317" y="80"/>
                    <a:pt x="43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4" name="Google Shape;1586;p50">
              <a:extLst>
                <a:ext uri="{FF2B5EF4-FFF2-40B4-BE49-F238E27FC236}">
                  <a16:creationId xmlns:a16="http://schemas.microsoft.com/office/drawing/2014/main" id="{C6C79F58-6532-D254-F8AD-C074B28D5C16}"/>
                </a:ext>
              </a:extLst>
            </p:cNvPr>
            <p:cNvSpPr/>
            <p:nvPr/>
          </p:nvSpPr>
          <p:spPr>
            <a:xfrm>
              <a:off x="3263825" y="3038725"/>
              <a:ext cx="161450" cy="34075"/>
            </a:xfrm>
            <a:custGeom>
              <a:avLst/>
              <a:gdLst/>
              <a:ahLst/>
              <a:cxnLst/>
              <a:rect l="l" t="t" r="r" b="b"/>
              <a:pathLst>
                <a:path w="6458" h="1363" extrusionOk="0">
                  <a:moveTo>
                    <a:pt x="1" y="0"/>
                  </a:moveTo>
                  <a:cubicBezTo>
                    <a:pt x="1" y="79"/>
                    <a:pt x="1" y="198"/>
                    <a:pt x="1" y="277"/>
                  </a:cubicBezTo>
                  <a:cubicBezTo>
                    <a:pt x="397" y="396"/>
                    <a:pt x="753" y="475"/>
                    <a:pt x="1150" y="594"/>
                  </a:cubicBezTo>
                  <a:cubicBezTo>
                    <a:pt x="2853" y="990"/>
                    <a:pt x="4596" y="1109"/>
                    <a:pt x="6339" y="1347"/>
                  </a:cubicBezTo>
                  <a:cubicBezTo>
                    <a:pt x="6349" y="1358"/>
                    <a:pt x="6363" y="1362"/>
                    <a:pt x="6377" y="1362"/>
                  </a:cubicBezTo>
                  <a:cubicBezTo>
                    <a:pt x="6415" y="1362"/>
                    <a:pt x="6458" y="1326"/>
                    <a:pt x="6458" y="1268"/>
                  </a:cubicBezTo>
                  <a:cubicBezTo>
                    <a:pt x="3962" y="911"/>
                    <a:pt x="1783" y="475"/>
                    <a:pt x="1"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5" name="Google Shape;1587;p50">
              <a:extLst>
                <a:ext uri="{FF2B5EF4-FFF2-40B4-BE49-F238E27FC236}">
                  <a16:creationId xmlns:a16="http://schemas.microsoft.com/office/drawing/2014/main" id="{86819BCE-703C-9004-CD85-C7C15F9BB593}"/>
                </a:ext>
              </a:extLst>
            </p:cNvPr>
            <p:cNvSpPr/>
            <p:nvPr/>
          </p:nvSpPr>
          <p:spPr>
            <a:xfrm>
              <a:off x="3198475" y="2552475"/>
              <a:ext cx="72325" cy="26750"/>
            </a:xfrm>
            <a:custGeom>
              <a:avLst/>
              <a:gdLst/>
              <a:ahLst/>
              <a:cxnLst/>
              <a:rect l="l" t="t" r="r" b="b"/>
              <a:pathLst>
                <a:path w="2893" h="1070" extrusionOk="0">
                  <a:moveTo>
                    <a:pt x="119" y="0"/>
                  </a:moveTo>
                  <a:cubicBezTo>
                    <a:pt x="80" y="40"/>
                    <a:pt x="40" y="80"/>
                    <a:pt x="0" y="159"/>
                  </a:cubicBezTo>
                  <a:cubicBezTo>
                    <a:pt x="991" y="396"/>
                    <a:pt x="1941" y="713"/>
                    <a:pt x="2892" y="1070"/>
                  </a:cubicBezTo>
                  <a:cubicBezTo>
                    <a:pt x="2813" y="911"/>
                    <a:pt x="2734" y="793"/>
                    <a:pt x="2654" y="634"/>
                  </a:cubicBezTo>
                  <a:cubicBezTo>
                    <a:pt x="1823" y="396"/>
                    <a:pt x="991" y="159"/>
                    <a:pt x="119"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6" name="Google Shape;1588;p50">
              <a:extLst>
                <a:ext uri="{FF2B5EF4-FFF2-40B4-BE49-F238E27FC236}">
                  <a16:creationId xmlns:a16="http://schemas.microsoft.com/office/drawing/2014/main" id="{5497C1EC-3E31-4898-BF9B-51093A23A87B}"/>
                </a:ext>
              </a:extLst>
            </p:cNvPr>
            <p:cNvSpPr/>
            <p:nvPr/>
          </p:nvSpPr>
          <p:spPr>
            <a:xfrm>
              <a:off x="3264825" y="2568325"/>
              <a:ext cx="170350" cy="71325"/>
            </a:xfrm>
            <a:custGeom>
              <a:avLst/>
              <a:gdLst/>
              <a:ahLst/>
              <a:cxnLst/>
              <a:rect l="l" t="t" r="r" b="b"/>
              <a:pathLst>
                <a:path w="6814" h="2853" extrusionOk="0">
                  <a:moveTo>
                    <a:pt x="0" y="0"/>
                  </a:moveTo>
                  <a:lnTo>
                    <a:pt x="0" y="0"/>
                  </a:lnTo>
                  <a:cubicBezTo>
                    <a:pt x="80" y="159"/>
                    <a:pt x="159" y="277"/>
                    <a:pt x="238" y="436"/>
                  </a:cubicBezTo>
                  <a:cubicBezTo>
                    <a:pt x="951" y="674"/>
                    <a:pt x="1664" y="951"/>
                    <a:pt x="2377" y="1228"/>
                  </a:cubicBezTo>
                  <a:cubicBezTo>
                    <a:pt x="3090" y="1505"/>
                    <a:pt x="3803" y="1743"/>
                    <a:pt x="4516" y="2020"/>
                  </a:cubicBezTo>
                  <a:cubicBezTo>
                    <a:pt x="5269" y="2298"/>
                    <a:pt x="6021" y="2615"/>
                    <a:pt x="6774" y="2852"/>
                  </a:cubicBezTo>
                  <a:cubicBezTo>
                    <a:pt x="6814" y="2654"/>
                    <a:pt x="6576" y="2615"/>
                    <a:pt x="6457" y="2535"/>
                  </a:cubicBezTo>
                  <a:cubicBezTo>
                    <a:pt x="6180" y="2417"/>
                    <a:pt x="5942" y="2337"/>
                    <a:pt x="5665" y="2218"/>
                  </a:cubicBezTo>
                  <a:cubicBezTo>
                    <a:pt x="4556" y="1743"/>
                    <a:pt x="3486" y="1228"/>
                    <a:pt x="2377" y="832"/>
                  </a:cubicBezTo>
                  <a:cubicBezTo>
                    <a:pt x="2060" y="713"/>
                    <a:pt x="1704" y="594"/>
                    <a:pt x="1347" y="436"/>
                  </a:cubicBezTo>
                  <a:cubicBezTo>
                    <a:pt x="991" y="317"/>
                    <a:pt x="634" y="238"/>
                    <a:pt x="278" y="119"/>
                  </a:cubicBezTo>
                  <a:cubicBezTo>
                    <a:pt x="198" y="79"/>
                    <a:pt x="80" y="40"/>
                    <a:pt x="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7" name="Google Shape;1589;p50">
              <a:extLst>
                <a:ext uri="{FF2B5EF4-FFF2-40B4-BE49-F238E27FC236}">
                  <a16:creationId xmlns:a16="http://schemas.microsoft.com/office/drawing/2014/main" id="{7FA22B20-837D-25BD-F893-D27ABCC2C47F}"/>
                </a:ext>
              </a:extLst>
            </p:cNvPr>
            <p:cNvSpPr/>
            <p:nvPr/>
          </p:nvSpPr>
          <p:spPr>
            <a:xfrm>
              <a:off x="2904350" y="2727750"/>
              <a:ext cx="359500" cy="317925"/>
            </a:xfrm>
            <a:custGeom>
              <a:avLst/>
              <a:gdLst/>
              <a:ahLst/>
              <a:cxnLst/>
              <a:rect l="l" t="t" r="r" b="b"/>
              <a:pathLst>
                <a:path w="14380" h="12717" extrusionOk="0">
                  <a:moveTo>
                    <a:pt x="80" y="1"/>
                  </a:moveTo>
                  <a:lnTo>
                    <a:pt x="80" y="1"/>
                  </a:lnTo>
                  <a:cubicBezTo>
                    <a:pt x="1" y="595"/>
                    <a:pt x="1" y="1229"/>
                    <a:pt x="119" y="1863"/>
                  </a:cubicBezTo>
                  <a:cubicBezTo>
                    <a:pt x="436" y="3407"/>
                    <a:pt x="1387" y="4754"/>
                    <a:pt x="2417" y="5903"/>
                  </a:cubicBezTo>
                  <a:cubicBezTo>
                    <a:pt x="4199" y="7923"/>
                    <a:pt x="6537" y="9230"/>
                    <a:pt x="8874" y="10538"/>
                  </a:cubicBezTo>
                  <a:cubicBezTo>
                    <a:pt x="10656" y="11449"/>
                    <a:pt x="12478" y="12162"/>
                    <a:pt x="14380" y="12716"/>
                  </a:cubicBezTo>
                  <a:cubicBezTo>
                    <a:pt x="14380" y="12637"/>
                    <a:pt x="14380" y="12518"/>
                    <a:pt x="14380" y="12439"/>
                  </a:cubicBezTo>
                  <a:cubicBezTo>
                    <a:pt x="12756" y="12043"/>
                    <a:pt x="11448" y="11607"/>
                    <a:pt x="10617" y="11171"/>
                  </a:cubicBezTo>
                  <a:cubicBezTo>
                    <a:pt x="7487" y="9666"/>
                    <a:pt x="4279" y="7923"/>
                    <a:pt x="2179" y="5071"/>
                  </a:cubicBezTo>
                  <a:cubicBezTo>
                    <a:pt x="1466" y="4160"/>
                    <a:pt x="674" y="2694"/>
                    <a:pt x="199" y="1229"/>
                  </a:cubicBezTo>
                  <a:cubicBezTo>
                    <a:pt x="238" y="1150"/>
                    <a:pt x="238" y="1031"/>
                    <a:pt x="238" y="951"/>
                  </a:cubicBezTo>
                  <a:cubicBezTo>
                    <a:pt x="278" y="833"/>
                    <a:pt x="278" y="674"/>
                    <a:pt x="278" y="555"/>
                  </a:cubicBezTo>
                  <a:cubicBezTo>
                    <a:pt x="317" y="516"/>
                    <a:pt x="317" y="437"/>
                    <a:pt x="317" y="397"/>
                  </a:cubicBezTo>
                  <a:cubicBezTo>
                    <a:pt x="238" y="238"/>
                    <a:pt x="159" y="120"/>
                    <a:pt x="80"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8" name="Google Shape;1590;p50">
              <a:extLst>
                <a:ext uri="{FF2B5EF4-FFF2-40B4-BE49-F238E27FC236}">
                  <a16:creationId xmlns:a16="http://schemas.microsoft.com/office/drawing/2014/main" id="{A8348AF8-BEC8-B5BC-8E65-4BA02CEF57C4}"/>
                </a:ext>
              </a:extLst>
            </p:cNvPr>
            <p:cNvSpPr/>
            <p:nvPr/>
          </p:nvSpPr>
          <p:spPr>
            <a:xfrm>
              <a:off x="2910300" y="2622775"/>
              <a:ext cx="38650" cy="95100"/>
            </a:xfrm>
            <a:custGeom>
              <a:avLst/>
              <a:gdLst/>
              <a:ahLst/>
              <a:cxnLst/>
              <a:rect l="l" t="t" r="r" b="b"/>
              <a:pathLst>
                <a:path w="1546" h="3804" extrusionOk="0">
                  <a:moveTo>
                    <a:pt x="1545" y="1"/>
                  </a:moveTo>
                  <a:lnTo>
                    <a:pt x="1545" y="1"/>
                  </a:lnTo>
                  <a:cubicBezTo>
                    <a:pt x="1149" y="595"/>
                    <a:pt x="792" y="1268"/>
                    <a:pt x="515" y="1942"/>
                  </a:cubicBezTo>
                  <a:cubicBezTo>
                    <a:pt x="317" y="2378"/>
                    <a:pt x="119" y="2853"/>
                    <a:pt x="0" y="3328"/>
                  </a:cubicBezTo>
                  <a:cubicBezTo>
                    <a:pt x="79" y="3487"/>
                    <a:pt x="159" y="3645"/>
                    <a:pt x="238" y="3804"/>
                  </a:cubicBezTo>
                  <a:cubicBezTo>
                    <a:pt x="238" y="3764"/>
                    <a:pt x="238" y="3764"/>
                    <a:pt x="238" y="3764"/>
                  </a:cubicBezTo>
                  <a:cubicBezTo>
                    <a:pt x="277" y="3606"/>
                    <a:pt x="277" y="3447"/>
                    <a:pt x="317" y="3289"/>
                  </a:cubicBezTo>
                  <a:cubicBezTo>
                    <a:pt x="396" y="3091"/>
                    <a:pt x="436" y="2932"/>
                    <a:pt x="476" y="2734"/>
                  </a:cubicBezTo>
                  <a:cubicBezTo>
                    <a:pt x="555" y="2496"/>
                    <a:pt x="634" y="2219"/>
                    <a:pt x="713" y="1942"/>
                  </a:cubicBezTo>
                  <a:cubicBezTo>
                    <a:pt x="753" y="1823"/>
                    <a:pt x="792" y="1665"/>
                    <a:pt x="872" y="1546"/>
                  </a:cubicBezTo>
                  <a:cubicBezTo>
                    <a:pt x="911" y="1427"/>
                    <a:pt x="991" y="1268"/>
                    <a:pt x="1030" y="1110"/>
                  </a:cubicBezTo>
                  <a:cubicBezTo>
                    <a:pt x="1109" y="912"/>
                    <a:pt x="1189" y="714"/>
                    <a:pt x="1307" y="516"/>
                  </a:cubicBezTo>
                  <a:cubicBezTo>
                    <a:pt x="1347" y="397"/>
                    <a:pt x="1387" y="318"/>
                    <a:pt x="1466" y="199"/>
                  </a:cubicBezTo>
                  <a:cubicBezTo>
                    <a:pt x="1505" y="159"/>
                    <a:pt x="1505" y="80"/>
                    <a:pt x="1545"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39" name="Google Shape;1591;p50">
              <a:extLst>
                <a:ext uri="{FF2B5EF4-FFF2-40B4-BE49-F238E27FC236}">
                  <a16:creationId xmlns:a16="http://schemas.microsoft.com/office/drawing/2014/main" id="{D6F9A043-DE2B-01BA-8409-654E39A49C87}"/>
                </a:ext>
              </a:extLst>
            </p:cNvPr>
            <p:cNvSpPr/>
            <p:nvPr/>
          </p:nvSpPr>
          <p:spPr>
            <a:xfrm>
              <a:off x="2906325" y="2710925"/>
              <a:ext cx="8950" cy="26750"/>
            </a:xfrm>
            <a:custGeom>
              <a:avLst/>
              <a:gdLst/>
              <a:ahLst/>
              <a:cxnLst/>
              <a:rect l="l" t="t" r="r" b="b"/>
              <a:pathLst>
                <a:path w="358" h="1070" extrusionOk="0">
                  <a:moveTo>
                    <a:pt x="120" y="0"/>
                  </a:moveTo>
                  <a:cubicBezTo>
                    <a:pt x="80" y="238"/>
                    <a:pt x="40" y="436"/>
                    <a:pt x="1" y="674"/>
                  </a:cubicBezTo>
                  <a:cubicBezTo>
                    <a:pt x="80" y="793"/>
                    <a:pt x="159" y="911"/>
                    <a:pt x="238" y="1070"/>
                  </a:cubicBezTo>
                  <a:cubicBezTo>
                    <a:pt x="278" y="911"/>
                    <a:pt x="278" y="793"/>
                    <a:pt x="318" y="674"/>
                  </a:cubicBezTo>
                  <a:cubicBezTo>
                    <a:pt x="318" y="595"/>
                    <a:pt x="318" y="515"/>
                    <a:pt x="357" y="436"/>
                  </a:cubicBezTo>
                  <a:cubicBezTo>
                    <a:pt x="278" y="317"/>
                    <a:pt x="199" y="159"/>
                    <a:pt x="12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0" name="Google Shape;1592;p50">
              <a:extLst>
                <a:ext uri="{FF2B5EF4-FFF2-40B4-BE49-F238E27FC236}">
                  <a16:creationId xmlns:a16="http://schemas.microsoft.com/office/drawing/2014/main" id="{788EDCCC-6D19-FAF6-2028-D30D367AC11A}"/>
                </a:ext>
              </a:extLst>
            </p:cNvPr>
            <p:cNvSpPr/>
            <p:nvPr/>
          </p:nvSpPr>
          <p:spPr>
            <a:xfrm>
              <a:off x="2909300" y="2705975"/>
              <a:ext cx="6950" cy="15875"/>
            </a:xfrm>
            <a:custGeom>
              <a:avLst/>
              <a:gdLst/>
              <a:ahLst/>
              <a:cxnLst/>
              <a:rect l="l" t="t" r="r" b="b"/>
              <a:pathLst>
                <a:path w="278" h="635" extrusionOk="0">
                  <a:moveTo>
                    <a:pt x="40" y="0"/>
                  </a:moveTo>
                  <a:cubicBezTo>
                    <a:pt x="40" y="80"/>
                    <a:pt x="1" y="159"/>
                    <a:pt x="1" y="198"/>
                  </a:cubicBezTo>
                  <a:cubicBezTo>
                    <a:pt x="80" y="357"/>
                    <a:pt x="159" y="515"/>
                    <a:pt x="238" y="634"/>
                  </a:cubicBezTo>
                  <a:cubicBezTo>
                    <a:pt x="238" y="594"/>
                    <a:pt x="238" y="515"/>
                    <a:pt x="278" y="476"/>
                  </a:cubicBezTo>
                  <a:cubicBezTo>
                    <a:pt x="199" y="317"/>
                    <a:pt x="119" y="159"/>
                    <a:pt x="4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1" name="Google Shape;1593;p50">
              <a:extLst>
                <a:ext uri="{FF2B5EF4-FFF2-40B4-BE49-F238E27FC236}">
                  <a16:creationId xmlns:a16="http://schemas.microsoft.com/office/drawing/2014/main" id="{6C74C5C9-8C84-EDDD-B5FF-74F36DCC3AEA}"/>
                </a:ext>
              </a:extLst>
            </p:cNvPr>
            <p:cNvSpPr/>
            <p:nvPr/>
          </p:nvSpPr>
          <p:spPr>
            <a:xfrm>
              <a:off x="3028150" y="2542425"/>
              <a:ext cx="173325" cy="15025"/>
            </a:xfrm>
            <a:custGeom>
              <a:avLst/>
              <a:gdLst/>
              <a:ahLst/>
              <a:cxnLst/>
              <a:rect l="l" t="t" r="r" b="b"/>
              <a:pathLst>
                <a:path w="6933" h="601" extrusionOk="0">
                  <a:moveTo>
                    <a:pt x="3178" y="0"/>
                  </a:moveTo>
                  <a:cubicBezTo>
                    <a:pt x="1996" y="0"/>
                    <a:pt x="966" y="171"/>
                    <a:pt x="0" y="600"/>
                  </a:cubicBezTo>
                  <a:cubicBezTo>
                    <a:pt x="436" y="482"/>
                    <a:pt x="951" y="363"/>
                    <a:pt x="1426" y="323"/>
                  </a:cubicBezTo>
                  <a:cubicBezTo>
                    <a:pt x="2167" y="222"/>
                    <a:pt x="2914" y="164"/>
                    <a:pt x="3663" y="164"/>
                  </a:cubicBezTo>
                  <a:cubicBezTo>
                    <a:pt x="4676" y="164"/>
                    <a:pt x="5692" y="271"/>
                    <a:pt x="6695" y="521"/>
                  </a:cubicBezTo>
                  <a:cubicBezTo>
                    <a:pt x="6734" y="521"/>
                    <a:pt x="6774" y="521"/>
                    <a:pt x="6813" y="561"/>
                  </a:cubicBezTo>
                  <a:cubicBezTo>
                    <a:pt x="6853" y="482"/>
                    <a:pt x="6893" y="442"/>
                    <a:pt x="6932" y="402"/>
                  </a:cubicBezTo>
                  <a:cubicBezTo>
                    <a:pt x="5823" y="165"/>
                    <a:pt x="4714" y="46"/>
                    <a:pt x="3565" y="6"/>
                  </a:cubicBezTo>
                  <a:cubicBezTo>
                    <a:pt x="3434" y="2"/>
                    <a:pt x="3305" y="0"/>
                    <a:pt x="3178"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2" name="Google Shape;1594;p50">
              <a:extLst>
                <a:ext uri="{FF2B5EF4-FFF2-40B4-BE49-F238E27FC236}">
                  <a16:creationId xmlns:a16="http://schemas.microsoft.com/office/drawing/2014/main" id="{789C6114-3130-E783-A255-937551813C77}"/>
                </a:ext>
              </a:extLst>
            </p:cNvPr>
            <p:cNvSpPr/>
            <p:nvPr/>
          </p:nvSpPr>
          <p:spPr>
            <a:xfrm>
              <a:off x="3262850" y="3033775"/>
              <a:ext cx="163425" cy="36650"/>
            </a:xfrm>
            <a:custGeom>
              <a:avLst/>
              <a:gdLst/>
              <a:ahLst/>
              <a:cxnLst/>
              <a:rect l="l" t="t" r="r" b="b"/>
              <a:pathLst>
                <a:path w="6537" h="1466" extrusionOk="0">
                  <a:moveTo>
                    <a:pt x="0" y="0"/>
                  </a:moveTo>
                  <a:cubicBezTo>
                    <a:pt x="0" y="40"/>
                    <a:pt x="40" y="119"/>
                    <a:pt x="40" y="198"/>
                  </a:cubicBezTo>
                  <a:cubicBezTo>
                    <a:pt x="1822" y="673"/>
                    <a:pt x="4041" y="1109"/>
                    <a:pt x="6497" y="1466"/>
                  </a:cubicBezTo>
                  <a:cubicBezTo>
                    <a:pt x="6536" y="1466"/>
                    <a:pt x="6536" y="1466"/>
                    <a:pt x="6536" y="1426"/>
                  </a:cubicBezTo>
                  <a:cubicBezTo>
                    <a:pt x="6536" y="1347"/>
                    <a:pt x="6497" y="1268"/>
                    <a:pt x="6417" y="1268"/>
                  </a:cubicBezTo>
                  <a:cubicBezTo>
                    <a:pt x="5823" y="1188"/>
                    <a:pt x="5269" y="1109"/>
                    <a:pt x="4674" y="1030"/>
                  </a:cubicBezTo>
                  <a:cubicBezTo>
                    <a:pt x="3090" y="792"/>
                    <a:pt x="1545" y="436"/>
                    <a:pt x="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3" name="Google Shape;1595;p50">
              <a:extLst>
                <a:ext uri="{FF2B5EF4-FFF2-40B4-BE49-F238E27FC236}">
                  <a16:creationId xmlns:a16="http://schemas.microsoft.com/office/drawing/2014/main" id="{32F390FC-3862-050E-E611-38A2D10D983B}"/>
                </a:ext>
              </a:extLst>
            </p:cNvPr>
            <p:cNvSpPr/>
            <p:nvPr/>
          </p:nvSpPr>
          <p:spPr>
            <a:xfrm>
              <a:off x="3192525" y="2556425"/>
              <a:ext cx="82225" cy="27750"/>
            </a:xfrm>
            <a:custGeom>
              <a:avLst/>
              <a:gdLst/>
              <a:ahLst/>
              <a:cxnLst/>
              <a:rect l="l" t="t" r="r" b="b"/>
              <a:pathLst>
                <a:path w="3289" h="1110" extrusionOk="0">
                  <a:moveTo>
                    <a:pt x="238" y="1"/>
                  </a:moveTo>
                  <a:cubicBezTo>
                    <a:pt x="159" y="80"/>
                    <a:pt x="80" y="159"/>
                    <a:pt x="1" y="278"/>
                  </a:cubicBezTo>
                  <a:cubicBezTo>
                    <a:pt x="1110" y="476"/>
                    <a:pt x="2219" y="753"/>
                    <a:pt x="3289" y="1110"/>
                  </a:cubicBezTo>
                  <a:cubicBezTo>
                    <a:pt x="3249" y="1031"/>
                    <a:pt x="3209" y="991"/>
                    <a:pt x="3130" y="912"/>
                  </a:cubicBezTo>
                  <a:cubicBezTo>
                    <a:pt x="2179" y="555"/>
                    <a:pt x="1229" y="238"/>
                    <a:pt x="238"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4" name="Google Shape;1596;p50">
              <a:extLst>
                <a:ext uri="{FF2B5EF4-FFF2-40B4-BE49-F238E27FC236}">
                  <a16:creationId xmlns:a16="http://schemas.microsoft.com/office/drawing/2014/main" id="{2DE2BFE1-BEC3-A04F-2E64-60BEC498CE0D}"/>
                </a:ext>
              </a:extLst>
            </p:cNvPr>
            <p:cNvSpPr/>
            <p:nvPr/>
          </p:nvSpPr>
          <p:spPr>
            <a:xfrm>
              <a:off x="3270775" y="2579200"/>
              <a:ext cx="163425" cy="64675"/>
            </a:xfrm>
            <a:custGeom>
              <a:avLst/>
              <a:gdLst/>
              <a:ahLst/>
              <a:cxnLst/>
              <a:rect l="l" t="t" r="r" b="b"/>
              <a:pathLst>
                <a:path w="6537" h="2587" extrusionOk="0">
                  <a:moveTo>
                    <a:pt x="0" y="1"/>
                  </a:moveTo>
                  <a:lnTo>
                    <a:pt x="0" y="1"/>
                  </a:lnTo>
                  <a:cubicBezTo>
                    <a:pt x="79" y="80"/>
                    <a:pt x="119" y="120"/>
                    <a:pt x="159" y="199"/>
                  </a:cubicBezTo>
                  <a:cubicBezTo>
                    <a:pt x="911" y="437"/>
                    <a:pt x="1624" y="714"/>
                    <a:pt x="2377" y="991"/>
                  </a:cubicBezTo>
                  <a:cubicBezTo>
                    <a:pt x="3684" y="1506"/>
                    <a:pt x="4991" y="2061"/>
                    <a:pt x="6298" y="2576"/>
                  </a:cubicBezTo>
                  <a:cubicBezTo>
                    <a:pt x="6313" y="2583"/>
                    <a:pt x="6329" y="2586"/>
                    <a:pt x="6345" y="2586"/>
                  </a:cubicBezTo>
                  <a:cubicBezTo>
                    <a:pt x="6419" y="2586"/>
                    <a:pt x="6504" y="2522"/>
                    <a:pt x="6536" y="2457"/>
                  </a:cubicBezTo>
                  <a:cubicBezTo>
                    <a:pt x="6536" y="2457"/>
                    <a:pt x="6536" y="2457"/>
                    <a:pt x="6536" y="2417"/>
                  </a:cubicBezTo>
                  <a:cubicBezTo>
                    <a:pt x="5783" y="2140"/>
                    <a:pt x="5031" y="1863"/>
                    <a:pt x="4278" y="1585"/>
                  </a:cubicBezTo>
                  <a:cubicBezTo>
                    <a:pt x="2852" y="1070"/>
                    <a:pt x="1426" y="516"/>
                    <a:pt x="0"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5" name="Google Shape;1597;p50">
              <a:extLst>
                <a:ext uri="{FF2B5EF4-FFF2-40B4-BE49-F238E27FC236}">
                  <a16:creationId xmlns:a16="http://schemas.microsoft.com/office/drawing/2014/main" id="{BB45124C-4317-E240-6A41-39F6DCAE462E}"/>
                </a:ext>
              </a:extLst>
            </p:cNvPr>
            <p:cNvSpPr/>
            <p:nvPr/>
          </p:nvSpPr>
          <p:spPr>
            <a:xfrm>
              <a:off x="2909300" y="2737650"/>
              <a:ext cx="354550" cy="301100"/>
            </a:xfrm>
            <a:custGeom>
              <a:avLst/>
              <a:gdLst/>
              <a:ahLst/>
              <a:cxnLst/>
              <a:rect l="l" t="t" r="r" b="b"/>
              <a:pathLst>
                <a:path w="14182" h="12044" extrusionOk="0">
                  <a:moveTo>
                    <a:pt x="119" y="1"/>
                  </a:moveTo>
                  <a:cubicBezTo>
                    <a:pt x="119" y="41"/>
                    <a:pt x="119" y="120"/>
                    <a:pt x="119" y="159"/>
                  </a:cubicBezTo>
                  <a:cubicBezTo>
                    <a:pt x="80" y="278"/>
                    <a:pt x="80" y="437"/>
                    <a:pt x="40" y="555"/>
                  </a:cubicBezTo>
                  <a:cubicBezTo>
                    <a:pt x="40" y="635"/>
                    <a:pt x="40" y="714"/>
                    <a:pt x="1" y="833"/>
                  </a:cubicBezTo>
                  <a:cubicBezTo>
                    <a:pt x="476" y="2298"/>
                    <a:pt x="1268" y="3764"/>
                    <a:pt x="1981" y="4675"/>
                  </a:cubicBezTo>
                  <a:cubicBezTo>
                    <a:pt x="4081" y="7488"/>
                    <a:pt x="7289" y="9270"/>
                    <a:pt x="10419" y="10775"/>
                  </a:cubicBezTo>
                  <a:cubicBezTo>
                    <a:pt x="11250" y="11211"/>
                    <a:pt x="12558" y="11647"/>
                    <a:pt x="14182" y="12043"/>
                  </a:cubicBezTo>
                  <a:cubicBezTo>
                    <a:pt x="14182" y="11964"/>
                    <a:pt x="14142" y="11885"/>
                    <a:pt x="14142" y="11845"/>
                  </a:cubicBezTo>
                  <a:cubicBezTo>
                    <a:pt x="13350" y="11568"/>
                    <a:pt x="12558" y="11330"/>
                    <a:pt x="11765" y="11013"/>
                  </a:cubicBezTo>
                  <a:cubicBezTo>
                    <a:pt x="9072" y="9983"/>
                    <a:pt x="6576" y="8518"/>
                    <a:pt x="4318" y="6735"/>
                  </a:cubicBezTo>
                  <a:cubicBezTo>
                    <a:pt x="3526" y="6101"/>
                    <a:pt x="2813" y="5388"/>
                    <a:pt x="2179" y="4636"/>
                  </a:cubicBezTo>
                  <a:cubicBezTo>
                    <a:pt x="1268" y="3566"/>
                    <a:pt x="516" y="2259"/>
                    <a:pt x="397" y="833"/>
                  </a:cubicBezTo>
                  <a:cubicBezTo>
                    <a:pt x="397" y="674"/>
                    <a:pt x="397" y="555"/>
                    <a:pt x="397" y="397"/>
                  </a:cubicBezTo>
                  <a:cubicBezTo>
                    <a:pt x="317" y="278"/>
                    <a:pt x="199" y="120"/>
                    <a:pt x="11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6" name="Google Shape;1598;p50">
              <a:extLst>
                <a:ext uri="{FF2B5EF4-FFF2-40B4-BE49-F238E27FC236}">
                  <a16:creationId xmlns:a16="http://schemas.microsoft.com/office/drawing/2014/main" id="{A5231BD6-85B7-B862-8452-6F91DDDB1F92}"/>
                </a:ext>
              </a:extLst>
            </p:cNvPr>
            <p:cNvSpPr/>
            <p:nvPr/>
          </p:nvSpPr>
          <p:spPr>
            <a:xfrm>
              <a:off x="2916225" y="2597025"/>
              <a:ext cx="66375" cy="128775"/>
            </a:xfrm>
            <a:custGeom>
              <a:avLst/>
              <a:gdLst/>
              <a:ahLst/>
              <a:cxnLst/>
              <a:rect l="l" t="t" r="r" b="b"/>
              <a:pathLst>
                <a:path w="2655" h="5151" extrusionOk="0">
                  <a:moveTo>
                    <a:pt x="2180" y="1"/>
                  </a:moveTo>
                  <a:cubicBezTo>
                    <a:pt x="2180" y="1"/>
                    <a:pt x="2180" y="41"/>
                    <a:pt x="2180" y="41"/>
                  </a:cubicBezTo>
                  <a:cubicBezTo>
                    <a:pt x="1823" y="318"/>
                    <a:pt x="1585" y="674"/>
                    <a:pt x="1308" y="1031"/>
                  </a:cubicBezTo>
                  <a:cubicBezTo>
                    <a:pt x="1308" y="1110"/>
                    <a:pt x="1268" y="1150"/>
                    <a:pt x="1229" y="1229"/>
                  </a:cubicBezTo>
                  <a:cubicBezTo>
                    <a:pt x="1150" y="1348"/>
                    <a:pt x="1110" y="1427"/>
                    <a:pt x="1070" y="1546"/>
                  </a:cubicBezTo>
                  <a:cubicBezTo>
                    <a:pt x="991" y="1744"/>
                    <a:pt x="872" y="1942"/>
                    <a:pt x="793" y="2140"/>
                  </a:cubicBezTo>
                  <a:cubicBezTo>
                    <a:pt x="754" y="2298"/>
                    <a:pt x="674" y="2457"/>
                    <a:pt x="635" y="2576"/>
                  </a:cubicBezTo>
                  <a:cubicBezTo>
                    <a:pt x="555" y="2695"/>
                    <a:pt x="516" y="2853"/>
                    <a:pt x="476" y="2972"/>
                  </a:cubicBezTo>
                  <a:cubicBezTo>
                    <a:pt x="397" y="3249"/>
                    <a:pt x="318" y="3526"/>
                    <a:pt x="239" y="3764"/>
                  </a:cubicBezTo>
                  <a:cubicBezTo>
                    <a:pt x="199" y="3962"/>
                    <a:pt x="159" y="4121"/>
                    <a:pt x="120" y="4319"/>
                  </a:cubicBezTo>
                  <a:cubicBezTo>
                    <a:pt x="80" y="4477"/>
                    <a:pt x="40" y="4636"/>
                    <a:pt x="1" y="4794"/>
                  </a:cubicBezTo>
                  <a:cubicBezTo>
                    <a:pt x="1" y="4794"/>
                    <a:pt x="1" y="4794"/>
                    <a:pt x="1" y="4834"/>
                  </a:cubicBezTo>
                  <a:cubicBezTo>
                    <a:pt x="40" y="4952"/>
                    <a:pt x="120" y="5071"/>
                    <a:pt x="199" y="5151"/>
                  </a:cubicBezTo>
                  <a:cubicBezTo>
                    <a:pt x="278" y="4477"/>
                    <a:pt x="516" y="3804"/>
                    <a:pt x="793" y="3130"/>
                  </a:cubicBezTo>
                  <a:cubicBezTo>
                    <a:pt x="1268" y="2100"/>
                    <a:pt x="1783" y="1070"/>
                    <a:pt x="2655" y="318"/>
                  </a:cubicBezTo>
                  <a:cubicBezTo>
                    <a:pt x="2655" y="318"/>
                    <a:pt x="2655" y="318"/>
                    <a:pt x="2655" y="278"/>
                  </a:cubicBezTo>
                  <a:cubicBezTo>
                    <a:pt x="2496" y="199"/>
                    <a:pt x="2338" y="120"/>
                    <a:pt x="2180"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7" name="Google Shape;1599;p50">
              <a:extLst>
                <a:ext uri="{FF2B5EF4-FFF2-40B4-BE49-F238E27FC236}">
                  <a16:creationId xmlns:a16="http://schemas.microsoft.com/office/drawing/2014/main" id="{0349C08A-3A34-EFB5-86A7-5D54615FDDFE}"/>
                </a:ext>
              </a:extLst>
            </p:cNvPr>
            <p:cNvSpPr/>
            <p:nvPr/>
          </p:nvSpPr>
          <p:spPr>
            <a:xfrm>
              <a:off x="2912275" y="2721825"/>
              <a:ext cx="7950" cy="25775"/>
            </a:xfrm>
            <a:custGeom>
              <a:avLst/>
              <a:gdLst/>
              <a:ahLst/>
              <a:cxnLst/>
              <a:rect l="l" t="t" r="r" b="b"/>
              <a:pathLst>
                <a:path w="318" h="1031" extrusionOk="0">
                  <a:moveTo>
                    <a:pt x="119" y="0"/>
                  </a:moveTo>
                  <a:cubicBezTo>
                    <a:pt x="119" y="79"/>
                    <a:pt x="80" y="159"/>
                    <a:pt x="80" y="238"/>
                  </a:cubicBezTo>
                  <a:cubicBezTo>
                    <a:pt x="40" y="357"/>
                    <a:pt x="40" y="475"/>
                    <a:pt x="0" y="634"/>
                  </a:cubicBezTo>
                  <a:cubicBezTo>
                    <a:pt x="80" y="753"/>
                    <a:pt x="198" y="911"/>
                    <a:pt x="278" y="1030"/>
                  </a:cubicBezTo>
                  <a:cubicBezTo>
                    <a:pt x="278" y="792"/>
                    <a:pt x="278" y="594"/>
                    <a:pt x="317" y="357"/>
                  </a:cubicBezTo>
                  <a:cubicBezTo>
                    <a:pt x="238" y="277"/>
                    <a:pt x="198" y="159"/>
                    <a:pt x="119"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8" name="Google Shape;1600;p50">
              <a:extLst>
                <a:ext uri="{FF2B5EF4-FFF2-40B4-BE49-F238E27FC236}">
                  <a16:creationId xmlns:a16="http://schemas.microsoft.com/office/drawing/2014/main" id="{BD96DA50-374C-8AC3-744B-C9C6F0F83CEF}"/>
                </a:ext>
              </a:extLst>
            </p:cNvPr>
            <p:cNvSpPr/>
            <p:nvPr/>
          </p:nvSpPr>
          <p:spPr>
            <a:xfrm>
              <a:off x="2915250" y="2717850"/>
              <a:ext cx="5950" cy="12900"/>
            </a:xfrm>
            <a:custGeom>
              <a:avLst/>
              <a:gdLst/>
              <a:ahLst/>
              <a:cxnLst/>
              <a:rect l="l" t="t" r="r" b="b"/>
              <a:pathLst>
                <a:path w="238" h="516" extrusionOk="0">
                  <a:moveTo>
                    <a:pt x="40" y="1"/>
                  </a:moveTo>
                  <a:cubicBezTo>
                    <a:pt x="40" y="40"/>
                    <a:pt x="0" y="119"/>
                    <a:pt x="0" y="159"/>
                  </a:cubicBezTo>
                  <a:cubicBezTo>
                    <a:pt x="79" y="318"/>
                    <a:pt x="119" y="436"/>
                    <a:pt x="198" y="516"/>
                  </a:cubicBezTo>
                  <a:cubicBezTo>
                    <a:pt x="198" y="476"/>
                    <a:pt x="238" y="397"/>
                    <a:pt x="238" y="318"/>
                  </a:cubicBezTo>
                  <a:cubicBezTo>
                    <a:pt x="159" y="238"/>
                    <a:pt x="79" y="119"/>
                    <a:pt x="40"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49" name="Google Shape;1601;p50">
              <a:extLst>
                <a:ext uri="{FF2B5EF4-FFF2-40B4-BE49-F238E27FC236}">
                  <a16:creationId xmlns:a16="http://schemas.microsoft.com/office/drawing/2014/main" id="{92A64FD5-2577-B9D5-E9BB-20AD6F48F5B7}"/>
                </a:ext>
              </a:extLst>
            </p:cNvPr>
            <p:cNvSpPr/>
            <p:nvPr/>
          </p:nvSpPr>
          <p:spPr>
            <a:xfrm>
              <a:off x="3019225" y="2546525"/>
              <a:ext cx="179275" cy="21825"/>
            </a:xfrm>
            <a:custGeom>
              <a:avLst/>
              <a:gdLst/>
              <a:ahLst/>
              <a:cxnLst/>
              <a:rect l="l" t="t" r="r" b="b"/>
              <a:pathLst>
                <a:path w="7171" h="873" extrusionOk="0">
                  <a:moveTo>
                    <a:pt x="4020" y="0"/>
                  </a:moveTo>
                  <a:cubicBezTo>
                    <a:pt x="3271" y="0"/>
                    <a:pt x="2524" y="58"/>
                    <a:pt x="1783" y="159"/>
                  </a:cubicBezTo>
                  <a:cubicBezTo>
                    <a:pt x="1308" y="199"/>
                    <a:pt x="793" y="318"/>
                    <a:pt x="357" y="436"/>
                  </a:cubicBezTo>
                  <a:cubicBezTo>
                    <a:pt x="238" y="516"/>
                    <a:pt x="119" y="555"/>
                    <a:pt x="1" y="595"/>
                  </a:cubicBezTo>
                  <a:cubicBezTo>
                    <a:pt x="238" y="714"/>
                    <a:pt x="476" y="793"/>
                    <a:pt x="714" y="872"/>
                  </a:cubicBezTo>
                  <a:cubicBezTo>
                    <a:pt x="1539" y="542"/>
                    <a:pt x="2419" y="377"/>
                    <a:pt x="3423" y="377"/>
                  </a:cubicBezTo>
                  <a:cubicBezTo>
                    <a:pt x="3624" y="377"/>
                    <a:pt x="3830" y="384"/>
                    <a:pt x="4041" y="397"/>
                  </a:cubicBezTo>
                  <a:cubicBezTo>
                    <a:pt x="5031" y="397"/>
                    <a:pt x="5982" y="516"/>
                    <a:pt x="6933" y="674"/>
                  </a:cubicBezTo>
                  <a:cubicBezTo>
                    <a:pt x="7012" y="555"/>
                    <a:pt x="7091" y="476"/>
                    <a:pt x="7170" y="397"/>
                  </a:cubicBezTo>
                  <a:cubicBezTo>
                    <a:pt x="7131" y="357"/>
                    <a:pt x="7091" y="357"/>
                    <a:pt x="7052" y="357"/>
                  </a:cubicBezTo>
                  <a:cubicBezTo>
                    <a:pt x="6049" y="107"/>
                    <a:pt x="5033" y="0"/>
                    <a:pt x="4020"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0" name="Google Shape;1602;p50">
              <a:extLst>
                <a:ext uri="{FF2B5EF4-FFF2-40B4-BE49-F238E27FC236}">
                  <a16:creationId xmlns:a16="http://schemas.microsoft.com/office/drawing/2014/main" id="{FFB0252B-30C6-E60E-A983-BD19A34C244D}"/>
                </a:ext>
              </a:extLst>
            </p:cNvPr>
            <p:cNvSpPr/>
            <p:nvPr/>
          </p:nvSpPr>
          <p:spPr>
            <a:xfrm>
              <a:off x="2970700" y="2561375"/>
              <a:ext cx="66375" cy="42625"/>
            </a:xfrm>
            <a:custGeom>
              <a:avLst/>
              <a:gdLst/>
              <a:ahLst/>
              <a:cxnLst/>
              <a:rect l="l" t="t" r="r" b="b"/>
              <a:pathLst>
                <a:path w="2655" h="1705" extrusionOk="0">
                  <a:moveTo>
                    <a:pt x="1942" y="1"/>
                  </a:moveTo>
                  <a:cubicBezTo>
                    <a:pt x="1268" y="357"/>
                    <a:pt x="634" y="833"/>
                    <a:pt x="1" y="1427"/>
                  </a:cubicBezTo>
                  <a:cubicBezTo>
                    <a:pt x="159" y="1546"/>
                    <a:pt x="317" y="1625"/>
                    <a:pt x="476" y="1704"/>
                  </a:cubicBezTo>
                  <a:cubicBezTo>
                    <a:pt x="1189" y="1031"/>
                    <a:pt x="1902" y="595"/>
                    <a:pt x="2655" y="278"/>
                  </a:cubicBezTo>
                  <a:cubicBezTo>
                    <a:pt x="2417" y="199"/>
                    <a:pt x="2179" y="120"/>
                    <a:pt x="194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grpSp>
        <p:nvGrpSpPr>
          <p:cNvPr id="151" name="Google Shape;2750;p72">
            <a:extLst>
              <a:ext uri="{FF2B5EF4-FFF2-40B4-BE49-F238E27FC236}">
                <a16:creationId xmlns:a16="http://schemas.microsoft.com/office/drawing/2014/main" id="{8E3628EF-7F31-7FC9-AA11-82EBFBD0B677}"/>
              </a:ext>
            </a:extLst>
          </p:cNvPr>
          <p:cNvGrpSpPr/>
          <p:nvPr/>
        </p:nvGrpSpPr>
        <p:grpSpPr>
          <a:xfrm>
            <a:off x="436512" y="2593761"/>
            <a:ext cx="2170100" cy="1697711"/>
            <a:chOff x="3308750" y="1995225"/>
            <a:chExt cx="2190325" cy="1696975"/>
          </a:xfrm>
        </p:grpSpPr>
        <p:sp>
          <p:nvSpPr>
            <p:cNvPr id="152" name="Google Shape;2751;p72">
              <a:extLst>
                <a:ext uri="{FF2B5EF4-FFF2-40B4-BE49-F238E27FC236}">
                  <a16:creationId xmlns:a16="http://schemas.microsoft.com/office/drawing/2014/main" id="{0C6FDC82-0876-F5E1-47EF-3BB6C3F84042}"/>
                </a:ext>
              </a:extLst>
            </p:cNvPr>
            <p:cNvSpPr/>
            <p:nvPr/>
          </p:nvSpPr>
          <p:spPr>
            <a:xfrm>
              <a:off x="3308750" y="2022150"/>
              <a:ext cx="497250" cy="452450"/>
            </a:xfrm>
            <a:custGeom>
              <a:avLst/>
              <a:gdLst/>
              <a:ahLst/>
              <a:cxnLst/>
              <a:rect l="l" t="t" r="r" b="b"/>
              <a:pathLst>
                <a:path w="19890" h="18098" extrusionOk="0">
                  <a:moveTo>
                    <a:pt x="10122" y="1"/>
                  </a:moveTo>
                  <a:cubicBezTo>
                    <a:pt x="9225" y="1"/>
                    <a:pt x="8313" y="136"/>
                    <a:pt x="7413" y="418"/>
                  </a:cubicBezTo>
                  <a:cubicBezTo>
                    <a:pt x="2645" y="1925"/>
                    <a:pt x="0" y="7001"/>
                    <a:pt x="1494" y="11769"/>
                  </a:cubicBezTo>
                  <a:cubicBezTo>
                    <a:pt x="2705" y="15622"/>
                    <a:pt x="6267" y="18097"/>
                    <a:pt x="10111" y="18097"/>
                  </a:cubicBezTo>
                  <a:cubicBezTo>
                    <a:pt x="11012" y="18097"/>
                    <a:pt x="11928" y="17961"/>
                    <a:pt x="12833" y="17675"/>
                  </a:cubicBezTo>
                  <a:cubicBezTo>
                    <a:pt x="13248" y="17545"/>
                    <a:pt x="13651" y="17391"/>
                    <a:pt x="14031" y="17213"/>
                  </a:cubicBezTo>
                  <a:cubicBezTo>
                    <a:pt x="14244" y="17106"/>
                    <a:pt x="14446" y="16999"/>
                    <a:pt x="14648" y="16881"/>
                  </a:cubicBezTo>
                  <a:cubicBezTo>
                    <a:pt x="15072" y="17294"/>
                    <a:pt x="15728" y="17560"/>
                    <a:pt x="16298" y="17560"/>
                  </a:cubicBezTo>
                  <a:cubicBezTo>
                    <a:pt x="16333" y="17560"/>
                    <a:pt x="16368" y="17559"/>
                    <a:pt x="16403" y="17557"/>
                  </a:cubicBezTo>
                  <a:cubicBezTo>
                    <a:pt x="16913" y="17319"/>
                    <a:pt x="16272" y="16904"/>
                    <a:pt x="15905" y="16015"/>
                  </a:cubicBezTo>
                  <a:cubicBezTo>
                    <a:pt x="18645" y="13738"/>
                    <a:pt x="19890" y="9942"/>
                    <a:pt x="18751" y="6337"/>
                  </a:cubicBezTo>
                  <a:cubicBezTo>
                    <a:pt x="17540" y="2471"/>
                    <a:pt x="13966" y="1"/>
                    <a:pt x="10122"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3" name="Google Shape;2752;p72">
              <a:extLst>
                <a:ext uri="{FF2B5EF4-FFF2-40B4-BE49-F238E27FC236}">
                  <a16:creationId xmlns:a16="http://schemas.microsoft.com/office/drawing/2014/main" id="{4C8713BB-8E4B-F40C-5E98-5B79F74BBDEE}"/>
                </a:ext>
              </a:extLst>
            </p:cNvPr>
            <p:cNvSpPr/>
            <p:nvPr/>
          </p:nvSpPr>
          <p:spPr>
            <a:xfrm>
              <a:off x="3308750" y="1995225"/>
              <a:ext cx="497250" cy="506475"/>
            </a:xfrm>
            <a:custGeom>
              <a:avLst/>
              <a:gdLst/>
              <a:ahLst/>
              <a:cxnLst/>
              <a:rect l="l" t="t" r="r" b="b"/>
              <a:pathLst>
                <a:path w="19890" h="20259" fill="none" extrusionOk="0">
                  <a:moveTo>
                    <a:pt x="1494" y="12846"/>
                  </a:moveTo>
                  <a:cubicBezTo>
                    <a:pt x="0" y="8078"/>
                    <a:pt x="2645" y="3002"/>
                    <a:pt x="7413" y="1495"/>
                  </a:cubicBezTo>
                  <a:cubicBezTo>
                    <a:pt x="12169" y="1"/>
                    <a:pt x="17257" y="2646"/>
                    <a:pt x="18751" y="7414"/>
                  </a:cubicBezTo>
                  <a:cubicBezTo>
                    <a:pt x="19890" y="11019"/>
                    <a:pt x="18645" y="14815"/>
                    <a:pt x="15905" y="17092"/>
                  </a:cubicBezTo>
                  <a:cubicBezTo>
                    <a:pt x="16272" y="17981"/>
                    <a:pt x="16913" y="18396"/>
                    <a:pt x="16403" y="18634"/>
                  </a:cubicBezTo>
                  <a:cubicBezTo>
                    <a:pt x="15810" y="18669"/>
                    <a:pt x="15098" y="18396"/>
                    <a:pt x="14648" y="17958"/>
                  </a:cubicBezTo>
                  <a:cubicBezTo>
                    <a:pt x="14446" y="18076"/>
                    <a:pt x="14244" y="18183"/>
                    <a:pt x="14031" y="18290"/>
                  </a:cubicBezTo>
                  <a:cubicBezTo>
                    <a:pt x="13651" y="18468"/>
                    <a:pt x="13248" y="18622"/>
                    <a:pt x="12833" y="18752"/>
                  </a:cubicBezTo>
                  <a:cubicBezTo>
                    <a:pt x="8065" y="20258"/>
                    <a:pt x="2989" y="17602"/>
                    <a:pt x="1494" y="12846"/>
                  </a:cubicBezTo>
                  <a:close/>
                </a:path>
              </a:pathLst>
            </a:custGeom>
            <a:noFill/>
            <a:ln w="112075" cap="flat" cmpd="sng">
              <a:solidFill>
                <a:srgbClr val="FFFFFF"/>
              </a:solidFill>
              <a:prstDash val="solid"/>
              <a:miter lim="1186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4" name="Google Shape;2753;p72">
              <a:extLst>
                <a:ext uri="{FF2B5EF4-FFF2-40B4-BE49-F238E27FC236}">
                  <a16:creationId xmlns:a16="http://schemas.microsoft.com/office/drawing/2014/main" id="{6E5BF10A-4E08-C205-0A48-3FC04559658F}"/>
                </a:ext>
              </a:extLst>
            </p:cNvPr>
            <p:cNvSpPr/>
            <p:nvPr/>
          </p:nvSpPr>
          <p:spPr>
            <a:xfrm>
              <a:off x="3521050" y="2354750"/>
              <a:ext cx="1864775" cy="1337450"/>
            </a:xfrm>
            <a:custGeom>
              <a:avLst/>
              <a:gdLst/>
              <a:ahLst/>
              <a:cxnLst/>
              <a:rect l="l" t="t" r="r" b="b"/>
              <a:pathLst>
                <a:path w="74591" h="53498" extrusionOk="0">
                  <a:moveTo>
                    <a:pt x="54606" y="0"/>
                  </a:moveTo>
                  <a:cubicBezTo>
                    <a:pt x="54479" y="0"/>
                    <a:pt x="54352" y="2"/>
                    <a:pt x="54226" y="7"/>
                  </a:cubicBezTo>
                  <a:cubicBezTo>
                    <a:pt x="52174" y="30"/>
                    <a:pt x="50110" y="517"/>
                    <a:pt x="48438" y="1726"/>
                  </a:cubicBezTo>
                  <a:cubicBezTo>
                    <a:pt x="46777" y="2841"/>
                    <a:pt x="45319" y="4383"/>
                    <a:pt x="44560" y="6257"/>
                  </a:cubicBezTo>
                  <a:cubicBezTo>
                    <a:pt x="44394" y="6708"/>
                    <a:pt x="44263" y="7182"/>
                    <a:pt x="44133" y="7657"/>
                  </a:cubicBezTo>
                  <a:cubicBezTo>
                    <a:pt x="43765" y="8001"/>
                    <a:pt x="43480" y="8570"/>
                    <a:pt x="43374" y="8973"/>
                  </a:cubicBezTo>
                  <a:cubicBezTo>
                    <a:pt x="43279" y="9424"/>
                    <a:pt x="43279" y="9886"/>
                    <a:pt x="43113" y="10313"/>
                  </a:cubicBezTo>
                  <a:cubicBezTo>
                    <a:pt x="43041" y="10503"/>
                    <a:pt x="42935" y="10681"/>
                    <a:pt x="42828" y="10847"/>
                  </a:cubicBezTo>
                  <a:cubicBezTo>
                    <a:pt x="42496" y="11001"/>
                    <a:pt x="42259" y="11321"/>
                    <a:pt x="42116" y="11701"/>
                  </a:cubicBezTo>
                  <a:cubicBezTo>
                    <a:pt x="41891" y="11950"/>
                    <a:pt x="41689" y="12223"/>
                    <a:pt x="41618" y="12590"/>
                  </a:cubicBezTo>
                  <a:cubicBezTo>
                    <a:pt x="41523" y="13006"/>
                    <a:pt x="41571" y="13444"/>
                    <a:pt x="41630" y="13860"/>
                  </a:cubicBezTo>
                  <a:cubicBezTo>
                    <a:pt x="41725" y="14583"/>
                    <a:pt x="41962" y="15259"/>
                    <a:pt x="42271" y="15911"/>
                  </a:cubicBezTo>
                  <a:cubicBezTo>
                    <a:pt x="42365" y="16113"/>
                    <a:pt x="42626" y="16647"/>
                    <a:pt x="42875" y="16884"/>
                  </a:cubicBezTo>
                  <a:cubicBezTo>
                    <a:pt x="42852" y="17003"/>
                    <a:pt x="42840" y="17133"/>
                    <a:pt x="42816" y="17240"/>
                  </a:cubicBezTo>
                  <a:cubicBezTo>
                    <a:pt x="42769" y="17738"/>
                    <a:pt x="42721" y="18248"/>
                    <a:pt x="42745" y="18758"/>
                  </a:cubicBezTo>
                  <a:cubicBezTo>
                    <a:pt x="42757" y="19078"/>
                    <a:pt x="42804" y="19387"/>
                    <a:pt x="42864" y="19707"/>
                  </a:cubicBezTo>
                  <a:cubicBezTo>
                    <a:pt x="42899" y="20217"/>
                    <a:pt x="42970" y="20739"/>
                    <a:pt x="43077" y="21249"/>
                  </a:cubicBezTo>
                  <a:cubicBezTo>
                    <a:pt x="43018" y="21237"/>
                    <a:pt x="42958" y="21237"/>
                    <a:pt x="42899" y="21237"/>
                  </a:cubicBezTo>
                  <a:cubicBezTo>
                    <a:pt x="42856" y="21234"/>
                    <a:pt x="42814" y="21233"/>
                    <a:pt x="42772" y="21233"/>
                  </a:cubicBezTo>
                  <a:cubicBezTo>
                    <a:pt x="41978" y="21233"/>
                    <a:pt x="41448" y="21658"/>
                    <a:pt x="40907" y="22221"/>
                  </a:cubicBezTo>
                  <a:cubicBezTo>
                    <a:pt x="40278" y="22873"/>
                    <a:pt x="39863" y="23680"/>
                    <a:pt x="39519" y="24510"/>
                  </a:cubicBezTo>
                  <a:cubicBezTo>
                    <a:pt x="39341" y="24937"/>
                    <a:pt x="39187" y="25388"/>
                    <a:pt x="39044" y="25827"/>
                  </a:cubicBezTo>
                  <a:cubicBezTo>
                    <a:pt x="38867" y="26360"/>
                    <a:pt x="38677" y="26918"/>
                    <a:pt x="38511" y="27452"/>
                  </a:cubicBezTo>
                  <a:cubicBezTo>
                    <a:pt x="38060" y="28816"/>
                    <a:pt x="37799" y="30239"/>
                    <a:pt x="37692" y="31674"/>
                  </a:cubicBezTo>
                  <a:cubicBezTo>
                    <a:pt x="37681" y="31769"/>
                    <a:pt x="37681" y="31852"/>
                    <a:pt x="37669" y="31947"/>
                  </a:cubicBezTo>
                  <a:cubicBezTo>
                    <a:pt x="37669" y="31876"/>
                    <a:pt x="37657" y="31804"/>
                    <a:pt x="37657" y="31745"/>
                  </a:cubicBezTo>
                  <a:cubicBezTo>
                    <a:pt x="37550" y="30310"/>
                    <a:pt x="37277" y="28887"/>
                    <a:pt x="36838" y="27511"/>
                  </a:cubicBezTo>
                  <a:cubicBezTo>
                    <a:pt x="36672" y="26989"/>
                    <a:pt x="36483" y="26432"/>
                    <a:pt x="36305" y="25898"/>
                  </a:cubicBezTo>
                  <a:cubicBezTo>
                    <a:pt x="36162" y="25447"/>
                    <a:pt x="36008" y="25008"/>
                    <a:pt x="35818" y="24581"/>
                  </a:cubicBezTo>
                  <a:cubicBezTo>
                    <a:pt x="35486" y="23751"/>
                    <a:pt x="35071" y="22945"/>
                    <a:pt x="34443" y="22292"/>
                  </a:cubicBezTo>
                  <a:cubicBezTo>
                    <a:pt x="34336" y="22186"/>
                    <a:pt x="34229" y="22079"/>
                    <a:pt x="34122" y="21984"/>
                  </a:cubicBezTo>
                  <a:cubicBezTo>
                    <a:pt x="33921" y="21450"/>
                    <a:pt x="33636" y="20952"/>
                    <a:pt x="33411" y="20442"/>
                  </a:cubicBezTo>
                  <a:cubicBezTo>
                    <a:pt x="32925" y="19114"/>
                    <a:pt x="34253" y="18461"/>
                    <a:pt x="33375" y="16896"/>
                  </a:cubicBezTo>
                  <a:cubicBezTo>
                    <a:pt x="33174" y="16504"/>
                    <a:pt x="33019" y="16030"/>
                    <a:pt x="32936" y="15579"/>
                  </a:cubicBezTo>
                  <a:cubicBezTo>
                    <a:pt x="32914" y="15365"/>
                    <a:pt x="32827" y="15043"/>
                    <a:pt x="32655" y="15043"/>
                  </a:cubicBezTo>
                  <a:cubicBezTo>
                    <a:pt x="32646" y="15043"/>
                    <a:pt x="32637" y="15044"/>
                    <a:pt x="32628" y="15046"/>
                  </a:cubicBezTo>
                  <a:cubicBezTo>
                    <a:pt x="32818" y="14797"/>
                    <a:pt x="32960" y="14536"/>
                    <a:pt x="33091" y="14251"/>
                  </a:cubicBezTo>
                  <a:cubicBezTo>
                    <a:pt x="33624" y="13207"/>
                    <a:pt x="33529" y="11179"/>
                    <a:pt x="32308" y="10835"/>
                  </a:cubicBezTo>
                  <a:cubicBezTo>
                    <a:pt x="32343" y="10147"/>
                    <a:pt x="31881" y="8724"/>
                    <a:pt x="31620" y="7977"/>
                  </a:cubicBezTo>
                  <a:cubicBezTo>
                    <a:pt x="31572" y="7751"/>
                    <a:pt x="31513" y="7514"/>
                    <a:pt x="31454" y="7289"/>
                  </a:cubicBezTo>
                  <a:cubicBezTo>
                    <a:pt x="31418" y="7170"/>
                    <a:pt x="31371" y="7040"/>
                    <a:pt x="31335" y="6921"/>
                  </a:cubicBezTo>
                  <a:cubicBezTo>
                    <a:pt x="31300" y="6803"/>
                    <a:pt x="31252" y="6684"/>
                    <a:pt x="31205" y="6565"/>
                  </a:cubicBezTo>
                  <a:cubicBezTo>
                    <a:pt x="31181" y="6518"/>
                    <a:pt x="31157" y="6471"/>
                    <a:pt x="31134" y="6411"/>
                  </a:cubicBezTo>
                  <a:cubicBezTo>
                    <a:pt x="31110" y="6364"/>
                    <a:pt x="31086" y="6304"/>
                    <a:pt x="31051" y="6257"/>
                  </a:cubicBezTo>
                  <a:cubicBezTo>
                    <a:pt x="31039" y="6221"/>
                    <a:pt x="31015" y="6174"/>
                    <a:pt x="30991" y="6138"/>
                  </a:cubicBezTo>
                  <a:cubicBezTo>
                    <a:pt x="30979" y="6115"/>
                    <a:pt x="30979" y="6103"/>
                    <a:pt x="30968" y="6091"/>
                  </a:cubicBezTo>
                  <a:cubicBezTo>
                    <a:pt x="30932" y="6020"/>
                    <a:pt x="30896" y="5961"/>
                    <a:pt x="30849" y="5901"/>
                  </a:cubicBezTo>
                  <a:cubicBezTo>
                    <a:pt x="30837" y="5877"/>
                    <a:pt x="30825" y="5866"/>
                    <a:pt x="30813" y="5842"/>
                  </a:cubicBezTo>
                  <a:cubicBezTo>
                    <a:pt x="30790" y="5806"/>
                    <a:pt x="30766" y="5771"/>
                    <a:pt x="30742" y="5735"/>
                  </a:cubicBezTo>
                  <a:cubicBezTo>
                    <a:pt x="30707" y="5688"/>
                    <a:pt x="30671" y="5652"/>
                    <a:pt x="30635" y="5605"/>
                  </a:cubicBezTo>
                  <a:cubicBezTo>
                    <a:pt x="30588" y="5545"/>
                    <a:pt x="30529" y="5486"/>
                    <a:pt x="30481" y="5427"/>
                  </a:cubicBezTo>
                  <a:cubicBezTo>
                    <a:pt x="30256" y="5012"/>
                    <a:pt x="30007" y="4608"/>
                    <a:pt x="29746" y="4217"/>
                  </a:cubicBezTo>
                  <a:cubicBezTo>
                    <a:pt x="29141" y="3470"/>
                    <a:pt x="28394" y="2841"/>
                    <a:pt x="27599" y="2319"/>
                  </a:cubicBezTo>
                  <a:cubicBezTo>
                    <a:pt x="26271" y="1465"/>
                    <a:pt x="24753" y="944"/>
                    <a:pt x="23187" y="742"/>
                  </a:cubicBezTo>
                  <a:cubicBezTo>
                    <a:pt x="22991" y="708"/>
                    <a:pt x="22796" y="692"/>
                    <a:pt x="22603" y="692"/>
                  </a:cubicBezTo>
                  <a:cubicBezTo>
                    <a:pt x="21858" y="692"/>
                    <a:pt x="21132" y="922"/>
                    <a:pt x="20436" y="1204"/>
                  </a:cubicBezTo>
                  <a:cubicBezTo>
                    <a:pt x="20386" y="1213"/>
                    <a:pt x="20337" y="1216"/>
                    <a:pt x="20288" y="1216"/>
                  </a:cubicBezTo>
                  <a:cubicBezTo>
                    <a:pt x="19905" y="1216"/>
                    <a:pt x="19546" y="992"/>
                    <a:pt x="19178" y="908"/>
                  </a:cubicBezTo>
                  <a:cubicBezTo>
                    <a:pt x="18787" y="801"/>
                    <a:pt x="18376" y="748"/>
                    <a:pt x="17964" y="748"/>
                  </a:cubicBezTo>
                  <a:cubicBezTo>
                    <a:pt x="17827" y="748"/>
                    <a:pt x="17690" y="754"/>
                    <a:pt x="17553" y="766"/>
                  </a:cubicBezTo>
                  <a:cubicBezTo>
                    <a:pt x="15253" y="1027"/>
                    <a:pt x="12442" y="2141"/>
                    <a:pt x="12050" y="4715"/>
                  </a:cubicBezTo>
                  <a:cubicBezTo>
                    <a:pt x="11884" y="5439"/>
                    <a:pt x="11979" y="6257"/>
                    <a:pt x="11932" y="7028"/>
                  </a:cubicBezTo>
                  <a:cubicBezTo>
                    <a:pt x="11777" y="7597"/>
                    <a:pt x="11457" y="8143"/>
                    <a:pt x="10923" y="8416"/>
                  </a:cubicBezTo>
                  <a:cubicBezTo>
                    <a:pt x="10354" y="8677"/>
                    <a:pt x="9714" y="8677"/>
                    <a:pt x="9121" y="8843"/>
                  </a:cubicBezTo>
                  <a:cubicBezTo>
                    <a:pt x="8243" y="9021"/>
                    <a:pt x="7389" y="9341"/>
                    <a:pt x="6606" y="9780"/>
                  </a:cubicBezTo>
                  <a:cubicBezTo>
                    <a:pt x="6215" y="10005"/>
                    <a:pt x="5918" y="10349"/>
                    <a:pt x="5705" y="10740"/>
                  </a:cubicBezTo>
                  <a:cubicBezTo>
                    <a:pt x="5468" y="11096"/>
                    <a:pt x="5337" y="11511"/>
                    <a:pt x="5278" y="11938"/>
                  </a:cubicBezTo>
                  <a:cubicBezTo>
                    <a:pt x="5147" y="12472"/>
                    <a:pt x="5195" y="13053"/>
                    <a:pt x="5456" y="13563"/>
                  </a:cubicBezTo>
                  <a:cubicBezTo>
                    <a:pt x="5669" y="14037"/>
                    <a:pt x="6084" y="14358"/>
                    <a:pt x="6476" y="14690"/>
                  </a:cubicBezTo>
                  <a:cubicBezTo>
                    <a:pt x="6891" y="15757"/>
                    <a:pt x="4294" y="16611"/>
                    <a:pt x="3795" y="17394"/>
                  </a:cubicBezTo>
                  <a:cubicBezTo>
                    <a:pt x="2692" y="18782"/>
                    <a:pt x="3404" y="19837"/>
                    <a:pt x="4353" y="20881"/>
                  </a:cubicBezTo>
                  <a:cubicBezTo>
                    <a:pt x="4424" y="21023"/>
                    <a:pt x="4507" y="21154"/>
                    <a:pt x="4602" y="21272"/>
                  </a:cubicBezTo>
                  <a:cubicBezTo>
                    <a:pt x="4922" y="21699"/>
                    <a:pt x="5385" y="22067"/>
                    <a:pt x="5752" y="22482"/>
                  </a:cubicBezTo>
                  <a:cubicBezTo>
                    <a:pt x="5752" y="22482"/>
                    <a:pt x="5752" y="22482"/>
                    <a:pt x="5752" y="22494"/>
                  </a:cubicBezTo>
                  <a:cubicBezTo>
                    <a:pt x="5918" y="22731"/>
                    <a:pt x="6061" y="22980"/>
                    <a:pt x="6156" y="23241"/>
                  </a:cubicBezTo>
                  <a:cubicBezTo>
                    <a:pt x="6073" y="23490"/>
                    <a:pt x="5942" y="23727"/>
                    <a:pt x="5788" y="23941"/>
                  </a:cubicBezTo>
                  <a:cubicBezTo>
                    <a:pt x="5503" y="24344"/>
                    <a:pt x="5076" y="24629"/>
                    <a:pt x="4709" y="24961"/>
                  </a:cubicBezTo>
                  <a:cubicBezTo>
                    <a:pt x="4068" y="25518"/>
                    <a:pt x="3689" y="26242"/>
                    <a:pt x="3689" y="27096"/>
                  </a:cubicBezTo>
                  <a:cubicBezTo>
                    <a:pt x="3653" y="28092"/>
                    <a:pt x="4566" y="28638"/>
                    <a:pt x="5064" y="29385"/>
                  </a:cubicBezTo>
                  <a:cubicBezTo>
                    <a:pt x="5302" y="29705"/>
                    <a:pt x="5373" y="30013"/>
                    <a:pt x="5385" y="30369"/>
                  </a:cubicBezTo>
                  <a:cubicBezTo>
                    <a:pt x="5029" y="32030"/>
                    <a:pt x="5515" y="33904"/>
                    <a:pt x="7116" y="34568"/>
                  </a:cubicBezTo>
                  <a:lnTo>
                    <a:pt x="7021" y="34769"/>
                  </a:lnTo>
                  <a:cubicBezTo>
                    <a:pt x="6998" y="34829"/>
                    <a:pt x="6962" y="34900"/>
                    <a:pt x="6927" y="34959"/>
                  </a:cubicBezTo>
                  <a:cubicBezTo>
                    <a:pt x="6927" y="34971"/>
                    <a:pt x="6915" y="34983"/>
                    <a:pt x="6915" y="34995"/>
                  </a:cubicBezTo>
                  <a:cubicBezTo>
                    <a:pt x="6784" y="35315"/>
                    <a:pt x="6642" y="35623"/>
                    <a:pt x="6511" y="35932"/>
                  </a:cubicBezTo>
                  <a:cubicBezTo>
                    <a:pt x="6417" y="36145"/>
                    <a:pt x="6322" y="36359"/>
                    <a:pt x="6227" y="36572"/>
                  </a:cubicBezTo>
                  <a:cubicBezTo>
                    <a:pt x="5871" y="37403"/>
                    <a:pt x="5503" y="38221"/>
                    <a:pt x="5136" y="39051"/>
                  </a:cubicBezTo>
                  <a:cubicBezTo>
                    <a:pt x="4958" y="39478"/>
                    <a:pt x="4792" y="39905"/>
                    <a:pt x="4626" y="40344"/>
                  </a:cubicBezTo>
                  <a:lnTo>
                    <a:pt x="2420" y="40344"/>
                  </a:lnTo>
                  <a:cubicBezTo>
                    <a:pt x="854" y="41411"/>
                    <a:pt x="0" y="42574"/>
                    <a:pt x="0" y="43783"/>
                  </a:cubicBezTo>
                  <a:cubicBezTo>
                    <a:pt x="0" y="49144"/>
                    <a:pt x="16699" y="53497"/>
                    <a:pt x="37289" y="53497"/>
                  </a:cubicBezTo>
                  <a:cubicBezTo>
                    <a:pt x="57891" y="53497"/>
                    <a:pt x="74590" y="49144"/>
                    <a:pt x="74590" y="43783"/>
                  </a:cubicBezTo>
                  <a:cubicBezTo>
                    <a:pt x="74590" y="42574"/>
                    <a:pt x="73724" y="41411"/>
                    <a:pt x="72159" y="40344"/>
                  </a:cubicBezTo>
                  <a:lnTo>
                    <a:pt x="70842" y="40344"/>
                  </a:lnTo>
                  <a:cubicBezTo>
                    <a:pt x="70783" y="40107"/>
                    <a:pt x="70700" y="39881"/>
                    <a:pt x="70617" y="39656"/>
                  </a:cubicBezTo>
                  <a:cubicBezTo>
                    <a:pt x="70297" y="38814"/>
                    <a:pt x="69988" y="37960"/>
                    <a:pt x="69632" y="37130"/>
                  </a:cubicBezTo>
                  <a:cubicBezTo>
                    <a:pt x="68257" y="33892"/>
                    <a:pt x="66893" y="30583"/>
                    <a:pt x="65090" y="27546"/>
                  </a:cubicBezTo>
                  <a:cubicBezTo>
                    <a:pt x="64971" y="26147"/>
                    <a:pt x="64699" y="24819"/>
                    <a:pt x="64141" y="23834"/>
                  </a:cubicBezTo>
                  <a:cubicBezTo>
                    <a:pt x="63424" y="22656"/>
                    <a:pt x="62496" y="22047"/>
                    <a:pt x="61532" y="22047"/>
                  </a:cubicBezTo>
                  <a:cubicBezTo>
                    <a:pt x="61331" y="22047"/>
                    <a:pt x="61129" y="22073"/>
                    <a:pt x="60927" y="22126"/>
                  </a:cubicBezTo>
                  <a:cubicBezTo>
                    <a:pt x="61295" y="21782"/>
                    <a:pt x="61603" y="21343"/>
                    <a:pt x="61911" y="20988"/>
                  </a:cubicBezTo>
                  <a:cubicBezTo>
                    <a:pt x="62279" y="20988"/>
                    <a:pt x="62528" y="21427"/>
                    <a:pt x="62872" y="21557"/>
                  </a:cubicBezTo>
                  <a:cubicBezTo>
                    <a:pt x="63199" y="21787"/>
                    <a:pt x="63552" y="21885"/>
                    <a:pt x="63905" y="21885"/>
                  </a:cubicBezTo>
                  <a:cubicBezTo>
                    <a:pt x="64628" y="21885"/>
                    <a:pt x="65355" y="21474"/>
                    <a:pt x="65873" y="20940"/>
                  </a:cubicBezTo>
                  <a:cubicBezTo>
                    <a:pt x="66454" y="20430"/>
                    <a:pt x="66833" y="19730"/>
                    <a:pt x="66940" y="18971"/>
                  </a:cubicBezTo>
                  <a:cubicBezTo>
                    <a:pt x="67272" y="17252"/>
                    <a:pt x="65908" y="15959"/>
                    <a:pt x="65363" y="14476"/>
                  </a:cubicBezTo>
                  <a:cubicBezTo>
                    <a:pt x="65185" y="12958"/>
                    <a:pt x="65873" y="11452"/>
                    <a:pt x="65790" y="9922"/>
                  </a:cubicBezTo>
                  <a:cubicBezTo>
                    <a:pt x="65695" y="6755"/>
                    <a:pt x="63631" y="3897"/>
                    <a:pt x="61117" y="2106"/>
                  </a:cubicBezTo>
                  <a:cubicBezTo>
                    <a:pt x="59238" y="722"/>
                    <a:pt x="56933" y="0"/>
                    <a:pt x="54606"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5" name="Google Shape;2754;p72">
              <a:extLst>
                <a:ext uri="{FF2B5EF4-FFF2-40B4-BE49-F238E27FC236}">
                  <a16:creationId xmlns:a16="http://schemas.microsoft.com/office/drawing/2014/main" id="{31D74C3D-6609-4D9F-B522-578D88AF7D22}"/>
                </a:ext>
              </a:extLst>
            </p:cNvPr>
            <p:cNvSpPr/>
            <p:nvPr/>
          </p:nvSpPr>
          <p:spPr>
            <a:xfrm>
              <a:off x="3521050" y="2352825"/>
              <a:ext cx="1864775" cy="1339375"/>
            </a:xfrm>
            <a:custGeom>
              <a:avLst/>
              <a:gdLst/>
              <a:ahLst/>
              <a:cxnLst/>
              <a:rect l="l" t="t" r="r" b="b"/>
              <a:pathLst>
                <a:path w="74591" h="53575" fill="none" extrusionOk="0">
                  <a:moveTo>
                    <a:pt x="74590" y="43860"/>
                  </a:moveTo>
                  <a:cubicBezTo>
                    <a:pt x="74590" y="49221"/>
                    <a:pt x="57891" y="53574"/>
                    <a:pt x="37289" y="53574"/>
                  </a:cubicBezTo>
                  <a:cubicBezTo>
                    <a:pt x="16699" y="53574"/>
                    <a:pt x="0" y="49221"/>
                    <a:pt x="0" y="43860"/>
                  </a:cubicBezTo>
                  <a:cubicBezTo>
                    <a:pt x="0" y="42651"/>
                    <a:pt x="854" y="41488"/>
                    <a:pt x="2420" y="40421"/>
                  </a:cubicBezTo>
                  <a:lnTo>
                    <a:pt x="4626" y="40421"/>
                  </a:lnTo>
                  <a:cubicBezTo>
                    <a:pt x="4792" y="39982"/>
                    <a:pt x="4958" y="39555"/>
                    <a:pt x="5136" y="39128"/>
                  </a:cubicBezTo>
                  <a:cubicBezTo>
                    <a:pt x="5503" y="38298"/>
                    <a:pt x="5871" y="37480"/>
                    <a:pt x="6227" y="36649"/>
                  </a:cubicBezTo>
                  <a:cubicBezTo>
                    <a:pt x="6322" y="36436"/>
                    <a:pt x="6417" y="36222"/>
                    <a:pt x="6511" y="36009"/>
                  </a:cubicBezTo>
                  <a:cubicBezTo>
                    <a:pt x="6642" y="35700"/>
                    <a:pt x="6784" y="35392"/>
                    <a:pt x="6915" y="35072"/>
                  </a:cubicBezTo>
                  <a:cubicBezTo>
                    <a:pt x="6915" y="35060"/>
                    <a:pt x="6927" y="35048"/>
                    <a:pt x="6927" y="35036"/>
                  </a:cubicBezTo>
                  <a:cubicBezTo>
                    <a:pt x="6962" y="34977"/>
                    <a:pt x="6998" y="34906"/>
                    <a:pt x="7021" y="34846"/>
                  </a:cubicBezTo>
                  <a:lnTo>
                    <a:pt x="7116" y="34645"/>
                  </a:lnTo>
                  <a:cubicBezTo>
                    <a:pt x="5515" y="33981"/>
                    <a:pt x="5029" y="32107"/>
                    <a:pt x="5385" y="30446"/>
                  </a:cubicBezTo>
                  <a:cubicBezTo>
                    <a:pt x="5373" y="30090"/>
                    <a:pt x="5302" y="29782"/>
                    <a:pt x="5064" y="29462"/>
                  </a:cubicBezTo>
                  <a:cubicBezTo>
                    <a:pt x="4566" y="28715"/>
                    <a:pt x="3653" y="28169"/>
                    <a:pt x="3689" y="27173"/>
                  </a:cubicBezTo>
                  <a:cubicBezTo>
                    <a:pt x="3689" y="26319"/>
                    <a:pt x="4068" y="25595"/>
                    <a:pt x="4709" y="25038"/>
                  </a:cubicBezTo>
                  <a:cubicBezTo>
                    <a:pt x="5076" y="24706"/>
                    <a:pt x="5503" y="24421"/>
                    <a:pt x="5788" y="24018"/>
                  </a:cubicBezTo>
                  <a:cubicBezTo>
                    <a:pt x="5942" y="23804"/>
                    <a:pt x="6073" y="23567"/>
                    <a:pt x="6156" y="23318"/>
                  </a:cubicBezTo>
                  <a:cubicBezTo>
                    <a:pt x="6061" y="23057"/>
                    <a:pt x="5918" y="22808"/>
                    <a:pt x="5752" y="22571"/>
                  </a:cubicBezTo>
                  <a:cubicBezTo>
                    <a:pt x="5752" y="22559"/>
                    <a:pt x="5752" y="22559"/>
                    <a:pt x="5752" y="22559"/>
                  </a:cubicBezTo>
                  <a:cubicBezTo>
                    <a:pt x="5385" y="22144"/>
                    <a:pt x="4922" y="21776"/>
                    <a:pt x="4602" y="21349"/>
                  </a:cubicBezTo>
                  <a:cubicBezTo>
                    <a:pt x="4507" y="21231"/>
                    <a:pt x="4424" y="21100"/>
                    <a:pt x="4353" y="20958"/>
                  </a:cubicBezTo>
                  <a:cubicBezTo>
                    <a:pt x="3404" y="19914"/>
                    <a:pt x="2692" y="18859"/>
                    <a:pt x="3795" y="17471"/>
                  </a:cubicBezTo>
                  <a:cubicBezTo>
                    <a:pt x="4294" y="16688"/>
                    <a:pt x="6891" y="15834"/>
                    <a:pt x="6476" y="14767"/>
                  </a:cubicBezTo>
                  <a:cubicBezTo>
                    <a:pt x="6084" y="14435"/>
                    <a:pt x="5669" y="14114"/>
                    <a:pt x="5456" y="13640"/>
                  </a:cubicBezTo>
                  <a:cubicBezTo>
                    <a:pt x="5195" y="13130"/>
                    <a:pt x="5147" y="12549"/>
                    <a:pt x="5278" y="12015"/>
                  </a:cubicBezTo>
                  <a:cubicBezTo>
                    <a:pt x="5337" y="11588"/>
                    <a:pt x="5468" y="11173"/>
                    <a:pt x="5705" y="10817"/>
                  </a:cubicBezTo>
                  <a:cubicBezTo>
                    <a:pt x="5918" y="10426"/>
                    <a:pt x="6215" y="10082"/>
                    <a:pt x="6606" y="9857"/>
                  </a:cubicBezTo>
                  <a:cubicBezTo>
                    <a:pt x="7389" y="9418"/>
                    <a:pt x="8243" y="9098"/>
                    <a:pt x="9121" y="8920"/>
                  </a:cubicBezTo>
                  <a:cubicBezTo>
                    <a:pt x="9714" y="8754"/>
                    <a:pt x="10354" y="8754"/>
                    <a:pt x="10923" y="8493"/>
                  </a:cubicBezTo>
                  <a:cubicBezTo>
                    <a:pt x="11457" y="8220"/>
                    <a:pt x="11777" y="7674"/>
                    <a:pt x="11932" y="7105"/>
                  </a:cubicBezTo>
                  <a:cubicBezTo>
                    <a:pt x="11979" y="6334"/>
                    <a:pt x="11884" y="5516"/>
                    <a:pt x="12050" y="4792"/>
                  </a:cubicBezTo>
                  <a:cubicBezTo>
                    <a:pt x="12442" y="2218"/>
                    <a:pt x="15253" y="1104"/>
                    <a:pt x="17553" y="843"/>
                  </a:cubicBezTo>
                  <a:cubicBezTo>
                    <a:pt x="18099" y="795"/>
                    <a:pt x="18656" y="843"/>
                    <a:pt x="19178" y="985"/>
                  </a:cubicBezTo>
                  <a:cubicBezTo>
                    <a:pt x="19593" y="1080"/>
                    <a:pt x="19997" y="1353"/>
                    <a:pt x="20436" y="1281"/>
                  </a:cubicBezTo>
                  <a:cubicBezTo>
                    <a:pt x="21313" y="926"/>
                    <a:pt x="22238" y="653"/>
                    <a:pt x="23187" y="819"/>
                  </a:cubicBezTo>
                  <a:cubicBezTo>
                    <a:pt x="24753" y="1021"/>
                    <a:pt x="26271" y="1542"/>
                    <a:pt x="27599" y="2396"/>
                  </a:cubicBezTo>
                  <a:cubicBezTo>
                    <a:pt x="28394" y="2918"/>
                    <a:pt x="29141" y="3547"/>
                    <a:pt x="29746" y="4294"/>
                  </a:cubicBezTo>
                  <a:cubicBezTo>
                    <a:pt x="30007" y="4685"/>
                    <a:pt x="30256" y="5089"/>
                    <a:pt x="30481" y="5504"/>
                  </a:cubicBezTo>
                  <a:lnTo>
                    <a:pt x="30481" y="5504"/>
                  </a:lnTo>
                  <a:cubicBezTo>
                    <a:pt x="30529" y="5563"/>
                    <a:pt x="30588" y="5622"/>
                    <a:pt x="30635" y="5682"/>
                  </a:cubicBezTo>
                  <a:cubicBezTo>
                    <a:pt x="30671" y="5729"/>
                    <a:pt x="30707" y="5765"/>
                    <a:pt x="30742" y="5812"/>
                  </a:cubicBezTo>
                  <a:cubicBezTo>
                    <a:pt x="30766" y="5848"/>
                    <a:pt x="30790" y="5883"/>
                    <a:pt x="30813" y="5919"/>
                  </a:cubicBezTo>
                  <a:cubicBezTo>
                    <a:pt x="30825" y="5943"/>
                    <a:pt x="30837" y="5954"/>
                    <a:pt x="30849" y="5978"/>
                  </a:cubicBezTo>
                  <a:cubicBezTo>
                    <a:pt x="30896" y="6038"/>
                    <a:pt x="30932" y="6097"/>
                    <a:pt x="30968" y="6168"/>
                  </a:cubicBezTo>
                  <a:cubicBezTo>
                    <a:pt x="30979" y="6180"/>
                    <a:pt x="30979" y="6192"/>
                    <a:pt x="30991" y="6215"/>
                  </a:cubicBezTo>
                  <a:cubicBezTo>
                    <a:pt x="31015" y="6251"/>
                    <a:pt x="31039" y="6298"/>
                    <a:pt x="31051" y="6334"/>
                  </a:cubicBezTo>
                  <a:cubicBezTo>
                    <a:pt x="31086" y="6381"/>
                    <a:pt x="31110" y="6441"/>
                    <a:pt x="31134" y="6488"/>
                  </a:cubicBezTo>
                  <a:cubicBezTo>
                    <a:pt x="31157" y="6548"/>
                    <a:pt x="31181" y="6595"/>
                    <a:pt x="31205" y="6642"/>
                  </a:cubicBezTo>
                  <a:cubicBezTo>
                    <a:pt x="31252" y="6761"/>
                    <a:pt x="31300" y="6880"/>
                    <a:pt x="31335" y="6998"/>
                  </a:cubicBezTo>
                  <a:cubicBezTo>
                    <a:pt x="31371" y="7117"/>
                    <a:pt x="31418" y="7247"/>
                    <a:pt x="31454" y="7366"/>
                  </a:cubicBezTo>
                  <a:cubicBezTo>
                    <a:pt x="31513" y="7591"/>
                    <a:pt x="31572" y="7828"/>
                    <a:pt x="31620" y="8054"/>
                  </a:cubicBezTo>
                  <a:cubicBezTo>
                    <a:pt x="31881" y="8801"/>
                    <a:pt x="32343" y="10224"/>
                    <a:pt x="32308" y="10912"/>
                  </a:cubicBezTo>
                  <a:cubicBezTo>
                    <a:pt x="33529" y="11256"/>
                    <a:pt x="33624" y="13284"/>
                    <a:pt x="33091" y="14328"/>
                  </a:cubicBezTo>
                  <a:cubicBezTo>
                    <a:pt x="32960" y="14613"/>
                    <a:pt x="32818" y="14874"/>
                    <a:pt x="32628" y="15123"/>
                  </a:cubicBezTo>
                  <a:cubicBezTo>
                    <a:pt x="32818" y="15087"/>
                    <a:pt x="32913" y="15431"/>
                    <a:pt x="32936" y="15656"/>
                  </a:cubicBezTo>
                  <a:cubicBezTo>
                    <a:pt x="33019" y="16107"/>
                    <a:pt x="33174" y="16581"/>
                    <a:pt x="33375" y="16973"/>
                  </a:cubicBezTo>
                  <a:cubicBezTo>
                    <a:pt x="34253" y="18538"/>
                    <a:pt x="32925" y="19191"/>
                    <a:pt x="33411" y="20519"/>
                  </a:cubicBezTo>
                  <a:cubicBezTo>
                    <a:pt x="33636" y="21029"/>
                    <a:pt x="33921" y="21527"/>
                    <a:pt x="34122" y="22061"/>
                  </a:cubicBezTo>
                  <a:cubicBezTo>
                    <a:pt x="34229" y="22156"/>
                    <a:pt x="34336" y="22263"/>
                    <a:pt x="34443" y="22369"/>
                  </a:cubicBezTo>
                  <a:cubicBezTo>
                    <a:pt x="35071" y="23022"/>
                    <a:pt x="35486" y="23828"/>
                    <a:pt x="35818" y="24658"/>
                  </a:cubicBezTo>
                  <a:cubicBezTo>
                    <a:pt x="36008" y="25085"/>
                    <a:pt x="36162" y="25524"/>
                    <a:pt x="36305" y="25975"/>
                  </a:cubicBezTo>
                  <a:cubicBezTo>
                    <a:pt x="36483" y="26509"/>
                    <a:pt x="36672" y="27066"/>
                    <a:pt x="36838" y="27588"/>
                  </a:cubicBezTo>
                  <a:cubicBezTo>
                    <a:pt x="37277" y="28964"/>
                    <a:pt x="37550" y="30387"/>
                    <a:pt x="37657" y="31822"/>
                  </a:cubicBezTo>
                  <a:cubicBezTo>
                    <a:pt x="37657" y="31881"/>
                    <a:pt x="37669" y="31953"/>
                    <a:pt x="37669" y="32024"/>
                  </a:cubicBezTo>
                  <a:cubicBezTo>
                    <a:pt x="37681" y="31929"/>
                    <a:pt x="37681" y="31846"/>
                    <a:pt x="37692" y="31751"/>
                  </a:cubicBezTo>
                  <a:cubicBezTo>
                    <a:pt x="37799" y="30316"/>
                    <a:pt x="38060" y="28893"/>
                    <a:pt x="38511" y="27529"/>
                  </a:cubicBezTo>
                  <a:cubicBezTo>
                    <a:pt x="38677" y="26995"/>
                    <a:pt x="38867" y="26437"/>
                    <a:pt x="39044" y="25904"/>
                  </a:cubicBezTo>
                  <a:cubicBezTo>
                    <a:pt x="39187" y="25465"/>
                    <a:pt x="39341" y="25014"/>
                    <a:pt x="39519" y="24587"/>
                  </a:cubicBezTo>
                  <a:cubicBezTo>
                    <a:pt x="39863" y="23757"/>
                    <a:pt x="40278" y="22950"/>
                    <a:pt x="40907" y="22298"/>
                  </a:cubicBezTo>
                  <a:cubicBezTo>
                    <a:pt x="41476" y="21705"/>
                    <a:pt x="42033" y="21266"/>
                    <a:pt x="42899" y="21314"/>
                  </a:cubicBezTo>
                  <a:cubicBezTo>
                    <a:pt x="42958" y="21314"/>
                    <a:pt x="43018" y="21314"/>
                    <a:pt x="43077" y="21326"/>
                  </a:cubicBezTo>
                  <a:cubicBezTo>
                    <a:pt x="42970" y="20816"/>
                    <a:pt x="42899" y="20294"/>
                    <a:pt x="42864" y="19784"/>
                  </a:cubicBezTo>
                  <a:cubicBezTo>
                    <a:pt x="42804" y="19464"/>
                    <a:pt x="42757" y="19155"/>
                    <a:pt x="42745" y="18835"/>
                  </a:cubicBezTo>
                  <a:cubicBezTo>
                    <a:pt x="42721" y="18325"/>
                    <a:pt x="42769" y="17815"/>
                    <a:pt x="42816" y="17317"/>
                  </a:cubicBezTo>
                  <a:cubicBezTo>
                    <a:pt x="42840" y="17210"/>
                    <a:pt x="42852" y="17080"/>
                    <a:pt x="42875" y="16961"/>
                  </a:cubicBezTo>
                  <a:cubicBezTo>
                    <a:pt x="42626" y="16724"/>
                    <a:pt x="42365" y="16190"/>
                    <a:pt x="42271" y="15988"/>
                  </a:cubicBezTo>
                  <a:cubicBezTo>
                    <a:pt x="41962" y="15336"/>
                    <a:pt x="41725" y="14660"/>
                    <a:pt x="41630" y="13937"/>
                  </a:cubicBezTo>
                  <a:cubicBezTo>
                    <a:pt x="41571" y="13521"/>
                    <a:pt x="41523" y="13083"/>
                    <a:pt x="41618" y="12667"/>
                  </a:cubicBezTo>
                  <a:cubicBezTo>
                    <a:pt x="41689" y="12300"/>
                    <a:pt x="41891" y="12027"/>
                    <a:pt x="42116" y="11778"/>
                  </a:cubicBezTo>
                  <a:cubicBezTo>
                    <a:pt x="42259" y="11398"/>
                    <a:pt x="42496" y="11078"/>
                    <a:pt x="42828" y="10924"/>
                  </a:cubicBezTo>
                  <a:cubicBezTo>
                    <a:pt x="42935" y="10758"/>
                    <a:pt x="43041" y="10580"/>
                    <a:pt x="43113" y="10390"/>
                  </a:cubicBezTo>
                  <a:cubicBezTo>
                    <a:pt x="43279" y="9963"/>
                    <a:pt x="43279" y="9501"/>
                    <a:pt x="43374" y="9050"/>
                  </a:cubicBezTo>
                  <a:cubicBezTo>
                    <a:pt x="43480" y="8647"/>
                    <a:pt x="43765" y="8078"/>
                    <a:pt x="44133" y="7734"/>
                  </a:cubicBezTo>
                  <a:cubicBezTo>
                    <a:pt x="44263" y="7259"/>
                    <a:pt x="44394" y="6785"/>
                    <a:pt x="44560" y="6334"/>
                  </a:cubicBezTo>
                  <a:cubicBezTo>
                    <a:pt x="45319" y="4460"/>
                    <a:pt x="46777" y="2918"/>
                    <a:pt x="48438" y="1803"/>
                  </a:cubicBezTo>
                  <a:cubicBezTo>
                    <a:pt x="50110" y="594"/>
                    <a:pt x="52174" y="107"/>
                    <a:pt x="54226" y="84"/>
                  </a:cubicBezTo>
                  <a:cubicBezTo>
                    <a:pt x="56681" y="1"/>
                    <a:pt x="59136" y="724"/>
                    <a:pt x="61117" y="2183"/>
                  </a:cubicBezTo>
                  <a:cubicBezTo>
                    <a:pt x="63631" y="3974"/>
                    <a:pt x="65695" y="6832"/>
                    <a:pt x="65790" y="9999"/>
                  </a:cubicBezTo>
                  <a:cubicBezTo>
                    <a:pt x="65873" y="11529"/>
                    <a:pt x="65185" y="13035"/>
                    <a:pt x="65363" y="14553"/>
                  </a:cubicBezTo>
                  <a:cubicBezTo>
                    <a:pt x="65908" y="16036"/>
                    <a:pt x="67272" y="17329"/>
                    <a:pt x="66940" y="19048"/>
                  </a:cubicBezTo>
                  <a:cubicBezTo>
                    <a:pt x="66833" y="19807"/>
                    <a:pt x="66454" y="20507"/>
                    <a:pt x="65873" y="21017"/>
                  </a:cubicBezTo>
                  <a:cubicBezTo>
                    <a:pt x="65102" y="21812"/>
                    <a:pt x="63868" y="22334"/>
                    <a:pt x="62872" y="21634"/>
                  </a:cubicBezTo>
                  <a:cubicBezTo>
                    <a:pt x="62528" y="21504"/>
                    <a:pt x="62279" y="21065"/>
                    <a:pt x="61911" y="21065"/>
                  </a:cubicBezTo>
                  <a:cubicBezTo>
                    <a:pt x="61603" y="21420"/>
                    <a:pt x="61295" y="21859"/>
                    <a:pt x="60927" y="22203"/>
                  </a:cubicBezTo>
                  <a:cubicBezTo>
                    <a:pt x="62101" y="21895"/>
                    <a:pt x="63275" y="22488"/>
                    <a:pt x="64141" y="23911"/>
                  </a:cubicBezTo>
                  <a:cubicBezTo>
                    <a:pt x="64699" y="24896"/>
                    <a:pt x="64971" y="26224"/>
                    <a:pt x="65090" y="27623"/>
                  </a:cubicBezTo>
                  <a:cubicBezTo>
                    <a:pt x="66893" y="30660"/>
                    <a:pt x="68257" y="33969"/>
                    <a:pt x="69632" y="37207"/>
                  </a:cubicBezTo>
                  <a:cubicBezTo>
                    <a:pt x="69988" y="38037"/>
                    <a:pt x="70297" y="38891"/>
                    <a:pt x="70617" y="39733"/>
                  </a:cubicBezTo>
                  <a:cubicBezTo>
                    <a:pt x="70700" y="39958"/>
                    <a:pt x="70783" y="40184"/>
                    <a:pt x="70842" y="40421"/>
                  </a:cubicBezTo>
                  <a:lnTo>
                    <a:pt x="72159" y="40421"/>
                  </a:lnTo>
                  <a:cubicBezTo>
                    <a:pt x="73724" y="41488"/>
                    <a:pt x="74590" y="42651"/>
                    <a:pt x="74590" y="43860"/>
                  </a:cubicBezTo>
                  <a:close/>
                </a:path>
              </a:pathLst>
            </a:custGeom>
            <a:noFill/>
            <a:ln w="112075" cap="flat" cmpd="sng">
              <a:solidFill>
                <a:srgbClr val="FFFFFF"/>
              </a:solidFill>
              <a:prstDash val="solid"/>
              <a:miter lim="11860"/>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6" name="Google Shape;2755;p72">
              <a:extLst>
                <a:ext uri="{FF2B5EF4-FFF2-40B4-BE49-F238E27FC236}">
                  <a16:creationId xmlns:a16="http://schemas.microsoft.com/office/drawing/2014/main" id="{0332C9B1-19FA-A96D-0F29-9F1F72D85E59}"/>
                </a:ext>
              </a:extLst>
            </p:cNvPr>
            <p:cNvSpPr/>
            <p:nvPr/>
          </p:nvSpPr>
          <p:spPr>
            <a:xfrm>
              <a:off x="5093125" y="2049700"/>
              <a:ext cx="405950" cy="372925"/>
            </a:xfrm>
            <a:custGeom>
              <a:avLst/>
              <a:gdLst/>
              <a:ahLst/>
              <a:cxnLst/>
              <a:rect l="l" t="t" r="r" b="b"/>
              <a:pathLst>
                <a:path w="16238" h="14917" extrusionOk="0">
                  <a:moveTo>
                    <a:pt x="7995" y="0"/>
                  </a:moveTo>
                  <a:cubicBezTo>
                    <a:pt x="4660" y="0"/>
                    <a:pt x="1625" y="2244"/>
                    <a:pt x="772" y="5626"/>
                  </a:cubicBezTo>
                  <a:cubicBezTo>
                    <a:pt x="1" y="8639"/>
                    <a:pt x="1199" y="11699"/>
                    <a:pt x="3559" y="13454"/>
                  </a:cubicBezTo>
                  <a:cubicBezTo>
                    <a:pt x="3298" y="14201"/>
                    <a:pt x="2788" y="14569"/>
                    <a:pt x="3215" y="14747"/>
                  </a:cubicBezTo>
                  <a:cubicBezTo>
                    <a:pt x="3701" y="14747"/>
                    <a:pt x="4282" y="14486"/>
                    <a:pt x="4626" y="14118"/>
                  </a:cubicBezTo>
                  <a:cubicBezTo>
                    <a:pt x="4792" y="14201"/>
                    <a:pt x="4970" y="14272"/>
                    <a:pt x="5148" y="14355"/>
                  </a:cubicBezTo>
                  <a:cubicBezTo>
                    <a:pt x="5469" y="14486"/>
                    <a:pt x="5801" y="14593"/>
                    <a:pt x="6156" y="14687"/>
                  </a:cubicBezTo>
                  <a:cubicBezTo>
                    <a:pt x="6770" y="14843"/>
                    <a:pt x="7385" y="14917"/>
                    <a:pt x="7990" y="14917"/>
                  </a:cubicBezTo>
                  <a:cubicBezTo>
                    <a:pt x="11318" y="14917"/>
                    <a:pt x="14355" y="12673"/>
                    <a:pt x="15218" y="9291"/>
                  </a:cubicBezTo>
                  <a:cubicBezTo>
                    <a:pt x="16238" y="5306"/>
                    <a:pt x="13818" y="1250"/>
                    <a:pt x="9833" y="230"/>
                  </a:cubicBezTo>
                  <a:cubicBezTo>
                    <a:pt x="9218" y="74"/>
                    <a:pt x="8601" y="0"/>
                    <a:pt x="7995"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7" name="Google Shape;2756;p72">
              <a:extLst>
                <a:ext uri="{FF2B5EF4-FFF2-40B4-BE49-F238E27FC236}">
                  <a16:creationId xmlns:a16="http://schemas.microsoft.com/office/drawing/2014/main" id="{0F433684-2587-E9DE-AD83-130D0E021161}"/>
                </a:ext>
              </a:extLst>
            </p:cNvPr>
            <p:cNvSpPr/>
            <p:nvPr/>
          </p:nvSpPr>
          <p:spPr>
            <a:xfrm>
              <a:off x="5093125" y="2030225"/>
              <a:ext cx="405950" cy="411875"/>
            </a:xfrm>
            <a:custGeom>
              <a:avLst/>
              <a:gdLst/>
              <a:ahLst/>
              <a:cxnLst/>
              <a:rect l="l" t="t" r="r" b="b"/>
              <a:pathLst>
                <a:path w="16238" h="16475" fill="none" extrusionOk="0">
                  <a:moveTo>
                    <a:pt x="15218" y="10070"/>
                  </a:moveTo>
                  <a:cubicBezTo>
                    <a:pt x="14198" y="14067"/>
                    <a:pt x="10142" y="16475"/>
                    <a:pt x="6156" y="15466"/>
                  </a:cubicBezTo>
                  <a:cubicBezTo>
                    <a:pt x="5801" y="15372"/>
                    <a:pt x="5469" y="15265"/>
                    <a:pt x="5148" y="15134"/>
                  </a:cubicBezTo>
                  <a:cubicBezTo>
                    <a:pt x="4970" y="15051"/>
                    <a:pt x="4792" y="14980"/>
                    <a:pt x="4626" y="14897"/>
                  </a:cubicBezTo>
                  <a:cubicBezTo>
                    <a:pt x="4282" y="15265"/>
                    <a:pt x="3701" y="15526"/>
                    <a:pt x="3215" y="15526"/>
                  </a:cubicBezTo>
                  <a:cubicBezTo>
                    <a:pt x="2788" y="15348"/>
                    <a:pt x="3298" y="14980"/>
                    <a:pt x="3559" y="14233"/>
                  </a:cubicBezTo>
                  <a:cubicBezTo>
                    <a:pt x="1199" y="12478"/>
                    <a:pt x="1" y="9418"/>
                    <a:pt x="772" y="6405"/>
                  </a:cubicBezTo>
                  <a:cubicBezTo>
                    <a:pt x="1780" y="2408"/>
                    <a:pt x="5836" y="0"/>
                    <a:pt x="9833" y="1009"/>
                  </a:cubicBezTo>
                  <a:cubicBezTo>
                    <a:pt x="13818" y="2029"/>
                    <a:pt x="16238" y="6085"/>
                    <a:pt x="15218" y="10070"/>
                  </a:cubicBezTo>
                  <a:close/>
                </a:path>
              </a:pathLst>
            </a:custGeom>
            <a:noFill/>
            <a:ln w="112075" cap="flat" cmpd="sng">
              <a:solidFill>
                <a:srgbClr val="FFFFFF"/>
              </a:solidFill>
              <a:prstDash val="solid"/>
              <a:miter lim="11860"/>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8" name="Google Shape;2757;p72">
              <a:extLst>
                <a:ext uri="{FF2B5EF4-FFF2-40B4-BE49-F238E27FC236}">
                  <a16:creationId xmlns:a16="http://schemas.microsoft.com/office/drawing/2014/main" id="{333279D5-64B5-C865-8C1E-0F3BC26C0015}"/>
                </a:ext>
              </a:extLst>
            </p:cNvPr>
            <p:cNvSpPr/>
            <p:nvPr/>
          </p:nvSpPr>
          <p:spPr>
            <a:xfrm>
              <a:off x="3615325" y="2916075"/>
              <a:ext cx="699500" cy="682425"/>
            </a:xfrm>
            <a:custGeom>
              <a:avLst/>
              <a:gdLst/>
              <a:ahLst/>
              <a:cxnLst/>
              <a:rect l="l" t="t" r="r" b="b"/>
              <a:pathLst>
                <a:path w="27980" h="27297" extrusionOk="0">
                  <a:moveTo>
                    <a:pt x="19674" y="0"/>
                  </a:moveTo>
                  <a:cubicBezTo>
                    <a:pt x="19535" y="0"/>
                    <a:pt x="19392" y="5"/>
                    <a:pt x="19250" y="5"/>
                  </a:cubicBezTo>
                  <a:lnTo>
                    <a:pt x="19001" y="5"/>
                  </a:lnTo>
                  <a:cubicBezTo>
                    <a:pt x="18906" y="5"/>
                    <a:pt x="18811" y="5"/>
                    <a:pt x="18716" y="17"/>
                  </a:cubicBezTo>
                  <a:cubicBezTo>
                    <a:pt x="17542" y="219"/>
                    <a:pt x="16368" y="480"/>
                    <a:pt x="15206" y="764"/>
                  </a:cubicBezTo>
                  <a:cubicBezTo>
                    <a:pt x="13735" y="1108"/>
                    <a:pt x="12288" y="1535"/>
                    <a:pt x="10865" y="2034"/>
                  </a:cubicBezTo>
                  <a:cubicBezTo>
                    <a:pt x="10355" y="2211"/>
                    <a:pt x="9809" y="2354"/>
                    <a:pt x="9311" y="2567"/>
                  </a:cubicBezTo>
                  <a:cubicBezTo>
                    <a:pt x="9204" y="2650"/>
                    <a:pt x="9086" y="2721"/>
                    <a:pt x="8979" y="2804"/>
                  </a:cubicBezTo>
                  <a:cubicBezTo>
                    <a:pt x="8896" y="2864"/>
                    <a:pt x="8813" y="2923"/>
                    <a:pt x="8730" y="2994"/>
                  </a:cubicBezTo>
                  <a:cubicBezTo>
                    <a:pt x="8576" y="3101"/>
                    <a:pt x="8433" y="3231"/>
                    <a:pt x="8291" y="3362"/>
                  </a:cubicBezTo>
                  <a:cubicBezTo>
                    <a:pt x="8244" y="3409"/>
                    <a:pt x="8196" y="3469"/>
                    <a:pt x="8149" y="3516"/>
                  </a:cubicBezTo>
                  <a:cubicBezTo>
                    <a:pt x="8101" y="3575"/>
                    <a:pt x="8054" y="3635"/>
                    <a:pt x="8006" y="3694"/>
                  </a:cubicBezTo>
                  <a:cubicBezTo>
                    <a:pt x="7935" y="3777"/>
                    <a:pt x="7876" y="3872"/>
                    <a:pt x="7805" y="3967"/>
                  </a:cubicBezTo>
                  <a:cubicBezTo>
                    <a:pt x="7734" y="4085"/>
                    <a:pt x="7651" y="4192"/>
                    <a:pt x="7579" y="4311"/>
                  </a:cubicBezTo>
                  <a:cubicBezTo>
                    <a:pt x="7508" y="4417"/>
                    <a:pt x="7437" y="4536"/>
                    <a:pt x="7366" y="4643"/>
                  </a:cubicBezTo>
                  <a:cubicBezTo>
                    <a:pt x="7330" y="4678"/>
                    <a:pt x="7307" y="4726"/>
                    <a:pt x="7283" y="4761"/>
                  </a:cubicBezTo>
                  <a:cubicBezTo>
                    <a:pt x="7235" y="4833"/>
                    <a:pt x="7200" y="4892"/>
                    <a:pt x="7164" y="4951"/>
                  </a:cubicBezTo>
                  <a:cubicBezTo>
                    <a:pt x="6417" y="6303"/>
                    <a:pt x="5682" y="7643"/>
                    <a:pt x="4970" y="9007"/>
                  </a:cubicBezTo>
                  <a:cubicBezTo>
                    <a:pt x="4496" y="9885"/>
                    <a:pt x="3986" y="10739"/>
                    <a:pt x="3535" y="11629"/>
                  </a:cubicBezTo>
                  <a:cubicBezTo>
                    <a:pt x="3511" y="11664"/>
                    <a:pt x="3499" y="11712"/>
                    <a:pt x="3476" y="11747"/>
                  </a:cubicBezTo>
                  <a:cubicBezTo>
                    <a:pt x="3452" y="11795"/>
                    <a:pt x="3428" y="11854"/>
                    <a:pt x="3405" y="11901"/>
                  </a:cubicBezTo>
                  <a:cubicBezTo>
                    <a:pt x="3357" y="12008"/>
                    <a:pt x="3310" y="12127"/>
                    <a:pt x="3250" y="12233"/>
                  </a:cubicBezTo>
                  <a:cubicBezTo>
                    <a:pt x="3227" y="12305"/>
                    <a:pt x="3191" y="12364"/>
                    <a:pt x="3156" y="12435"/>
                  </a:cubicBezTo>
                  <a:cubicBezTo>
                    <a:pt x="3156" y="12447"/>
                    <a:pt x="3144" y="12459"/>
                    <a:pt x="3144" y="12471"/>
                  </a:cubicBezTo>
                  <a:cubicBezTo>
                    <a:pt x="3013" y="12779"/>
                    <a:pt x="2871" y="13099"/>
                    <a:pt x="2740" y="13408"/>
                  </a:cubicBezTo>
                  <a:cubicBezTo>
                    <a:pt x="2646" y="13621"/>
                    <a:pt x="2551" y="13823"/>
                    <a:pt x="2456" y="14036"/>
                  </a:cubicBezTo>
                  <a:cubicBezTo>
                    <a:pt x="2100" y="14866"/>
                    <a:pt x="1732" y="15697"/>
                    <a:pt x="1365" y="16527"/>
                  </a:cubicBezTo>
                  <a:cubicBezTo>
                    <a:pt x="1021" y="17357"/>
                    <a:pt x="700" y="18211"/>
                    <a:pt x="380" y="19053"/>
                  </a:cubicBezTo>
                  <a:cubicBezTo>
                    <a:pt x="226" y="19468"/>
                    <a:pt x="96" y="19895"/>
                    <a:pt x="24" y="20334"/>
                  </a:cubicBezTo>
                  <a:cubicBezTo>
                    <a:pt x="1" y="20453"/>
                    <a:pt x="1" y="20571"/>
                    <a:pt x="13" y="20690"/>
                  </a:cubicBezTo>
                  <a:cubicBezTo>
                    <a:pt x="60" y="21153"/>
                    <a:pt x="273" y="21591"/>
                    <a:pt x="487" y="21995"/>
                  </a:cubicBezTo>
                  <a:cubicBezTo>
                    <a:pt x="736" y="22422"/>
                    <a:pt x="1080" y="22789"/>
                    <a:pt x="1412" y="23157"/>
                  </a:cubicBezTo>
                  <a:cubicBezTo>
                    <a:pt x="1720" y="23501"/>
                    <a:pt x="2029" y="23833"/>
                    <a:pt x="2385" y="24129"/>
                  </a:cubicBezTo>
                  <a:cubicBezTo>
                    <a:pt x="2740" y="24438"/>
                    <a:pt x="3144" y="24687"/>
                    <a:pt x="3535" y="24936"/>
                  </a:cubicBezTo>
                  <a:cubicBezTo>
                    <a:pt x="4187" y="25363"/>
                    <a:pt x="4852" y="25778"/>
                    <a:pt x="5587" y="26051"/>
                  </a:cubicBezTo>
                  <a:cubicBezTo>
                    <a:pt x="6619" y="26454"/>
                    <a:pt x="7698" y="26703"/>
                    <a:pt x="8777" y="26929"/>
                  </a:cubicBezTo>
                  <a:cubicBezTo>
                    <a:pt x="9667" y="27130"/>
                    <a:pt x="10604" y="27284"/>
                    <a:pt x="11517" y="27296"/>
                  </a:cubicBezTo>
                  <a:lnTo>
                    <a:pt x="11968" y="27296"/>
                  </a:lnTo>
                  <a:cubicBezTo>
                    <a:pt x="13237" y="27296"/>
                    <a:pt x="14506" y="27201"/>
                    <a:pt x="15775" y="27142"/>
                  </a:cubicBezTo>
                  <a:cubicBezTo>
                    <a:pt x="17839" y="27083"/>
                    <a:pt x="18562" y="26976"/>
                    <a:pt x="20436" y="26075"/>
                  </a:cubicBezTo>
                  <a:cubicBezTo>
                    <a:pt x="20626" y="25980"/>
                    <a:pt x="20828" y="25920"/>
                    <a:pt x="20982" y="25790"/>
                  </a:cubicBezTo>
                  <a:cubicBezTo>
                    <a:pt x="21207" y="25600"/>
                    <a:pt x="21349" y="25327"/>
                    <a:pt x="21492" y="25078"/>
                  </a:cubicBezTo>
                  <a:cubicBezTo>
                    <a:pt x="21788" y="24545"/>
                    <a:pt x="22037" y="23987"/>
                    <a:pt x="22263" y="23418"/>
                  </a:cubicBezTo>
                  <a:cubicBezTo>
                    <a:pt x="22725" y="22101"/>
                    <a:pt x="23093" y="20761"/>
                    <a:pt x="23508" y="19421"/>
                  </a:cubicBezTo>
                  <a:cubicBezTo>
                    <a:pt x="24065" y="17677"/>
                    <a:pt x="24658" y="15946"/>
                    <a:pt x="25204" y="14190"/>
                  </a:cubicBezTo>
                  <a:cubicBezTo>
                    <a:pt x="25548" y="13040"/>
                    <a:pt x="25963" y="11913"/>
                    <a:pt x="26354" y="10786"/>
                  </a:cubicBezTo>
                  <a:cubicBezTo>
                    <a:pt x="27114" y="8462"/>
                    <a:pt x="27979" y="6007"/>
                    <a:pt x="27493" y="3540"/>
                  </a:cubicBezTo>
                  <a:cubicBezTo>
                    <a:pt x="27469" y="3445"/>
                    <a:pt x="27457" y="3350"/>
                    <a:pt x="27434" y="3255"/>
                  </a:cubicBezTo>
                  <a:cubicBezTo>
                    <a:pt x="27422" y="3243"/>
                    <a:pt x="27410" y="3231"/>
                    <a:pt x="27410" y="3220"/>
                  </a:cubicBezTo>
                  <a:lnTo>
                    <a:pt x="27398" y="3220"/>
                  </a:lnTo>
                  <a:lnTo>
                    <a:pt x="27398" y="3208"/>
                  </a:lnTo>
                  <a:cubicBezTo>
                    <a:pt x="27398" y="3208"/>
                    <a:pt x="27386" y="3208"/>
                    <a:pt x="27386" y="3196"/>
                  </a:cubicBezTo>
                  <a:cubicBezTo>
                    <a:pt x="27363" y="3172"/>
                    <a:pt x="27339" y="3148"/>
                    <a:pt x="27315" y="3113"/>
                  </a:cubicBezTo>
                  <a:cubicBezTo>
                    <a:pt x="27268" y="3077"/>
                    <a:pt x="27232" y="3042"/>
                    <a:pt x="27197" y="3006"/>
                  </a:cubicBezTo>
                  <a:cubicBezTo>
                    <a:pt x="27173" y="2970"/>
                    <a:pt x="27137" y="2947"/>
                    <a:pt x="27102" y="2911"/>
                  </a:cubicBezTo>
                  <a:cubicBezTo>
                    <a:pt x="27066" y="2887"/>
                    <a:pt x="27042" y="2852"/>
                    <a:pt x="27007" y="2828"/>
                  </a:cubicBezTo>
                  <a:cubicBezTo>
                    <a:pt x="26959" y="2793"/>
                    <a:pt x="26924" y="2757"/>
                    <a:pt x="26888" y="2721"/>
                  </a:cubicBezTo>
                  <a:cubicBezTo>
                    <a:pt x="26781" y="2638"/>
                    <a:pt x="26687" y="2555"/>
                    <a:pt x="26580" y="2484"/>
                  </a:cubicBezTo>
                  <a:cubicBezTo>
                    <a:pt x="26532" y="2437"/>
                    <a:pt x="26473" y="2389"/>
                    <a:pt x="26414" y="2354"/>
                  </a:cubicBezTo>
                  <a:cubicBezTo>
                    <a:pt x="26354" y="2306"/>
                    <a:pt x="26307" y="2259"/>
                    <a:pt x="26248" y="2223"/>
                  </a:cubicBezTo>
                  <a:cubicBezTo>
                    <a:pt x="26153" y="2140"/>
                    <a:pt x="26070" y="2057"/>
                    <a:pt x="25975" y="1986"/>
                  </a:cubicBezTo>
                  <a:cubicBezTo>
                    <a:pt x="25868" y="1891"/>
                    <a:pt x="25761" y="1796"/>
                    <a:pt x="25655" y="1701"/>
                  </a:cubicBezTo>
                  <a:cubicBezTo>
                    <a:pt x="25595" y="1654"/>
                    <a:pt x="25536" y="1607"/>
                    <a:pt x="25477" y="1559"/>
                  </a:cubicBezTo>
                  <a:cubicBezTo>
                    <a:pt x="25429" y="1524"/>
                    <a:pt x="25382" y="1488"/>
                    <a:pt x="25334" y="1452"/>
                  </a:cubicBezTo>
                  <a:cubicBezTo>
                    <a:pt x="25287" y="1417"/>
                    <a:pt x="25240" y="1381"/>
                    <a:pt x="25192" y="1346"/>
                  </a:cubicBezTo>
                  <a:cubicBezTo>
                    <a:pt x="25133" y="1310"/>
                    <a:pt x="25074" y="1274"/>
                    <a:pt x="25014" y="1227"/>
                  </a:cubicBezTo>
                  <a:cubicBezTo>
                    <a:pt x="24931" y="1180"/>
                    <a:pt x="24848" y="1132"/>
                    <a:pt x="24765" y="1085"/>
                  </a:cubicBezTo>
                  <a:cubicBezTo>
                    <a:pt x="24753" y="1073"/>
                    <a:pt x="24741" y="1073"/>
                    <a:pt x="24741" y="1073"/>
                  </a:cubicBezTo>
                  <a:cubicBezTo>
                    <a:pt x="24706" y="1049"/>
                    <a:pt x="24670" y="1037"/>
                    <a:pt x="24635" y="1025"/>
                  </a:cubicBezTo>
                  <a:cubicBezTo>
                    <a:pt x="24587" y="1002"/>
                    <a:pt x="24540" y="966"/>
                    <a:pt x="24492" y="942"/>
                  </a:cubicBezTo>
                  <a:cubicBezTo>
                    <a:pt x="24445" y="930"/>
                    <a:pt x="24386" y="907"/>
                    <a:pt x="24338" y="883"/>
                  </a:cubicBezTo>
                  <a:cubicBezTo>
                    <a:pt x="24303" y="871"/>
                    <a:pt x="24267" y="859"/>
                    <a:pt x="24231" y="847"/>
                  </a:cubicBezTo>
                  <a:cubicBezTo>
                    <a:pt x="24220" y="836"/>
                    <a:pt x="24208" y="824"/>
                    <a:pt x="24184" y="824"/>
                  </a:cubicBezTo>
                  <a:cubicBezTo>
                    <a:pt x="24113" y="800"/>
                    <a:pt x="24054" y="776"/>
                    <a:pt x="23982" y="753"/>
                  </a:cubicBezTo>
                  <a:cubicBezTo>
                    <a:pt x="23935" y="741"/>
                    <a:pt x="23888" y="717"/>
                    <a:pt x="23840" y="705"/>
                  </a:cubicBezTo>
                  <a:cubicBezTo>
                    <a:pt x="23721" y="670"/>
                    <a:pt x="23603" y="622"/>
                    <a:pt x="23496" y="587"/>
                  </a:cubicBezTo>
                  <a:cubicBezTo>
                    <a:pt x="23366" y="551"/>
                    <a:pt x="23247" y="515"/>
                    <a:pt x="23128" y="480"/>
                  </a:cubicBezTo>
                  <a:cubicBezTo>
                    <a:pt x="23045" y="456"/>
                    <a:pt x="22962" y="432"/>
                    <a:pt x="22868" y="409"/>
                  </a:cubicBezTo>
                  <a:cubicBezTo>
                    <a:pt x="22808" y="397"/>
                    <a:pt x="22749" y="385"/>
                    <a:pt x="22678" y="361"/>
                  </a:cubicBezTo>
                  <a:cubicBezTo>
                    <a:pt x="22630" y="349"/>
                    <a:pt x="22571" y="337"/>
                    <a:pt x="22512" y="326"/>
                  </a:cubicBezTo>
                  <a:cubicBezTo>
                    <a:pt x="22488" y="326"/>
                    <a:pt x="22452" y="314"/>
                    <a:pt x="22429" y="302"/>
                  </a:cubicBezTo>
                  <a:cubicBezTo>
                    <a:pt x="22334" y="290"/>
                    <a:pt x="22239" y="266"/>
                    <a:pt x="22144" y="254"/>
                  </a:cubicBezTo>
                  <a:cubicBezTo>
                    <a:pt x="21978" y="219"/>
                    <a:pt x="21800" y="195"/>
                    <a:pt x="21634" y="171"/>
                  </a:cubicBezTo>
                  <a:cubicBezTo>
                    <a:pt x="21575" y="160"/>
                    <a:pt x="21515" y="148"/>
                    <a:pt x="21444" y="136"/>
                  </a:cubicBezTo>
                  <a:cubicBezTo>
                    <a:pt x="21349" y="124"/>
                    <a:pt x="21254" y="112"/>
                    <a:pt x="21171" y="100"/>
                  </a:cubicBezTo>
                  <a:cubicBezTo>
                    <a:pt x="21053" y="88"/>
                    <a:pt x="20946" y="77"/>
                    <a:pt x="20839" y="65"/>
                  </a:cubicBezTo>
                  <a:cubicBezTo>
                    <a:pt x="20792" y="65"/>
                    <a:pt x="20756" y="53"/>
                    <a:pt x="20721" y="53"/>
                  </a:cubicBezTo>
                  <a:cubicBezTo>
                    <a:pt x="20673" y="41"/>
                    <a:pt x="20626" y="41"/>
                    <a:pt x="20578" y="41"/>
                  </a:cubicBezTo>
                  <a:cubicBezTo>
                    <a:pt x="20507" y="41"/>
                    <a:pt x="20436" y="29"/>
                    <a:pt x="20353" y="29"/>
                  </a:cubicBezTo>
                  <a:cubicBezTo>
                    <a:pt x="20329" y="17"/>
                    <a:pt x="20294" y="17"/>
                    <a:pt x="20258" y="17"/>
                  </a:cubicBezTo>
                  <a:cubicBezTo>
                    <a:pt x="20140" y="17"/>
                    <a:pt x="20009" y="5"/>
                    <a:pt x="19879" y="5"/>
                  </a:cubicBezTo>
                  <a:cubicBezTo>
                    <a:pt x="19811" y="1"/>
                    <a:pt x="19743" y="0"/>
                    <a:pt x="19674"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59" name="Google Shape;2758;p72">
              <a:extLst>
                <a:ext uri="{FF2B5EF4-FFF2-40B4-BE49-F238E27FC236}">
                  <a16:creationId xmlns:a16="http://schemas.microsoft.com/office/drawing/2014/main" id="{8D7F51A6-747F-354B-F5F4-C2FB336934D3}"/>
                </a:ext>
              </a:extLst>
            </p:cNvPr>
            <p:cNvSpPr/>
            <p:nvPr/>
          </p:nvSpPr>
          <p:spPr>
            <a:xfrm>
              <a:off x="4611000" y="294852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0" name="Google Shape;2759;p72">
              <a:extLst>
                <a:ext uri="{FF2B5EF4-FFF2-40B4-BE49-F238E27FC236}">
                  <a16:creationId xmlns:a16="http://schemas.microsoft.com/office/drawing/2014/main" id="{2718DC54-0B35-51A7-8B6F-9005D06088EE}"/>
                </a:ext>
              </a:extLst>
            </p:cNvPr>
            <p:cNvSpPr/>
            <p:nvPr/>
          </p:nvSpPr>
          <p:spPr>
            <a:xfrm>
              <a:off x="4611000" y="2948225"/>
              <a:ext cx="25" cy="325"/>
            </a:xfrm>
            <a:custGeom>
              <a:avLst/>
              <a:gdLst/>
              <a:ahLst/>
              <a:cxnLst/>
              <a:rect l="l" t="t" r="r" b="b"/>
              <a:pathLst>
                <a:path w="1" h="13" extrusionOk="0">
                  <a:moveTo>
                    <a:pt x="1" y="12"/>
                  </a:moveTo>
                  <a:cubicBezTo>
                    <a:pt x="1" y="0"/>
                    <a:pt x="1" y="0"/>
                    <a:pt x="1" y="0"/>
                  </a:cubicBezTo>
                  <a:cubicBezTo>
                    <a:pt x="1" y="0"/>
                    <a:pt x="1" y="0"/>
                    <a:pt x="1" y="12"/>
                  </a:cubicBezTo>
                  <a:cubicBezTo>
                    <a:pt x="1" y="12"/>
                    <a:pt x="1" y="12"/>
                    <a:pt x="1" y="12"/>
                  </a:cubicBezTo>
                  <a:cubicBezTo>
                    <a:pt x="1" y="12"/>
                    <a:pt x="1" y="12"/>
                    <a:pt x="1" y="12"/>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1" name="Google Shape;2760;p72">
              <a:extLst>
                <a:ext uri="{FF2B5EF4-FFF2-40B4-BE49-F238E27FC236}">
                  <a16:creationId xmlns:a16="http://schemas.microsoft.com/office/drawing/2014/main" id="{D1546488-11E9-71AB-E074-445E7EA854E9}"/>
                </a:ext>
              </a:extLst>
            </p:cNvPr>
            <p:cNvSpPr/>
            <p:nvPr/>
          </p:nvSpPr>
          <p:spPr>
            <a:xfrm>
              <a:off x="4663800" y="2874400"/>
              <a:ext cx="25" cy="25"/>
            </a:xfrm>
            <a:custGeom>
              <a:avLst/>
              <a:gdLst/>
              <a:ahLst/>
              <a:cxnLst/>
              <a:rect l="l" t="t" r="r" b="b"/>
              <a:pathLst>
                <a:path w="1" h="1" extrusionOk="0">
                  <a:moveTo>
                    <a:pt x="0" y="0"/>
                  </a:moveTo>
                  <a:lnTo>
                    <a:pt x="0" y="0"/>
                  </a:lnTo>
                  <a:lnTo>
                    <a:pt x="0" y="0"/>
                  </a:ln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2" name="Google Shape;2761;p72">
              <a:extLst>
                <a:ext uri="{FF2B5EF4-FFF2-40B4-BE49-F238E27FC236}">
                  <a16:creationId xmlns:a16="http://schemas.microsoft.com/office/drawing/2014/main" id="{4B55A5BE-C2E4-52BE-96E9-2245543BECD3}"/>
                </a:ext>
              </a:extLst>
            </p:cNvPr>
            <p:cNvSpPr/>
            <p:nvPr/>
          </p:nvSpPr>
          <p:spPr>
            <a:xfrm>
              <a:off x="4663800" y="2874400"/>
              <a:ext cx="25" cy="25"/>
            </a:xfrm>
            <a:custGeom>
              <a:avLst/>
              <a:gdLst/>
              <a:ahLst/>
              <a:cxnLst/>
              <a:rect l="l" t="t" r="r" b="b"/>
              <a:pathLst>
                <a:path w="1" h="1" extrusionOk="0">
                  <a:moveTo>
                    <a:pt x="0" y="0"/>
                  </a:moveTo>
                  <a:lnTo>
                    <a:pt x="0" y="0"/>
                  </a:ln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3" name="Google Shape;2762;p72">
              <a:extLst>
                <a:ext uri="{FF2B5EF4-FFF2-40B4-BE49-F238E27FC236}">
                  <a16:creationId xmlns:a16="http://schemas.microsoft.com/office/drawing/2014/main" id="{58BF1F1A-1CC8-631B-19BF-AF6129EC2286}"/>
                </a:ext>
              </a:extLst>
            </p:cNvPr>
            <p:cNvSpPr/>
            <p:nvPr/>
          </p:nvSpPr>
          <p:spPr>
            <a:xfrm>
              <a:off x="4661425" y="2873200"/>
              <a:ext cx="25" cy="25"/>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4" name="Google Shape;2763;p72">
              <a:extLst>
                <a:ext uri="{FF2B5EF4-FFF2-40B4-BE49-F238E27FC236}">
                  <a16:creationId xmlns:a16="http://schemas.microsoft.com/office/drawing/2014/main" id="{263AD851-CD27-C8FD-2AF5-1844FE111D22}"/>
                </a:ext>
              </a:extLst>
            </p:cNvPr>
            <p:cNvSpPr/>
            <p:nvPr/>
          </p:nvSpPr>
          <p:spPr>
            <a:xfrm>
              <a:off x="4660825" y="287290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5" name="Google Shape;2764;p72">
              <a:extLst>
                <a:ext uri="{FF2B5EF4-FFF2-40B4-BE49-F238E27FC236}">
                  <a16:creationId xmlns:a16="http://schemas.microsoft.com/office/drawing/2014/main" id="{FD2105EC-273C-DA2F-D07C-1D78EECF567C}"/>
                </a:ext>
              </a:extLst>
            </p:cNvPr>
            <p:cNvSpPr/>
            <p:nvPr/>
          </p:nvSpPr>
          <p:spPr>
            <a:xfrm>
              <a:off x="4660825" y="2872900"/>
              <a:ext cx="25" cy="25"/>
            </a:xfrm>
            <a:custGeom>
              <a:avLst/>
              <a:gdLst/>
              <a:ahLst/>
              <a:cxnLst/>
              <a:rect l="l" t="t" r="r" b="b"/>
              <a:pathLst>
                <a:path w="1" h="1" extrusionOk="0">
                  <a:moveTo>
                    <a:pt x="0" y="1"/>
                  </a:move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6" name="Google Shape;2765;p72">
              <a:extLst>
                <a:ext uri="{FF2B5EF4-FFF2-40B4-BE49-F238E27FC236}">
                  <a16:creationId xmlns:a16="http://schemas.microsoft.com/office/drawing/2014/main" id="{0324B314-3A42-1828-A89C-CCBE05AD0D54}"/>
                </a:ext>
              </a:extLst>
            </p:cNvPr>
            <p:cNvSpPr/>
            <p:nvPr/>
          </p:nvSpPr>
          <p:spPr>
            <a:xfrm>
              <a:off x="4660825" y="287290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7" name="Google Shape;2766;p72">
              <a:extLst>
                <a:ext uri="{FF2B5EF4-FFF2-40B4-BE49-F238E27FC236}">
                  <a16:creationId xmlns:a16="http://schemas.microsoft.com/office/drawing/2014/main" id="{AF363FE9-C4ED-DF8B-0B96-42478BFD1F5C}"/>
                </a:ext>
              </a:extLst>
            </p:cNvPr>
            <p:cNvSpPr/>
            <p:nvPr/>
          </p:nvSpPr>
          <p:spPr>
            <a:xfrm>
              <a:off x="4660825" y="287290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8" name="Google Shape;2767;p72">
              <a:extLst>
                <a:ext uri="{FF2B5EF4-FFF2-40B4-BE49-F238E27FC236}">
                  <a16:creationId xmlns:a16="http://schemas.microsoft.com/office/drawing/2014/main" id="{F484BF5E-B868-DD3F-33AE-385085F3B5FD}"/>
                </a:ext>
              </a:extLst>
            </p:cNvPr>
            <p:cNvSpPr/>
            <p:nvPr/>
          </p:nvSpPr>
          <p:spPr>
            <a:xfrm>
              <a:off x="4660525" y="28729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69" name="Google Shape;2768;p72">
              <a:extLst>
                <a:ext uri="{FF2B5EF4-FFF2-40B4-BE49-F238E27FC236}">
                  <a16:creationId xmlns:a16="http://schemas.microsoft.com/office/drawing/2014/main" id="{14A60196-85A4-978C-6870-FB6F247C2863}"/>
                </a:ext>
              </a:extLst>
            </p:cNvPr>
            <p:cNvSpPr/>
            <p:nvPr/>
          </p:nvSpPr>
          <p:spPr>
            <a:xfrm>
              <a:off x="4660525" y="28729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0" name="Google Shape;2769;p72">
              <a:extLst>
                <a:ext uri="{FF2B5EF4-FFF2-40B4-BE49-F238E27FC236}">
                  <a16:creationId xmlns:a16="http://schemas.microsoft.com/office/drawing/2014/main" id="{CF5EA12B-1B45-1B2A-D33B-0EA75B3BF644}"/>
                </a:ext>
              </a:extLst>
            </p:cNvPr>
            <p:cNvSpPr/>
            <p:nvPr/>
          </p:nvSpPr>
          <p:spPr>
            <a:xfrm>
              <a:off x="4664675" y="28726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1" name="Google Shape;2770;p72">
              <a:extLst>
                <a:ext uri="{FF2B5EF4-FFF2-40B4-BE49-F238E27FC236}">
                  <a16:creationId xmlns:a16="http://schemas.microsoft.com/office/drawing/2014/main" id="{B6236833-284C-1EC0-9F0D-EE9A42D957DD}"/>
                </a:ext>
              </a:extLst>
            </p:cNvPr>
            <p:cNvSpPr/>
            <p:nvPr/>
          </p:nvSpPr>
          <p:spPr>
            <a:xfrm>
              <a:off x="4664675" y="28726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2" name="Google Shape;2771;p72">
              <a:extLst>
                <a:ext uri="{FF2B5EF4-FFF2-40B4-BE49-F238E27FC236}">
                  <a16:creationId xmlns:a16="http://schemas.microsoft.com/office/drawing/2014/main" id="{71006CC1-E8D4-454A-F0C2-1A19324C8100}"/>
                </a:ext>
              </a:extLst>
            </p:cNvPr>
            <p:cNvSpPr/>
            <p:nvPr/>
          </p:nvSpPr>
          <p:spPr>
            <a:xfrm>
              <a:off x="4664375" y="28726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3" name="Google Shape;2772;p72">
              <a:extLst>
                <a:ext uri="{FF2B5EF4-FFF2-40B4-BE49-F238E27FC236}">
                  <a16:creationId xmlns:a16="http://schemas.microsoft.com/office/drawing/2014/main" id="{8B409E45-A8DB-9882-947A-5AFB51CBC90B}"/>
                </a:ext>
              </a:extLst>
            </p:cNvPr>
            <p:cNvSpPr/>
            <p:nvPr/>
          </p:nvSpPr>
          <p:spPr>
            <a:xfrm>
              <a:off x="4661425" y="2871125"/>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4" name="Google Shape;2773;p72">
              <a:extLst>
                <a:ext uri="{FF2B5EF4-FFF2-40B4-BE49-F238E27FC236}">
                  <a16:creationId xmlns:a16="http://schemas.microsoft.com/office/drawing/2014/main" id="{16272A03-915D-17DF-8A38-5F2214DEC2E0}"/>
                </a:ext>
              </a:extLst>
            </p:cNvPr>
            <p:cNvSpPr/>
            <p:nvPr/>
          </p:nvSpPr>
          <p:spPr>
            <a:xfrm>
              <a:off x="4661425" y="287112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5" name="Google Shape;2774;p72">
              <a:extLst>
                <a:ext uri="{FF2B5EF4-FFF2-40B4-BE49-F238E27FC236}">
                  <a16:creationId xmlns:a16="http://schemas.microsoft.com/office/drawing/2014/main" id="{451B9935-6005-FD41-ADC4-117DAF95EE11}"/>
                </a:ext>
              </a:extLst>
            </p:cNvPr>
            <p:cNvSpPr/>
            <p:nvPr/>
          </p:nvSpPr>
          <p:spPr>
            <a:xfrm>
              <a:off x="4661425" y="2871125"/>
              <a:ext cx="25" cy="25"/>
            </a:xfrm>
            <a:custGeom>
              <a:avLst/>
              <a:gdLst/>
              <a:ahLst/>
              <a:cxnLst/>
              <a:rect l="l" t="t" r="r" b="b"/>
              <a:pathLst>
                <a:path w="1" h="1" extrusionOk="0">
                  <a:moveTo>
                    <a:pt x="0" y="1"/>
                  </a:move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6" name="Google Shape;2775;p72">
              <a:extLst>
                <a:ext uri="{FF2B5EF4-FFF2-40B4-BE49-F238E27FC236}">
                  <a16:creationId xmlns:a16="http://schemas.microsoft.com/office/drawing/2014/main" id="{3209ADCB-C48A-3EE0-191D-5EDE411CFD94}"/>
                </a:ext>
              </a:extLst>
            </p:cNvPr>
            <p:cNvSpPr/>
            <p:nvPr/>
          </p:nvSpPr>
          <p:spPr>
            <a:xfrm>
              <a:off x="4661425" y="287112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7" name="Google Shape;2776;p72">
              <a:extLst>
                <a:ext uri="{FF2B5EF4-FFF2-40B4-BE49-F238E27FC236}">
                  <a16:creationId xmlns:a16="http://schemas.microsoft.com/office/drawing/2014/main" id="{78E61E59-AC99-DC36-BFF5-2525EDF0CD95}"/>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8" name="Google Shape;2777;p72">
              <a:extLst>
                <a:ext uri="{FF2B5EF4-FFF2-40B4-BE49-F238E27FC236}">
                  <a16:creationId xmlns:a16="http://schemas.microsoft.com/office/drawing/2014/main" id="{04AA0CEE-9304-8B82-6056-29999F43D39F}"/>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79" name="Google Shape;2778;p72">
              <a:extLst>
                <a:ext uri="{FF2B5EF4-FFF2-40B4-BE49-F238E27FC236}">
                  <a16:creationId xmlns:a16="http://schemas.microsoft.com/office/drawing/2014/main" id="{FC407C1F-A4F0-FD47-E4B9-216E1FBAED0A}"/>
                </a:ext>
              </a:extLst>
            </p:cNvPr>
            <p:cNvSpPr/>
            <p:nvPr/>
          </p:nvSpPr>
          <p:spPr>
            <a:xfrm>
              <a:off x="4661425" y="2871125"/>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0" name="Google Shape;2779;p72">
              <a:extLst>
                <a:ext uri="{FF2B5EF4-FFF2-40B4-BE49-F238E27FC236}">
                  <a16:creationId xmlns:a16="http://schemas.microsoft.com/office/drawing/2014/main" id="{540154A2-16AC-73D1-630F-3A5A9170893E}"/>
                </a:ext>
              </a:extLst>
            </p:cNvPr>
            <p:cNvSpPr/>
            <p:nvPr/>
          </p:nvSpPr>
          <p:spPr>
            <a:xfrm>
              <a:off x="4661425" y="287112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1" name="Google Shape;2780;p72">
              <a:extLst>
                <a:ext uri="{FF2B5EF4-FFF2-40B4-BE49-F238E27FC236}">
                  <a16:creationId xmlns:a16="http://schemas.microsoft.com/office/drawing/2014/main" id="{9765625B-352A-C6E7-DB4D-B5EA7D266A89}"/>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2" name="Google Shape;2781;p72">
              <a:extLst>
                <a:ext uri="{FF2B5EF4-FFF2-40B4-BE49-F238E27FC236}">
                  <a16:creationId xmlns:a16="http://schemas.microsoft.com/office/drawing/2014/main" id="{8E62D776-A47D-18B9-4728-B65D04871026}"/>
                </a:ext>
              </a:extLst>
            </p:cNvPr>
            <p:cNvSpPr/>
            <p:nvPr/>
          </p:nvSpPr>
          <p:spPr>
            <a:xfrm>
              <a:off x="4661425" y="2871125"/>
              <a:ext cx="25" cy="25"/>
            </a:xfrm>
            <a:custGeom>
              <a:avLst/>
              <a:gdLst/>
              <a:ahLst/>
              <a:cxnLst/>
              <a:rect l="l" t="t" r="r" b="b"/>
              <a:pathLst>
                <a:path w="1" h="1" extrusionOk="0">
                  <a:moveTo>
                    <a:pt x="0" y="1"/>
                  </a:moveTo>
                  <a:cubicBezTo>
                    <a:pt x="0" y="1"/>
                    <a:pt x="0" y="1"/>
                    <a:pt x="0" y="1"/>
                  </a:cubicBezTo>
                  <a:lnTo>
                    <a:pt x="0" y="1"/>
                  </a:ln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3" name="Google Shape;2782;p72">
              <a:extLst>
                <a:ext uri="{FF2B5EF4-FFF2-40B4-BE49-F238E27FC236}">
                  <a16:creationId xmlns:a16="http://schemas.microsoft.com/office/drawing/2014/main" id="{266E5018-5CCD-AC52-142F-75BBE3EECA1B}"/>
                </a:ext>
              </a:extLst>
            </p:cNvPr>
            <p:cNvSpPr/>
            <p:nvPr/>
          </p:nvSpPr>
          <p:spPr>
            <a:xfrm>
              <a:off x="4657275" y="2869350"/>
              <a:ext cx="25" cy="25"/>
            </a:xfrm>
            <a:custGeom>
              <a:avLst/>
              <a:gdLst/>
              <a:ahLst/>
              <a:cxnLst/>
              <a:rect l="l" t="t" r="r" b="b"/>
              <a:pathLst>
                <a:path w="1" h="1" extrusionOk="0">
                  <a:moveTo>
                    <a:pt x="0" y="0"/>
                  </a:move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4" name="Google Shape;2783;p72">
              <a:extLst>
                <a:ext uri="{FF2B5EF4-FFF2-40B4-BE49-F238E27FC236}">
                  <a16:creationId xmlns:a16="http://schemas.microsoft.com/office/drawing/2014/main" id="{B1F58A0A-B07A-1FAB-F454-C3BFC35289F7}"/>
                </a:ext>
              </a:extLst>
            </p:cNvPr>
            <p:cNvSpPr/>
            <p:nvPr/>
          </p:nvSpPr>
          <p:spPr>
            <a:xfrm>
              <a:off x="4657275" y="2869350"/>
              <a:ext cx="25" cy="25"/>
            </a:xfrm>
            <a:custGeom>
              <a:avLst/>
              <a:gdLst/>
              <a:ahLst/>
              <a:cxnLst/>
              <a:rect l="l" t="t" r="r" b="b"/>
              <a:pathLst>
                <a:path w="1" h="1" extrusionOk="0">
                  <a:moveTo>
                    <a:pt x="0" y="0"/>
                  </a:moveTo>
                  <a:cubicBezTo>
                    <a:pt x="0" y="0"/>
                    <a:pt x="0" y="0"/>
                    <a:pt x="0" y="0"/>
                  </a:cubicBezTo>
                  <a:cubicBezTo>
                    <a:pt x="0" y="0"/>
                    <a:pt x="0" y="0"/>
                    <a:pt x="0" y="0"/>
                  </a:cubicBezTo>
                  <a:lnTo>
                    <a:pt x="0" y="0"/>
                  </a:lnTo>
                  <a:lnTo>
                    <a:pt x="0" y="0"/>
                  </a:lnTo>
                  <a:cubicBezTo>
                    <a:pt x="0" y="0"/>
                    <a:pt x="0" y="0"/>
                    <a:pt x="0" y="0"/>
                  </a:cubicBez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5" name="Google Shape;2784;p72">
              <a:extLst>
                <a:ext uri="{FF2B5EF4-FFF2-40B4-BE49-F238E27FC236}">
                  <a16:creationId xmlns:a16="http://schemas.microsoft.com/office/drawing/2014/main" id="{307186C4-112F-FA57-5B9E-8EED4DFD9A5F}"/>
                </a:ext>
              </a:extLst>
            </p:cNvPr>
            <p:cNvSpPr/>
            <p:nvPr/>
          </p:nvSpPr>
          <p:spPr>
            <a:xfrm>
              <a:off x="4657275" y="2869350"/>
              <a:ext cx="25" cy="25"/>
            </a:xfrm>
            <a:custGeom>
              <a:avLst/>
              <a:gdLst/>
              <a:ahLst/>
              <a:cxnLst/>
              <a:rect l="l" t="t" r="r" b="b"/>
              <a:pathLst>
                <a:path w="1" h="1" extrusionOk="0">
                  <a:moveTo>
                    <a:pt x="0" y="0"/>
                  </a:moveTo>
                  <a:cubicBezTo>
                    <a:pt x="0" y="0"/>
                    <a:pt x="0" y="0"/>
                    <a:pt x="0" y="0"/>
                  </a:cubicBezTo>
                  <a:lnTo>
                    <a:pt x="0" y="0"/>
                  </a:lnTo>
                  <a:lnTo>
                    <a:pt x="0" y="0"/>
                  </a:lnTo>
                  <a:cubicBezTo>
                    <a:pt x="0" y="0"/>
                    <a:pt x="0" y="0"/>
                    <a:pt x="0" y="0"/>
                  </a:cubicBezTo>
                  <a:cubicBezTo>
                    <a:pt x="0" y="0"/>
                    <a:pt x="0" y="0"/>
                    <a:pt x="0"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6" name="Google Shape;2785;p72">
              <a:extLst>
                <a:ext uri="{FF2B5EF4-FFF2-40B4-BE49-F238E27FC236}">
                  <a16:creationId xmlns:a16="http://schemas.microsoft.com/office/drawing/2014/main" id="{86A4F5AA-E11B-BD5F-D854-A36F9B470DB4}"/>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lnTo>
                    <a:pt x="0" y="0"/>
                  </a:lnTo>
                  <a:cubicBezTo>
                    <a:pt x="0" y="0"/>
                    <a:pt x="0" y="0"/>
                    <a:pt x="0"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7" name="Google Shape;2786;p72">
              <a:extLst>
                <a:ext uri="{FF2B5EF4-FFF2-40B4-BE49-F238E27FC236}">
                  <a16:creationId xmlns:a16="http://schemas.microsoft.com/office/drawing/2014/main" id="{B84810F5-AA62-F45C-1D9C-811F26F7E21B}"/>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8" name="Google Shape;2787;p72">
              <a:extLst>
                <a:ext uri="{FF2B5EF4-FFF2-40B4-BE49-F238E27FC236}">
                  <a16:creationId xmlns:a16="http://schemas.microsoft.com/office/drawing/2014/main" id="{D84598D0-5133-0676-A1B4-111FD9A3E0B3}"/>
                </a:ext>
              </a:extLst>
            </p:cNvPr>
            <p:cNvSpPr/>
            <p:nvPr/>
          </p:nvSpPr>
          <p:spPr>
            <a:xfrm>
              <a:off x="4657275" y="28693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89" name="Google Shape;2788;p72">
              <a:extLst>
                <a:ext uri="{FF2B5EF4-FFF2-40B4-BE49-F238E27FC236}">
                  <a16:creationId xmlns:a16="http://schemas.microsoft.com/office/drawing/2014/main" id="{DE838819-4BD2-CB91-586A-05B208B4FFE2}"/>
                </a:ext>
              </a:extLst>
            </p:cNvPr>
            <p:cNvSpPr/>
            <p:nvPr/>
          </p:nvSpPr>
          <p:spPr>
            <a:xfrm>
              <a:off x="4657275" y="28693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0" name="Google Shape;2789;p72">
              <a:extLst>
                <a:ext uri="{FF2B5EF4-FFF2-40B4-BE49-F238E27FC236}">
                  <a16:creationId xmlns:a16="http://schemas.microsoft.com/office/drawing/2014/main" id="{D4470336-24B4-873B-68DF-934B4FE1CB18}"/>
                </a:ext>
              </a:extLst>
            </p:cNvPr>
            <p:cNvSpPr/>
            <p:nvPr/>
          </p:nvSpPr>
          <p:spPr>
            <a:xfrm>
              <a:off x="4657275" y="2869350"/>
              <a:ext cx="25" cy="25"/>
            </a:xfrm>
            <a:custGeom>
              <a:avLst/>
              <a:gdLst/>
              <a:ahLst/>
              <a:cxnLst/>
              <a:rect l="l" t="t" r="r" b="b"/>
              <a:pathLst>
                <a:path w="1" h="1" extrusionOk="0">
                  <a:moveTo>
                    <a:pt x="0" y="0"/>
                  </a:moveTo>
                  <a:lnTo>
                    <a:pt x="0" y="0"/>
                  </a:lnTo>
                  <a:lnTo>
                    <a:pt x="0" y="0"/>
                  </a:ln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1" name="Google Shape;2790;p72">
              <a:extLst>
                <a:ext uri="{FF2B5EF4-FFF2-40B4-BE49-F238E27FC236}">
                  <a16:creationId xmlns:a16="http://schemas.microsoft.com/office/drawing/2014/main" id="{658FF417-A0ED-A0D9-7E26-ECC3BF7AE00F}"/>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2" name="Google Shape;2791;p72">
              <a:extLst>
                <a:ext uri="{FF2B5EF4-FFF2-40B4-BE49-F238E27FC236}">
                  <a16:creationId xmlns:a16="http://schemas.microsoft.com/office/drawing/2014/main" id="{CC5037BD-6D6B-CF15-9E51-E948BEA9E7EE}"/>
                </a:ext>
              </a:extLst>
            </p:cNvPr>
            <p:cNvSpPr/>
            <p:nvPr/>
          </p:nvSpPr>
          <p:spPr>
            <a:xfrm>
              <a:off x="4657275" y="2869350"/>
              <a:ext cx="25" cy="25"/>
            </a:xfrm>
            <a:custGeom>
              <a:avLst/>
              <a:gdLst/>
              <a:ahLst/>
              <a:cxnLst/>
              <a:rect l="l" t="t" r="r" b="b"/>
              <a:pathLst>
                <a:path w="1" h="1" extrusionOk="0">
                  <a:moveTo>
                    <a:pt x="0" y="0"/>
                  </a:move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3" name="Google Shape;2792;p72">
              <a:extLst>
                <a:ext uri="{FF2B5EF4-FFF2-40B4-BE49-F238E27FC236}">
                  <a16:creationId xmlns:a16="http://schemas.microsoft.com/office/drawing/2014/main" id="{5FCC9CDA-1F11-231C-B95A-E1E5714A8319}"/>
                </a:ext>
              </a:extLst>
            </p:cNvPr>
            <p:cNvSpPr/>
            <p:nvPr/>
          </p:nvSpPr>
          <p:spPr>
            <a:xfrm>
              <a:off x="4611000" y="2948525"/>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4" name="Google Shape;2793;p72">
              <a:extLst>
                <a:ext uri="{FF2B5EF4-FFF2-40B4-BE49-F238E27FC236}">
                  <a16:creationId xmlns:a16="http://schemas.microsoft.com/office/drawing/2014/main" id="{E6551DF6-780B-E053-8FD0-9A44233AD52D}"/>
                </a:ext>
              </a:extLst>
            </p:cNvPr>
            <p:cNvSpPr/>
            <p:nvPr/>
          </p:nvSpPr>
          <p:spPr>
            <a:xfrm>
              <a:off x="4592625" y="2871550"/>
              <a:ext cx="703650" cy="678900"/>
            </a:xfrm>
            <a:custGeom>
              <a:avLst/>
              <a:gdLst/>
              <a:ahLst/>
              <a:cxnLst/>
              <a:rect l="l" t="t" r="r" b="b"/>
              <a:pathLst>
                <a:path w="28146" h="27156" extrusionOk="0">
                  <a:moveTo>
                    <a:pt x="8323" y="1"/>
                  </a:moveTo>
                  <a:cubicBezTo>
                    <a:pt x="7301" y="1"/>
                    <a:pt x="6283" y="109"/>
                    <a:pt x="5290" y="363"/>
                  </a:cubicBezTo>
                  <a:cubicBezTo>
                    <a:pt x="2100" y="1181"/>
                    <a:pt x="1" y="3055"/>
                    <a:pt x="641" y="6542"/>
                  </a:cubicBezTo>
                  <a:cubicBezTo>
                    <a:pt x="1127" y="9116"/>
                    <a:pt x="2159" y="11559"/>
                    <a:pt x="2942" y="14050"/>
                  </a:cubicBezTo>
                  <a:cubicBezTo>
                    <a:pt x="3487" y="15805"/>
                    <a:pt x="4069" y="17537"/>
                    <a:pt x="4626" y="19280"/>
                  </a:cubicBezTo>
                  <a:cubicBezTo>
                    <a:pt x="5041" y="20609"/>
                    <a:pt x="5409" y="21961"/>
                    <a:pt x="5883" y="23277"/>
                  </a:cubicBezTo>
                  <a:cubicBezTo>
                    <a:pt x="6097" y="23847"/>
                    <a:pt x="6358" y="24404"/>
                    <a:pt x="6642" y="24938"/>
                  </a:cubicBezTo>
                  <a:cubicBezTo>
                    <a:pt x="6785" y="25187"/>
                    <a:pt x="6927" y="25460"/>
                    <a:pt x="7152" y="25650"/>
                  </a:cubicBezTo>
                  <a:cubicBezTo>
                    <a:pt x="7318" y="25780"/>
                    <a:pt x="7520" y="25839"/>
                    <a:pt x="7698" y="25934"/>
                  </a:cubicBezTo>
                  <a:cubicBezTo>
                    <a:pt x="9572" y="26836"/>
                    <a:pt x="10307" y="26942"/>
                    <a:pt x="12359" y="27002"/>
                  </a:cubicBezTo>
                  <a:cubicBezTo>
                    <a:pt x="13628" y="27061"/>
                    <a:pt x="14897" y="27156"/>
                    <a:pt x="16166" y="27156"/>
                  </a:cubicBezTo>
                  <a:lnTo>
                    <a:pt x="16617" y="27156"/>
                  </a:lnTo>
                  <a:cubicBezTo>
                    <a:pt x="17530" y="27144"/>
                    <a:pt x="18479" y="26990"/>
                    <a:pt x="19357" y="26788"/>
                  </a:cubicBezTo>
                  <a:cubicBezTo>
                    <a:pt x="20436" y="26563"/>
                    <a:pt x="21515" y="26314"/>
                    <a:pt x="22547" y="25910"/>
                  </a:cubicBezTo>
                  <a:cubicBezTo>
                    <a:pt x="23282" y="25638"/>
                    <a:pt x="23947" y="25223"/>
                    <a:pt x="24599" y="24796"/>
                  </a:cubicBezTo>
                  <a:cubicBezTo>
                    <a:pt x="25002" y="24547"/>
                    <a:pt x="25394" y="24297"/>
                    <a:pt x="25761" y="23989"/>
                  </a:cubicBezTo>
                  <a:cubicBezTo>
                    <a:pt x="26105" y="23693"/>
                    <a:pt x="26426" y="23360"/>
                    <a:pt x="26734" y="23017"/>
                  </a:cubicBezTo>
                  <a:cubicBezTo>
                    <a:pt x="27066" y="22649"/>
                    <a:pt x="27398" y="22281"/>
                    <a:pt x="27647" y="21854"/>
                  </a:cubicBezTo>
                  <a:cubicBezTo>
                    <a:pt x="27861" y="21451"/>
                    <a:pt x="28074" y="21012"/>
                    <a:pt x="28133" y="20550"/>
                  </a:cubicBezTo>
                  <a:cubicBezTo>
                    <a:pt x="28145" y="20431"/>
                    <a:pt x="28133" y="20312"/>
                    <a:pt x="28110" y="20194"/>
                  </a:cubicBezTo>
                  <a:cubicBezTo>
                    <a:pt x="28050" y="19755"/>
                    <a:pt x="27908" y="19328"/>
                    <a:pt x="27754" y="18913"/>
                  </a:cubicBezTo>
                  <a:cubicBezTo>
                    <a:pt x="27434" y="18059"/>
                    <a:pt x="27125" y="17217"/>
                    <a:pt x="26769" y="16387"/>
                  </a:cubicBezTo>
                  <a:cubicBezTo>
                    <a:pt x="25133" y="12532"/>
                    <a:pt x="23508" y="8594"/>
                    <a:pt x="21159" y="5119"/>
                  </a:cubicBezTo>
                  <a:cubicBezTo>
                    <a:pt x="20270" y="3791"/>
                    <a:pt x="19345" y="2688"/>
                    <a:pt x="17862" y="2059"/>
                  </a:cubicBezTo>
                  <a:cubicBezTo>
                    <a:pt x="16273" y="1383"/>
                    <a:pt x="14601" y="1039"/>
                    <a:pt x="12928" y="624"/>
                  </a:cubicBezTo>
                  <a:cubicBezTo>
                    <a:pt x="11440" y="252"/>
                    <a:pt x="9878" y="1"/>
                    <a:pt x="8323" y="1"/>
                  </a:cubicBezTo>
                  <a:close/>
                </a:path>
              </a:pathLst>
            </a:custGeom>
            <a:solidFill>
              <a:srgbClr val="009E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5" name="Google Shape;2794;p72">
              <a:extLst>
                <a:ext uri="{FF2B5EF4-FFF2-40B4-BE49-F238E27FC236}">
                  <a16:creationId xmlns:a16="http://schemas.microsoft.com/office/drawing/2014/main" id="{8EA5C435-332F-898D-1364-2D0A1651DB38}"/>
                </a:ext>
              </a:extLst>
            </p:cNvPr>
            <p:cNvSpPr/>
            <p:nvPr/>
          </p:nvSpPr>
          <p:spPr>
            <a:xfrm>
              <a:off x="3521050" y="3361250"/>
              <a:ext cx="1864775" cy="329150"/>
            </a:xfrm>
            <a:custGeom>
              <a:avLst/>
              <a:gdLst/>
              <a:ahLst/>
              <a:cxnLst/>
              <a:rect l="l" t="t" r="r" b="b"/>
              <a:pathLst>
                <a:path w="74591" h="13166" extrusionOk="0">
                  <a:moveTo>
                    <a:pt x="2420" y="1"/>
                  </a:moveTo>
                  <a:cubicBezTo>
                    <a:pt x="854" y="1068"/>
                    <a:pt x="0" y="2231"/>
                    <a:pt x="0" y="3452"/>
                  </a:cubicBezTo>
                  <a:cubicBezTo>
                    <a:pt x="0" y="8813"/>
                    <a:pt x="16699" y="13166"/>
                    <a:pt x="37289" y="13166"/>
                  </a:cubicBezTo>
                  <a:cubicBezTo>
                    <a:pt x="57891" y="13166"/>
                    <a:pt x="74590" y="8813"/>
                    <a:pt x="74590" y="3452"/>
                  </a:cubicBezTo>
                  <a:cubicBezTo>
                    <a:pt x="74590" y="2231"/>
                    <a:pt x="73724" y="1068"/>
                    <a:pt x="72159" y="1"/>
                  </a:cubicBezTo>
                  <a:close/>
                </a:path>
              </a:pathLst>
            </a:custGeom>
            <a:solidFill>
              <a:srgbClr val="E8A22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6" name="Google Shape;2795;p72">
              <a:extLst>
                <a:ext uri="{FF2B5EF4-FFF2-40B4-BE49-F238E27FC236}">
                  <a16:creationId xmlns:a16="http://schemas.microsoft.com/office/drawing/2014/main" id="{1402DB4C-B537-F439-CCE5-4943A4E8767E}"/>
                </a:ext>
              </a:extLst>
            </p:cNvPr>
            <p:cNvSpPr/>
            <p:nvPr/>
          </p:nvSpPr>
          <p:spPr>
            <a:xfrm>
              <a:off x="4278625" y="29965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7" name="Google Shape;2796;p72">
              <a:extLst>
                <a:ext uri="{FF2B5EF4-FFF2-40B4-BE49-F238E27FC236}">
                  <a16:creationId xmlns:a16="http://schemas.microsoft.com/office/drawing/2014/main" id="{19DA4B97-6E2A-D410-8196-4F788045AC80}"/>
                </a:ext>
              </a:extLst>
            </p:cNvPr>
            <p:cNvSpPr/>
            <p:nvPr/>
          </p:nvSpPr>
          <p:spPr>
            <a:xfrm>
              <a:off x="4278325" y="2996250"/>
              <a:ext cx="325" cy="325"/>
            </a:xfrm>
            <a:custGeom>
              <a:avLst/>
              <a:gdLst/>
              <a:ahLst/>
              <a:cxnLst/>
              <a:rect l="l" t="t" r="r" b="b"/>
              <a:pathLst>
                <a:path w="13" h="13" extrusionOk="0">
                  <a:moveTo>
                    <a:pt x="12" y="13"/>
                  </a:moveTo>
                  <a:cubicBezTo>
                    <a:pt x="1" y="1"/>
                    <a:pt x="1" y="1"/>
                    <a:pt x="1" y="1"/>
                  </a:cubicBezTo>
                  <a:cubicBezTo>
                    <a:pt x="1" y="1"/>
                    <a:pt x="1" y="1"/>
                    <a:pt x="12" y="13"/>
                  </a:cubicBezTo>
                  <a:cubicBezTo>
                    <a:pt x="12" y="13"/>
                    <a:pt x="12" y="13"/>
                    <a:pt x="12" y="13"/>
                  </a:cubicBezTo>
                  <a:cubicBezTo>
                    <a:pt x="12" y="13"/>
                    <a:pt x="12" y="13"/>
                    <a:pt x="12" y="13"/>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8" name="Google Shape;2797;p72">
              <a:extLst>
                <a:ext uri="{FF2B5EF4-FFF2-40B4-BE49-F238E27FC236}">
                  <a16:creationId xmlns:a16="http://schemas.microsoft.com/office/drawing/2014/main" id="{DCEBFD1E-82B8-BFC8-AB8E-31775393399A}"/>
                </a:ext>
              </a:extLst>
            </p:cNvPr>
            <p:cNvSpPr/>
            <p:nvPr/>
          </p:nvSpPr>
          <p:spPr>
            <a:xfrm>
              <a:off x="4225850" y="2922425"/>
              <a:ext cx="25" cy="25"/>
            </a:xfrm>
            <a:custGeom>
              <a:avLst/>
              <a:gdLst/>
              <a:ahLst/>
              <a:cxnLst/>
              <a:rect l="l" t="t" r="r" b="b"/>
              <a:pathLst>
                <a:path w="1" h="1" extrusionOk="0">
                  <a:moveTo>
                    <a:pt x="0" y="0"/>
                  </a:move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199" name="Google Shape;2798;p72">
              <a:extLst>
                <a:ext uri="{FF2B5EF4-FFF2-40B4-BE49-F238E27FC236}">
                  <a16:creationId xmlns:a16="http://schemas.microsoft.com/office/drawing/2014/main" id="{9F71A296-C5DB-1B84-ECCE-D4707D2912F2}"/>
                </a:ext>
              </a:extLst>
            </p:cNvPr>
            <p:cNvSpPr/>
            <p:nvPr/>
          </p:nvSpPr>
          <p:spPr>
            <a:xfrm>
              <a:off x="4225850" y="2922425"/>
              <a:ext cx="25" cy="25"/>
            </a:xfrm>
            <a:custGeom>
              <a:avLst/>
              <a:gdLst/>
              <a:ahLst/>
              <a:cxnLst/>
              <a:rect l="l" t="t" r="r" b="b"/>
              <a:pathLst>
                <a:path w="1" h="1" extrusionOk="0">
                  <a:moveTo>
                    <a:pt x="0" y="0"/>
                  </a:moveTo>
                  <a:lnTo>
                    <a:pt x="0" y="0"/>
                  </a:lnTo>
                  <a:lnTo>
                    <a:pt x="0"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0" name="Google Shape;2799;p72">
              <a:extLst>
                <a:ext uri="{FF2B5EF4-FFF2-40B4-BE49-F238E27FC236}">
                  <a16:creationId xmlns:a16="http://schemas.microsoft.com/office/drawing/2014/main" id="{4634A061-D8E8-2E9F-5695-8C6085BDF310}"/>
                </a:ext>
              </a:extLst>
            </p:cNvPr>
            <p:cNvSpPr/>
            <p:nvPr/>
          </p:nvSpPr>
          <p:spPr>
            <a:xfrm>
              <a:off x="4228225" y="29212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1" name="Google Shape;2800;p72">
              <a:extLst>
                <a:ext uri="{FF2B5EF4-FFF2-40B4-BE49-F238E27FC236}">
                  <a16:creationId xmlns:a16="http://schemas.microsoft.com/office/drawing/2014/main" id="{987DA459-4B4C-86DB-5F22-536F210080FF}"/>
                </a:ext>
              </a:extLst>
            </p:cNvPr>
            <p:cNvSpPr/>
            <p:nvPr/>
          </p:nvSpPr>
          <p:spPr>
            <a:xfrm>
              <a:off x="4228800" y="2920950"/>
              <a:ext cx="25" cy="25"/>
            </a:xfrm>
            <a:custGeom>
              <a:avLst/>
              <a:gdLst/>
              <a:ahLst/>
              <a:cxnLst/>
              <a:rect l="l" t="t" r="r" b="b"/>
              <a:pathLst>
                <a:path w="1" h="1" extrusionOk="0">
                  <a:moveTo>
                    <a:pt x="1" y="0"/>
                  </a:moveTo>
                  <a:lnTo>
                    <a:pt x="1" y="0"/>
                  </a:lnTo>
                  <a:lnTo>
                    <a:pt x="1"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2" name="Google Shape;2801;p72">
              <a:extLst>
                <a:ext uri="{FF2B5EF4-FFF2-40B4-BE49-F238E27FC236}">
                  <a16:creationId xmlns:a16="http://schemas.microsoft.com/office/drawing/2014/main" id="{C5E1F817-89AF-B8A5-BEA3-4D405C8BB4F4}"/>
                </a:ext>
              </a:extLst>
            </p:cNvPr>
            <p:cNvSpPr/>
            <p:nvPr/>
          </p:nvSpPr>
          <p:spPr>
            <a:xfrm>
              <a:off x="4228800" y="2920950"/>
              <a:ext cx="25" cy="25"/>
            </a:xfrm>
            <a:custGeom>
              <a:avLst/>
              <a:gdLst/>
              <a:ahLst/>
              <a:cxnLst/>
              <a:rect l="l" t="t" r="r" b="b"/>
              <a:pathLst>
                <a:path w="1" h="1" extrusionOk="0">
                  <a:moveTo>
                    <a:pt x="1" y="0"/>
                  </a:moveTo>
                  <a:lnTo>
                    <a:pt x="1" y="0"/>
                  </a:lnTo>
                  <a:lnTo>
                    <a:pt x="1"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3" name="Google Shape;2802;p72">
              <a:extLst>
                <a:ext uri="{FF2B5EF4-FFF2-40B4-BE49-F238E27FC236}">
                  <a16:creationId xmlns:a16="http://schemas.microsoft.com/office/drawing/2014/main" id="{50354F9C-5845-B88E-DD70-74F2E519E76B}"/>
                </a:ext>
              </a:extLst>
            </p:cNvPr>
            <p:cNvSpPr/>
            <p:nvPr/>
          </p:nvSpPr>
          <p:spPr>
            <a:xfrm>
              <a:off x="4228800" y="2920950"/>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4" name="Google Shape;2803;p72">
              <a:extLst>
                <a:ext uri="{FF2B5EF4-FFF2-40B4-BE49-F238E27FC236}">
                  <a16:creationId xmlns:a16="http://schemas.microsoft.com/office/drawing/2014/main" id="{4B917F38-5134-A8A9-7CB3-3B56D0655903}"/>
                </a:ext>
              </a:extLst>
            </p:cNvPr>
            <p:cNvSpPr/>
            <p:nvPr/>
          </p:nvSpPr>
          <p:spPr>
            <a:xfrm>
              <a:off x="4228800" y="2920950"/>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5" name="Google Shape;2804;p72">
              <a:extLst>
                <a:ext uri="{FF2B5EF4-FFF2-40B4-BE49-F238E27FC236}">
                  <a16:creationId xmlns:a16="http://schemas.microsoft.com/office/drawing/2014/main" id="{3E0B24AF-628D-3CD2-2AF0-FE33F5736962}"/>
                </a:ext>
              </a:extLst>
            </p:cNvPr>
            <p:cNvSpPr/>
            <p:nvPr/>
          </p:nvSpPr>
          <p:spPr>
            <a:xfrm>
              <a:off x="4229100" y="29209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6" name="Google Shape;2805;p72">
              <a:extLst>
                <a:ext uri="{FF2B5EF4-FFF2-40B4-BE49-F238E27FC236}">
                  <a16:creationId xmlns:a16="http://schemas.microsoft.com/office/drawing/2014/main" id="{EDD3DC81-01F5-BDD7-62A3-4E3DF6B9AD89}"/>
                </a:ext>
              </a:extLst>
            </p:cNvPr>
            <p:cNvSpPr/>
            <p:nvPr/>
          </p:nvSpPr>
          <p:spPr>
            <a:xfrm>
              <a:off x="4229100" y="29209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7" name="Google Shape;2806;p72">
              <a:extLst>
                <a:ext uri="{FF2B5EF4-FFF2-40B4-BE49-F238E27FC236}">
                  <a16:creationId xmlns:a16="http://schemas.microsoft.com/office/drawing/2014/main" id="{7384D524-DE07-1DCA-965E-18B8AEEB61C5}"/>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8" name="Google Shape;2807;p72">
              <a:extLst>
                <a:ext uri="{FF2B5EF4-FFF2-40B4-BE49-F238E27FC236}">
                  <a16:creationId xmlns:a16="http://schemas.microsoft.com/office/drawing/2014/main" id="{BB42B902-139D-5BBC-197B-CE7EC6CC2D7C}"/>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09" name="Google Shape;2808;p72">
              <a:extLst>
                <a:ext uri="{FF2B5EF4-FFF2-40B4-BE49-F238E27FC236}">
                  <a16:creationId xmlns:a16="http://schemas.microsoft.com/office/drawing/2014/main" id="{105F0D66-B7E4-A225-5775-CD0636A9F55F}"/>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0" name="Google Shape;2809;p72">
              <a:extLst>
                <a:ext uri="{FF2B5EF4-FFF2-40B4-BE49-F238E27FC236}">
                  <a16:creationId xmlns:a16="http://schemas.microsoft.com/office/drawing/2014/main" id="{D0BB8F11-FB5E-1387-2E53-B95A6B43E938}"/>
                </a:ext>
              </a:extLst>
            </p:cNvPr>
            <p:cNvSpPr/>
            <p:nvPr/>
          </p:nvSpPr>
          <p:spPr>
            <a:xfrm>
              <a:off x="4227925" y="2919150"/>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1" name="Google Shape;2810;p72">
              <a:extLst>
                <a:ext uri="{FF2B5EF4-FFF2-40B4-BE49-F238E27FC236}">
                  <a16:creationId xmlns:a16="http://schemas.microsoft.com/office/drawing/2014/main" id="{15474898-8A74-2375-2DBB-1BEB695A8A46}"/>
                </a:ext>
              </a:extLst>
            </p:cNvPr>
            <p:cNvSpPr/>
            <p:nvPr/>
          </p:nvSpPr>
          <p:spPr>
            <a:xfrm>
              <a:off x="4227925" y="2919150"/>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2" name="Google Shape;2811;p72">
              <a:extLst>
                <a:ext uri="{FF2B5EF4-FFF2-40B4-BE49-F238E27FC236}">
                  <a16:creationId xmlns:a16="http://schemas.microsoft.com/office/drawing/2014/main" id="{AAB1737F-2181-B0CF-68E2-44283A40EE96}"/>
                </a:ext>
              </a:extLst>
            </p:cNvPr>
            <p:cNvSpPr/>
            <p:nvPr/>
          </p:nvSpPr>
          <p:spPr>
            <a:xfrm>
              <a:off x="4227925" y="291915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3" name="Google Shape;2812;p72">
              <a:extLst>
                <a:ext uri="{FF2B5EF4-FFF2-40B4-BE49-F238E27FC236}">
                  <a16:creationId xmlns:a16="http://schemas.microsoft.com/office/drawing/2014/main" id="{333EEF0D-4B18-6223-E983-0630F1CBB4BD}"/>
                </a:ext>
              </a:extLst>
            </p:cNvPr>
            <p:cNvSpPr/>
            <p:nvPr/>
          </p:nvSpPr>
          <p:spPr>
            <a:xfrm>
              <a:off x="4227925" y="29191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4" name="Google Shape;2813;p72">
              <a:extLst>
                <a:ext uri="{FF2B5EF4-FFF2-40B4-BE49-F238E27FC236}">
                  <a16:creationId xmlns:a16="http://schemas.microsoft.com/office/drawing/2014/main" id="{DC9D9CE1-329E-7AD6-AE90-61A5971A8797}"/>
                </a:ext>
              </a:extLst>
            </p:cNvPr>
            <p:cNvSpPr/>
            <p:nvPr/>
          </p:nvSpPr>
          <p:spPr>
            <a:xfrm>
              <a:off x="4227925" y="2919150"/>
              <a:ext cx="325" cy="25"/>
            </a:xfrm>
            <a:custGeom>
              <a:avLst/>
              <a:gdLst/>
              <a:ahLst/>
              <a:cxnLst/>
              <a:rect l="l" t="t" r="r" b="b"/>
              <a:pathLst>
                <a:path w="13" h="1" extrusionOk="0">
                  <a:moveTo>
                    <a:pt x="12" y="1"/>
                  </a:moveTo>
                  <a:cubicBezTo>
                    <a:pt x="12" y="1"/>
                    <a:pt x="12" y="1"/>
                    <a:pt x="12" y="1"/>
                  </a:cubicBezTo>
                  <a:cubicBezTo>
                    <a:pt x="12" y="1"/>
                    <a:pt x="12" y="1"/>
                    <a:pt x="12" y="1"/>
                  </a:cubicBezTo>
                  <a:cubicBezTo>
                    <a:pt x="12" y="1"/>
                    <a:pt x="12" y="1"/>
                    <a:pt x="12" y="1"/>
                  </a:cubicBezTo>
                  <a:cubicBezTo>
                    <a:pt x="12" y="1"/>
                    <a:pt x="12" y="1"/>
                    <a:pt x="0" y="1"/>
                  </a:cubicBezTo>
                  <a:lnTo>
                    <a:pt x="0" y="1"/>
                  </a:lnTo>
                  <a:cubicBezTo>
                    <a:pt x="12" y="1"/>
                    <a:pt x="12" y="1"/>
                    <a:pt x="12"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5" name="Google Shape;2814;p72">
              <a:extLst>
                <a:ext uri="{FF2B5EF4-FFF2-40B4-BE49-F238E27FC236}">
                  <a16:creationId xmlns:a16="http://schemas.microsoft.com/office/drawing/2014/main" id="{9EF07232-344A-AE6C-2EE9-3874D7B7807B}"/>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6" name="Google Shape;2815;p72">
              <a:extLst>
                <a:ext uri="{FF2B5EF4-FFF2-40B4-BE49-F238E27FC236}">
                  <a16:creationId xmlns:a16="http://schemas.microsoft.com/office/drawing/2014/main" id="{28F64C8D-CC5F-8015-401A-A7D4212D04B8}"/>
                </a:ext>
              </a:extLst>
            </p:cNvPr>
            <p:cNvSpPr/>
            <p:nvPr/>
          </p:nvSpPr>
          <p:spPr>
            <a:xfrm>
              <a:off x="4228225" y="2919150"/>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7" name="Google Shape;2816;p72">
              <a:extLst>
                <a:ext uri="{FF2B5EF4-FFF2-40B4-BE49-F238E27FC236}">
                  <a16:creationId xmlns:a16="http://schemas.microsoft.com/office/drawing/2014/main" id="{D1CF8730-E996-BE4A-3162-5F3CCCA8342A}"/>
                </a:ext>
              </a:extLst>
            </p:cNvPr>
            <p:cNvSpPr/>
            <p:nvPr/>
          </p:nvSpPr>
          <p:spPr>
            <a:xfrm>
              <a:off x="4228225" y="291915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8" name="Google Shape;2817;p72">
              <a:extLst>
                <a:ext uri="{FF2B5EF4-FFF2-40B4-BE49-F238E27FC236}">
                  <a16:creationId xmlns:a16="http://schemas.microsoft.com/office/drawing/2014/main" id="{DD058AF4-33A1-2749-17E5-7E063F84FE42}"/>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19" name="Google Shape;2818;p72">
              <a:extLst>
                <a:ext uri="{FF2B5EF4-FFF2-40B4-BE49-F238E27FC236}">
                  <a16:creationId xmlns:a16="http://schemas.microsoft.com/office/drawing/2014/main" id="{04406CE3-F319-C08E-3DA6-C792438D1502}"/>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0" name="Google Shape;2819;p72">
              <a:extLst>
                <a:ext uri="{FF2B5EF4-FFF2-40B4-BE49-F238E27FC236}">
                  <a16:creationId xmlns:a16="http://schemas.microsoft.com/office/drawing/2014/main" id="{AEC84C89-6344-F687-6632-B37FA0019C57}"/>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1" name="Google Shape;2820;p72">
              <a:extLst>
                <a:ext uri="{FF2B5EF4-FFF2-40B4-BE49-F238E27FC236}">
                  <a16:creationId xmlns:a16="http://schemas.microsoft.com/office/drawing/2014/main" id="{2C04C199-1206-9380-6101-1E5669F93B00}"/>
                </a:ext>
              </a:extLst>
            </p:cNvPr>
            <p:cNvSpPr/>
            <p:nvPr/>
          </p:nvSpPr>
          <p:spPr>
            <a:xfrm>
              <a:off x="4232375" y="2917375"/>
              <a:ext cx="25" cy="25"/>
            </a:xfrm>
            <a:custGeom>
              <a:avLst/>
              <a:gdLst/>
              <a:ahLst/>
              <a:cxnLst/>
              <a:rect l="l" t="t" r="r" b="b"/>
              <a:pathLst>
                <a:path w="1" h="1" extrusionOk="0">
                  <a:moveTo>
                    <a:pt x="0" y="1"/>
                  </a:moveTo>
                  <a:cubicBezTo>
                    <a:pt x="0" y="1"/>
                    <a:pt x="0" y="1"/>
                    <a:pt x="0" y="1"/>
                  </a:cubicBezTo>
                  <a:cubicBezTo>
                    <a:pt x="0" y="1"/>
                    <a:pt x="0" y="1"/>
                    <a:pt x="0" y="1"/>
                  </a:cubicBezTo>
                  <a:lnTo>
                    <a:pt x="0" y="1"/>
                  </a:lnTo>
                  <a:lnTo>
                    <a:pt x="0" y="1"/>
                  </a:lnTo>
                  <a:cubicBezTo>
                    <a:pt x="0" y="1"/>
                    <a:pt x="0" y="1"/>
                    <a:pt x="0" y="1"/>
                  </a:cubicBez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2" name="Google Shape;2821;p72">
              <a:extLst>
                <a:ext uri="{FF2B5EF4-FFF2-40B4-BE49-F238E27FC236}">
                  <a16:creationId xmlns:a16="http://schemas.microsoft.com/office/drawing/2014/main" id="{6D8834C0-E515-4827-ECE5-739585070760}"/>
                </a:ext>
              </a:extLst>
            </p:cNvPr>
            <p:cNvSpPr/>
            <p:nvPr/>
          </p:nvSpPr>
          <p:spPr>
            <a:xfrm>
              <a:off x="4232375" y="2917375"/>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3" name="Google Shape;2822;p72">
              <a:extLst>
                <a:ext uri="{FF2B5EF4-FFF2-40B4-BE49-F238E27FC236}">
                  <a16:creationId xmlns:a16="http://schemas.microsoft.com/office/drawing/2014/main" id="{323E38DB-012C-DFA5-1E71-C149EE763BD1}"/>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4" name="Google Shape;2823;p72">
              <a:extLst>
                <a:ext uri="{FF2B5EF4-FFF2-40B4-BE49-F238E27FC236}">
                  <a16:creationId xmlns:a16="http://schemas.microsoft.com/office/drawing/2014/main" id="{B51378E5-E397-666A-F4D6-9B882B4531F2}"/>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5" name="Google Shape;2824;p72">
              <a:extLst>
                <a:ext uri="{FF2B5EF4-FFF2-40B4-BE49-F238E27FC236}">
                  <a16:creationId xmlns:a16="http://schemas.microsoft.com/office/drawing/2014/main" id="{C4059E2E-72EE-4BD8-E06E-263D9005A970}"/>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6" name="Google Shape;2825;p72">
              <a:extLst>
                <a:ext uri="{FF2B5EF4-FFF2-40B4-BE49-F238E27FC236}">
                  <a16:creationId xmlns:a16="http://schemas.microsoft.com/office/drawing/2014/main" id="{B04BF858-BE00-1022-70C4-2AE03D843AE1}"/>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7" name="Google Shape;2826;p72">
              <a:extLst>
                <a:ext uri="{FF2B5EF4-FFF2-40B4-BE49-F238E27FC236}">
                  <a16:creationId xmlns:a16="http://schemas.microsoft.com/office/drawing/2014/main" id="{F8FBB1B3-1E64-53A3-9EDD-5E96DFE91385}"/>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8" name="Google Shape;2827;p72">
              <a:extLst>
                <a:ext uri="{FF2B5EF4-FFF2-40B4-BE49-F238E27FC236}">
                  <a16:creationId xmlns:a16="http://schemas.microsoft.com/office/drawing/2014/main" id="{C1A175A1-7349-11CC-A1AE-900229562C5E}"/>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29" name="Google Shape;2828;p72">
              <a:extLst>
                <a:ext uri="{FF2B5EF4-FFF2-40B4-BE49-F238E27FC236}">
                  <a16:creationId xmlns:a16="http://schemas.microsoft.com/office/drawing/2014/main" id="{094C6E22-6287-8D02-45CD-3B365FF097E9}"/>
                </a:ext>
              </a:extLst>
            </p:cNvPr>
            <p:cNvSpPr/>
            <p:nvPr/>
          </p:nvSpPr>
          <p:spPr>
            <a:xfrm>
              <a:off x="4232375" y="291737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0" name="Google Shape;2829;p72">
              <a:extLst>
                <a:ext uri="{FF2B5EF4-FFF2-40B4-BE49-F238E27FC236}">
                  <a16:creationId xmlns:a16="http://schemas.microsoft.com/office/drawing/2014/main" id="{DF49C7DC-7635-D03B-7CDB-2F778FC86CD5}"/>
                </a:ext>
              </a:extLst>
            </p:cNvPr>
            <p:cNvSpPr/>
            <p:nvPr/>
          </p:nvSpPr>
          <p:spPr>
            <a:xfrm>
              <a:off x="4278625" y="29965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1" name="Google Shape;2830;p72">
              <a:extLst>
                <a:ext uri="{FF2B5EF4-FFF2-40B4-BE49-F238E27FC236}">
                  <a16:creationId xmlns:a16="http://schemas.microsoft.com/office/drawing/2014/main" id="{92307ACB-BE6E-B02D-FEDE-CA54124959EA}"/>
                </a:ext>
              </a:extLst>
            </p:cNvPr>
            <p:cNvSpPr/>
            <p:nvPr/>
          </p:nvSpPr>
          <p:spPr>
            <a:xfrm>
              <a:off x="4228800" y="2729050"/>
              <a:ext cx="158375" cy="322075"/>
            </a:xfrm>
            <a:custGeom>
              <a:avLst/>
              <a:gdLst/>
              <a:ahLst/>
              <a:cxnLst/>
              <a:rect l="l" t="t" r="r" b="b"/>
              <a:pathLst>
                <a:path w="6335" h="12883" extrusionOk="0">
                  <a:moveTo>
                    <a:pt x="4352" y="0"/>
                  </a:moveTo>
                  <a:cubicBezTo>
                    <a:pt x="4292" y="0"/>
                    <a:pt x="4221" y="42"/>
                    <a:pt x="4140" y="145"/>
                  </a:cubicBezTo>
                  <a:cubicBezTo>
                    <a:pt x="3571" y="145"/>
                    <a:pt x="2314" y="1188"/>
                    <a:pt x="1815" y="1568"/>
                  </a:cubicBezTo>
                  <a:cubicBezTo>
                    <a:pt x="119" y="2968"/>
                    <a:pt x="1" y="5079"/>
                    <a:pt x="890" y="6976"/>
                  </a:cubicBezTo>
                  <a:cubicBezTo>
                    <a:pt x="1056" y="7475"/>
                    <a:pt x="950" y="7996"/>
                    <a:pt x="973" y="8506"/>
                  </a:cubicBezTo>
                  <a:cubicBezTo>
                    <a:pt x="1045" y="10108"/>
                    <a:pt x="1329" y="12219"/>
                    <a:pt x="3073" y="12824"/>
                  </a:cubicBezTo>
                  <a:cubicBezTo>
                    <a:pt x="3217" y="12864"/>
                    <a:pt x="3358" y="12882"/>
                    <a:pt x="3494" y="12882"/>
                  </a:cubicBezTo>
                  <a:cubicBezTo>
                    <a:pt x="4445" y="12882"/>
                    <a:pt x="5200" y="11984"/>
                    <a:pt x="5729" y="11258"/>
                  </a:cubicBezTo>
                  <a:cubicBezTo>
                    <a:pt x="6334" y="10214"/>
                    <a:pt x="6251" y="8898"/>
                    <a:pt x="6050" y="7747"/>
                  </a:cubicBezTo>
                  <a:cubicBezTo>
                    <a:pt x="5895" y="6893"/>
                    <a:pt x="5445" y="6158"/>
                    <a:pt x="5101" y="5387"/>
                  </a:cubicBezTo>
                  <a:cubicBezTo>
                    <a:pt x="4615" y="4059"/>
                    <a:pt x="5943" y="3406"/>
                    <a:pt x="5065" y="1853"/>
                  </a:cubicBezTo>
                  <a:cubicBezTo>
                    <a:pt x="4864" y="1449"/>
                    <a:pt x="4709" y="975"/>
                    <a:pt x="4626" y="524"/>
                  </a:cubicBezTo>
                  <a:cubicBezTo>
                    <a:pt x="4609" y="323"/>
                    <a:pt x="4521" y="0"/>
                    <a:pt x="4352"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2" name="Google Shape;2831;p72">
              <a:extLst>
                <a:ext uri="{FF2B5EF4-FFF2-40B4-BE49-F238E27FC236}">
                  <a16:creationId xmlns:a16="http://schemas.microsoft.com/office/drawing/2014/main" id="{94EEC8FE-9B5F-EF52-AA0B-57E44C0CF09B}"/>
                </a:ext>
              </a:extLst>
            </p:cNvPr>
            <p:cNvSpPr/>
            <p:nvPr/>
          </p:nvSpPr>
          <p:spPr>
            <a:xfrm>
              <a:off x="4247500" y="2885275"/>
              <a:ext cx="221200" cy="559100"/>
            </a:xfrm>
            <a:custGeom>
              <a:avLst/>
              <a:gdLst/>
              <a:ahLst/>
              <a:cxnLst/>
              <a:rect l="l" t="t" r="r" b="b"/>
              <a:pathLst>
                <a:path w="8848" h="22364" extrusionOk="0">
                  <a:moveTo>
                    <a:pt x="261" y="3621"/>
                  </a:moveTo>
                  <a:cubicBezTo>
                    <a:pt x="249" y="3882"/>
                    <a:pt x="237" y="4143"/>
                    <a:pt x="249" y="4416"/>
                  </a:cubicBezTo>
                  <a:cubicBezTo>
                    <a:pt x="214" y="4369"/>
                    <a:pt x="225" y="4333"/>
                    <a:pt x="214" y="4285"/>
                  </a:cubicBezTo>
                  <a:cubicBezTo>
                    <a:pt x="214" y="4060"/>
                    <a:pt x="237" y="3847"/>
                    <a:pt x="261" y="3621"/>
                  </a:cubicBezTo>
                  <a:close/>
                  <a:moveTo>
                    <a:pt x="3508" y="0"/>
                  </a:moveTo>
                  <a:cubicBezTo>
                    <a:pt x="3467" y="0"/>
                    <a:pt x="3424" y="2"/>
                    <a:pt x="3380" y="4"/>
                  </a:cubicBezTo>
                  <a:cubicBezTo>
                    <a:pt x="2894" y="16"/>
                    <a:pt x="2420" y="158"/>
                    <a:pt x="1969" y="324"/>
                  </a:cubicBezTo>
                  <a:cubicBezTo>
                    <a:pt x="1791" y="407"/>
                    <a:pt x="1625" y="526"/>
                    <a:pt x="1471" y="656"/>
                  </a:cubicBezTo>
                  <a:cubicBezTo>
                    <a:pt x="807" y="1154"/>
                    <a:pt x="439" y="1961"/>
                    <a:pt x="249" y="2756"/>
                  </a:cubicBezTo>
                  <a:cubicBezTo>
                    <a:pt x="190" y="3052"/>
                    <a:pt x="130" y="3360"/>
                    <a:pt x="95" y="3657"/>
                  </a:cubicBezTo>
                  <a:cubicBezTo>
                    <a:pt x="95" y="3811"/>
                    <a:pt x="0" y="4452"/>
                    <a:pt x="166" y="4499"/>
                  </a:cubicBezTo>
                  <a:cubicBezTo>
                    <a:pt x="202" y="4499"/>
                    <a:pt x="237" y="4487"/>
                    <a:pt x="249" y="4463"/>
                  </a:cubicBezTo>
                  <a:cubicBezTo>
                    <a:pt x="261" y="7476"/>
                    <a:pt x="1091" y="10417"/>
                    <a:pt x="1886" y="13311"/>
                  </a:cubicBezTo>
                  <a:cubicBezTo>
                    <a:pt x="2420" y="15162"/>
                    <a:pt x="2870" y="17035"/>
                    <a:pt x="3665" y="18791"/>
                  </a:cubicBezTo>
                  <a:cubicBezTo>
                    <a:pt x="4127" y="19751"/>
                    <a:pt x="4495" y="20783"/>
                    <a:pt x="5254" y="21566"/>
                  </a:cubicBezTo>
                  <a:cubicBezTo>
                    <a:pt x="5622" y="21958"/>
                    <a:pt x="6084" y="22337"/>
                    <a:pt x="6642" y="22361"/>
                  </a:cubicBezTo>
                  <a:cubicBezTo>
                    <a:pt x="6664" y="22362"/>
                    <a:pt x="6687" y="22363"/>
                    <a:pt x="6709" y="22363"/>
                  </a:cubicBezTo>
                  <a:cubicBezTo>
                    <a:pt x="7341" y="22363"/>
                    <a:pt x="7670" y="21714"/>
                    <a:pt x="7899" y="21198"/>
                  </a:cubicBezTo>
                  <a:cubicBezTo>
                    <a:pt x="8172" y="20522"/>
                    <a:pt x="8373" y="19823"/>
                    <a:pt x="8492" y="19111"/>
                  </a:cubicBezTo>
                  <a:cubicBezTo>
                    <a:pt x="8741" y="17700"/>
                    <a:pt x="8848" y="16265"/>
                    <a:pt x="8812" y="14818"/>
                  </a:cubicBezTo>
                  <a:cubicBezTo>
                    <a:pt x="8800" y="13359"/>
                    <a:pt x="8706" y="11900"/>
                    <a:pt x="8599" y="10441"/>
                  </a:cubicBezTo>
                  <a:cubicBezTo>
                    <a:pt x="8492" y="9006"/>
                    <a:pt x="8219" y="7583"/>
                    <a:pt x="7780" y="6219"/>
                  </a:cubicBezTo>
                  <a:cubicBezTo>
                    <a:pt x="7614" y="5685"/>
                    <a:pt x="7425" y="5139"/>
                    <a:pt x="7247" y="4606"/>
                  </a:cubicBezTo>
                  <a:cubicBezTo>
                    <a:pt x="7104" y="4155"/>
                    <a:pt x="6950" y="3716"/>
                    <a:pt x="6760" y="3277"/>
                  </a:cubicBezTo>
                  <a:cubicBezTo>
                    <a:pt x="6428" y="2447"/>
                    <a:pt x="6001" y="1641"/>
                    <a:pt x="5385" y="988"/>
                  </a:cubicBezTo>
                  <a:cubicBezTo>
                    <a:pt x="4832" y="425"/>
                    <a:pt x="4312" y="0"/>
                    <a:pt x="3508"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3" name="Google Shape;2832;p72">
              <a:extLst>
                <a:ext uri="{FF2B5EF4-FFF2-40B4-BE49-F238E27FC236}">
                  <a16:creationId xmlns:a16="http://schemas.microsoft.com/office/drawing/2014/main" id="{D7540A8E-4790-4253-6477-68EA0B23BB22}"/>
                </a:ext>
              </a:extLst>
            </p:cNvPr>
            <p:cNvSpPr/>
            <p:nvPr/>
          </p:nvSpPr>
          <p:spPr>
            <a:xfrm>
              <a:off x="4204800" y="2868575"/>
              <a:ext cx="264200" cy="586700"/>
            </a:xfrm>
            <a:custGeom>
              <a:avLst/>
              <a:gdLst/>
              <a:ahLst/>
              <a:cxnLst/>
              <a:rect l="l" t="t" r="r" b="b"/>
              <a:pathLst>
                <a:path w="10568" h="23468" extrusionOk="0">
                  <a:moveTo>
                    <a:pt x="2647" y="1"/>
                  </a:moveTo>
                  <a:cubicBezTo>
                    <a:pt x="1762" y="1"/>
                    <a:pt x="957" y="782"/>
                    <a:pt x="569" y="1526"/>
                  </a:cubicBezTo>
                  <a:cubicBezTo>
                    <a:pt x="439" y="1573"/>
                    <a:pt x="451" y="1751"/>
                    <a:pt x="392" y="1858"/>
                  </a:cubicBezTo>
                  <a:cubicBezTo>
                    <a:pt x="297" y="2143"/>
                    <a:pt x="225" y="2439"/>
                    <a:pt x="178" y="2736"/>
                  </a:cubicBezTo>
                  <a:cubicBezTo>
                    <a:pt x="0" y="3744"/>
                    <a:pt x="12" y="4776"/>
                    <a:pt x="71" y="5796"/>
                  </a:cubicBezTo>
                  <a:cubicBezTo>
                    <a:pt x="214" y="8678"/>
                    <a:pt x="996" y="11465"/>
                    <a:pt x="1696" y="14240"/>
                  </a:cubicBezTo>
                  <a:cubicBezTo>
                    <a:pt x="2076" y="15735"/>
                    <a:pt x="2586" y="17193"/>
                    <a:pt x="3214" y="18593"/>
                  </a:cubicBezTo>
                  <a:cubicBezTo>
                    <a:pt x="4033" y="20467"/>
                    <a:pt x="4827" y="23124"/>
                    <a:pt x="7152" y="23468"/>
                  </a:cubicBezTo>
                  <a:cubicBezTo>
                    <a:pt x="7160" y="23468"/>
                    <a:pt x="7168" y="23468"/>
                    <a:pt x="7176" y="23468"/>
                  </a:cubicBezTo>
                  <a:cubicBezTo>
                    <a:pt x="8400" y="23468"/>
                    <a:pt x="9480" y="22571"/>
                    <a:pt x="9963" y="21487"/>
                  </a:cubicBezTo>
                  <a:cubicBezTo>
                    <a:pt x="10568" y="19969"/>
                    <a:pt x="10283" y="18285"/>
                    <a:pt x="9939" y="16755"/>
                  </a:cubicBezTo>
                  <a:cubicBezTo>
                    <a:pt x="9714" y="15782"/>
                    <a:pt x="9275" y="14881"/>
                    <a:pt x="8967" y="13932"/>
                  </a:cubicBezTo>
                  <a:cubicBezTo>
                    <a:pt x="8468" y="12520"/>
                    <a:pt x="8053" y="11073"/>
                    <a:pt x="7531" y="9674"/>
                  </a:cubicBezTo>
                  <a:cubicBezTo>
                    <a:pt x="6666" y="7337"/>
                    <a:pt x="5776" y="5013"/>
                    <a:pt x="4839" y="2700"/>
                  </a:cubicBezTo>
                  <a:cubicBezTo>
                    <a:pt x="4424" y="1727"/>
                    <a:pt x="4104" y="447"/>
                    <a:pt x="3001" y="43"/>
                  </a:cubicBezTo>
                  <a:cubicBezTo>
                    <a:pt x="2882" y="14"/>
                    <a:pt x="2764" y="1"/>
                    <a:pt x="2647"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4" name="Google Shape;2833;p72">
              <a:extLst>
                <a:ext uri="{FF2B5EF4-FFF2-40B4-BE49-F238E27FC236}">
                  <a16:creationId xmlns:a16="http://schemas.microsoft.com/office/drawing/2014/main" id="{0130DEC0-59D6-4172-3544-C3EE7DD8E57C}"/>
                </a:ext>
              </a:extLst>
            </p:cNvPr>
            <p:cNvSpPr/>
            <p:nvPr/>
          </p:nvSpPr>
          <p:spPr>
            <a:xfrm>
              <a:off x="4199150" y="2923025"/>
              <a:ext cx="105025" cy="443175"/>
            </a:xfrm>
            <a:custGeom>
              <a:avLst/>
              <a:gdLst/>
              <a:ahLst/>
              <a:cxnLst/>
              <a:rect l="l" t="t" r="r" b="b"/>
              <a:pathLst>
                <a:path w="4201" h="17727" extrusionOk="0">
                  <a:moveTo>
                    <a:pt x="475" y="0"/>
                  </a:moveTo>
                  <a:cubicBezTo>
                    <a:pt x="428" y="0"/>
                    <a:pt x="392" y="36"/>
                    <a:pt x="392" y="83"/>
                  </a:cubicBezTo>
                  <a:cubicBezTo>
                    <a:pt x="357" y="486"/>
                    <a:pt x="285" y="890"/>
                    <a:pt x="250" y="1293"/>
                  </a:cubicBezTo>
                  <a:cubicBezTo>
                    <a:pt x="1" y="3558"/>
                    <a:pt x="368" y="5835"/>
                    <a:pt x="819" y="8053"/>
                  </a:cubicBezTo>
                  <a:cubicBezTo>
                    <a:pt x="1116" y="9536"/>
                    <a:pt x="1460" y="11018"/>
                    <a:pt x="1922" y="12465"/>
                  </a:cubicBezTo>
                  <a:cubicBezTo>
                    <a:pt x="2242" y="13545"/>
                    <a:pt x="2610" y="14624"/>
                    <a:pt x="2990" y="15692"/>
                  </a:cubicBezTo>
                  <a:cubicBezTo>
                    <a:pt x="3262" y="16368"/>
                    <a:pt x="3488" y="17079"/>
                    <a:pt x="3927" y="17672"/>
                  </a:cubicBezTo>
                  <a:cubicBezTo>
                    <a:pt x="3959" y="17711"/>
                    <a:pt x="3995" y="17727"/>
                    <a:pt x="4030" y="17727"/>
                  </a:cubicBezTo>
                  <a:cubicBezTo>
                    <a:pt x="4123" y="17727"/>
                    <a:pt x="4200" y="17613"/>
                    <a:pt x="4140" y="17518"/>
                  </a:cubicBezTo>
                  <a:cubicBezTo>
                    <a:pt x="4010" y="17316"/>
                    <a:pt x="3891" y="17103"/>
                    <a:pt x="3784" y="16889"/>
                  </a:cubicBezTo>
                  <a:cubicBezTo>
                    <a:pt x="3417" y="16035"/>
                    <a:pt x="3132" y="15134"/>
                    <a:pt x="2835" y="14245"/>
                  </a:cubicBezTo>
                  <a:cubicBezTo>
                    <a:pt x="2598" y="13580"/>
                    <a:pt x="2420" y="12892"/>
                    <a:pt x="2207" y="12216"/>
                  </a:cubicBezTo>
                  <a:cubicBezTo>
                    <a:pt x="1768" y="10769"/>
                    <a:pt x="1436" y="9287"/>
                    <a:pt x="1128" y="7816"/>
                  </a:cubicBezTo>
                  <a:cubicBezTo>
                    <a:pt x="665" y="5752"/>
                    <a:pt x="333" y="3653"/>
                    <a:pt x="451" y="1542"/>
                  </a:cubicBezTo>
                  <a:cubicBezTo>
                    <a:pt x="475" y="1068"/>
                    <a:pt x="546" y="581"/>
                    <a:pt x="558" y="95"/>
                  </a:cubicBezTo>
                  <a:cubicBezTo>
                    <a:pt x="558" y="48"/>
                    <a:pt x="523" y="0"/>
                    <a:pt x="475"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5" name="Google Shape;2834;p72">
              <a:extLst>
                <a:ext uri="{FF2B5EF4-FFF2-40B4-BE49-F238E27FC236}">
                  <a16:creationId xmlns:a16="http://schemas.microsoft.com/office/drawing/2014/main" id="{24EC9948-449E-54FE-3BB8-36FCCFBA5600}"/>
                </a:ext>
              </a:extLst>
            </p:cNvPr>
            <p:cNvSpPr/>
            <p:nvPr/>
          </p:nvSpPr>
          <p:spPr>
            <a:xfrm>
              <a:off x="4316375" y="2921050"/>
              <a:ext cx="151750" cy="426300"/>
            </a:xfrm>
            <a:custGeom>
              <a:avLst/>
              <a:gdLst/>
              <a:ahLst/>
              <a:cxnLst/>
              <a:rect l="l" t="t" r="r" b="b"/>
              <a:pathLst>
                <a:path w="6070" h="17052" extrusionOk="0">
                  <a:moveTo>
                    <a:pt x="81" y="0"/>
                  </a:moveTo>
                  <a:cubicBezTo>
                    <a:pt x="40" y="0"/>
                    <a:pt x="0" y="37"/>
                    <a:pt x="9" y="79"/>
                  </a:cubicBezTo>
                  <a:cubicBezTo>
                    <a:pt x="32" y="221"/>
                    <a:pt x="92" y="364"/>
                    <a:pt x="127" y="506"/>
                  </a:cubicBezTo>
                  <a:cubicBezTo>
                    <a:pt x="222" y="779"/>
                    <a:pt x="293" y="1028"/>
                    <a:pt x="376" y="1301"/>
                  </a:cubicBezTo>
                  <a:cubicBezTo>
                    <a:pt x="696" y="2416"/>
                    <a:pt x="1088" y="3507"/>
                    <a:pt x="1503" y="4586"/>
                  </a:cubicBezTo>
                  <a:cubicBezTo>
                    <a:pt x="1693" y="5108"/>
                    <a:pt x="1882" y="5642"/>
                    <a:pt x="2096" y="6164"/>
                  </a:cubicBezTo>
                  <a:cubicBezTo>
                    <a:pt x="2298" y="6674"/>
                    <a:pt x="2511" y="7172"/>
                    <a:pt x="2701" y="7682"/>
                  </a:cubicBezTo>
                  <a:cubicBezTo>
                    <a:pt x="3104" y="8702"/>
                    <a:pt x="3472" y="9734"/>
                    <a:pt x="3851" y="10754"/>
                  </a:cubicBezTo>
                  <a:cubicBezTo>
                    <a:pt x="4349" y="12129"/>
                    <a:pt x="4871" y="13493"/>
                    <a:pt x="5310" y="14893"/>
                  </a:cubicBezTo>
                  <a:cubicBezTo>
                    <a:pt x="5452" y="15355"/>
                    <a:pt x="5547" y="15818"/>
                    <a:pt x="5630" y="16292"/>
                  </a:cubicBezTo>
                  <a:cubicBezTo>
                    <a:pt x="5654" y="16470"/>
                    <a:pt x="5690" y="16648"/>
                    <a:pt x="5690" y="16826"/>
                  </a:cubicBezTo>
                  <a:cubicBezTo>
                    <a:pt x="5690" y="16933"/>
                    <a:pt x="5761" y="17040"/>
                    <a:pt x="5879" y="17051"/>
                  </a:cubicBezTo>
                  <a:cubicBezTo>
                    <a:pt x="5974" y="17051"/>
                    <a:pt x="6069" y="16968"/>
                    <a:pt x="6069" y="16862"/>
                  </a:cubicBezTo>
                  <a:cubicBezTo>
                    <a:pt x="6069" y="16684"/>
                    <a:pt x="6057" y="16506"/>
                    <a:pt x="6045" y="16340"/>
                  </a:cubicBezTo>
                  <a:cubicBezTo>
                    <a:pt x="6022" y="15972"/>
                    <a:pt x="5962" y="15604"/>
                    <a:pt x="5891" y="15237"/>
                  </a:cubicBezTo>
                  <a:cubicBezTo>
                    <a:pt x="5476" y="13541"/>
                    <a:pt x="4812" y="11916"/>
                    <a:pt x="4195" y="10291"/>
                  </a:cubicBezTo>
                  <a:cubicBezTo>
                    <a:pt x="3792" y="9247"/>
                    <a:pt x="3401" y="8215"/>
                    <a:pt x="2974" y="7184"/>
                  </a:cubicBezTo>
                  <a:cubicBezTo>
                    <a:pt x="2689" y="6496"/>
                    <a:pt x="2381" y="5820"/>
                    <a:pt x="2120" y="5120"/>
                  </a:cubicBezTo>
                  <a:cubicBezTo>
                    <a:pt x="1598" y="3780"/>
                    <a:pt x="1088" y="2416"/>
                    <a:pt x="602" y="1052"/>
                  </a:cubicBezTo>
                  <a:cubicBezTo>
                    <a:pt x="542" y="874"/>
                    <a:pt x="471" y="696"/>
                    <a:pt x="400" y="518"/>
                  </a:cubicBezTo>
                  <a:cubicBezTo>
                    <a:pt x="317" y="352"/>
                    <a:pt x="258" y="150"/>
                    <a:pt x="127" y="20"/>
                  </a:cubicBezTo>
                  <a:cubicBezTo>
                    <a:pt x="114" y="6"/>
                    <a:pt x="97" y="0"/>
                    <a:pt x="81"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6" name="Google Shape;2835;p72">
              <a:extLst>
                <a:ext uri="{FF2B5EF4-FFF2-40B4-BE49-F238E27FC236}">
                  <a16:creationId xmlns:a16="http://schemas.microsoft.com/office/drawing/2014/main" id="{93922D4F-3932-0D2A-FC8C-D17CCC28B71A}"/>
                </a:ext>
              </a:extLst>
            </p:cNvPr>
            <p:cNvSpPr/>
            <p:nvPr/>
          </p:nvSpPr>
          <p:spPr>
            <a:xfrm>
              <a:off x="4222550" y="2982175"/>
              <a:ext cx="9100" cy="37250"/>
            </a:xfrm>
            <a:custGeom>
              <a:avLst/>
              <a:gdLst/>
              <a:ahLst/>
              <a:cxnLst/>
              <a:rect l="l" t="t" r="r" b="b"/>
              <a:pathLst>
                <a:path w="364" h="1490" extrusionOk="0">
                  <a:moveTo>
                    <a:pt x="212" y="1"/>
                  </a:moveTo>
                  <a:cubicBezTo>
                    <a:pt x="1" y="1"/>
                    <a:pt x="144" y="1266"/>
                    <a:pt x="144" y="1394"/>
                  </a:cubicBezTo>
                  <a:cubicBezTo>
                    <a:pt x="150" y="1459"/>
                    <a:pt x="197" y="1490"/>
                    <a:pt x="246" y="1490"/>
                  </a:cubicBezTo>
                  <a:cubicBezTo>
                    <a:pt x="304" y="1490"/>
                    <a:pt x="364" y="1447"/>
                    <a:pt x="358" y="1370"/>
                  </a:cubicBezTo>
                  <a:cubicBezTo>
                    <a:pt x="298" y="931"/>
                    <a:pt x="322" y="493"/>
                    <a:pt x="298" y="54"/>
                  </a:cubicBezTo>
                  <a:cubicBezTo>
                    <a:pt x="264" y="17"/>
                    <a:pt x="236" y="1"/>
                    <a:pt x="212"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7" name="Google Shape;2836;p72">
              <a:extLst>
                <a:ext uri="{FF2B5EF4-FFF2-40B4-BE49-F238E27FC236}">
                  <a16:creationId xmlns:a16="http://schemas.microsoft.com/office/drawing/2014/main" id="{75112968-BD05-7098-3CCE-37011D002B51}"/>
                </a:ext>
              </a:extLst>
            </p:cNvPr>
            <p:cNvSpPr/>
            <p:nvPr/>
          </p:nvSpPr>
          <p:spPr>
            <a:xfrm>
              <a:off x="4247550" y="2972750"/>
              <a:ext cx="11975" cy="48825"/>
            </a:xfrm>
            <a:custGeom>
              <a:avLst/>
              <a:gdLst/>
              <a:ahLst/>
              <a:cxnLst/>
              <a:rect l="l" t="t" r="r" b="b"/>
              <a:pathLst>
                <a:path w="479" h="1953" extrusionOk="0">
                  <a:moveTo>
                    <a:pt x="206" y="0"/>
                  </a:moveTo>
                  <a:cubicBezTo>
                    <a:pt x="1" y="0"/>
                    <a:pt x="271" y="1669"/>
                    <a:pt x="271" y="1866"/>
                  </a:cubicBezTo>
                  <a:cubicBezTo>
                    <a:pt x="276" y="1925"/>
                    <a:pt x="321" y="1953"/>
                    <a:pt x="367" y="1953"/>
                  </a:cubicBezTo>
                  <a:cubicBezTo>
                    <a:pt x="422" y="1953"/>
                    <a:pt x="479" y="1913"/>
                    <a:pt x="472" y="1842"/>
                  </a:cubicBezTo>
                  <a:cubicBezTo>
                    <a:pt x="437" y="1522"/>
                    <a:pt x="401" y="1202"/>
                    <a:pt x="378" y="870"/>
                  </a:cubicBezTo>
                  <a:cubicBezTo>
                    <a:pt x="331" y="717"/>
                    <a:pt x="400" y="4"/>
                    <a:pt x="228" y="4"/>
                  </a:cubicBezTo>
                  <a:cubicBezTo>
                    <a:pt x="226" y="4"/>
                    <a:pt x="225" y="4"/>
                    <a:pt x="223" y="4"/>
                  </a:cubicBezTo>
                  <a:cubicBezTo>
                    <a:pt x="217" y="1"/>
                    <a:pt x="211" y="0"/>
                    <a:pt x="206"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8" name="Google Shape;2837;p72">
              <a:extLst>
                <a:ext uri="{FF2B5EF4-FFF2-40B4-BE49-F238E27FC236}">
                  <a16:creationId xmlns:a16="http://schemas.microsoft.com/office/drawing/2014/main" id="{5BF8DEEC-9E70-64A7-E7F9-A8393415D0F9}"/>
                </a:ext>
              </a:extLst>
            </p:cNvPr>
            <p:cNvSpPr/>
            <p:nvPr/>
          </p:nvSpPr>
          <p:spPr>
            <a:xfrm>
              <a:off x="4266175" y="2959125"/>
              <a:ext cx="23150" cy="55475"/>
            </a:xfrm>
            <a:custGeom>
              <a:avLst/>
              <a:gdLst/>
              <a:ahLst/>
              <a:cxnLst/>
              <a:rect l="l" t="t" r="r" b="b"/>
              <a:pathLst>
                <a:path w="926" h="2219" extrusionOk="0">
                  <a:moveTo>
                    <a:pt x="300" y="1"/>
                  </a:moveTo>
                  <a:cubicBezTo>
                    <a:pt x="1" y="1"/>
                    <a:pt x="571" y="1905"/>
                    <a:pt x="629" y="2114"/>
                  </a:cubicBezTo>
                  <a:cubicBezTo>
                    <a:pt x="647" y="2182"/>
                    <a:pt x="711" y="2218"/>
                    <a:pt x="777" y="2218"/>
                  </a:cubicBezTo>
                  <a:cubicBezTo>
                    <a:pt x="836" y="2218"/>
                    <a:pt x="897" y="2188"/>
                    <a:pt x="925" y="2126"/>
                  </a:cubicBezTo>
                  <a:cubicBezTo>
                    <a:pt x="902" y="1758"/>
                    <a:pt x="724" y="1379"/>
                    <a:pt x="641" y="1011"/>
                  </a:cubicBezTo>
                  <a:cubicBezTo>
                    <a:pt x="548" y="838"/>
                    <a:pt x="490" y="1"/>
                    <a:pt x="333" y="1"/>
                  </a:cubicBezTo>
                  <a:cubicBezTo>
                    <a:pt x="329" y="1"/>
                    <a:pt x="325" y="2"/>
                    <a:pt x="320" y="3"/>
                  </a:cubicBezTo>
                  <a:cubicBezTo>
                    <a:pt x="313" y="1"/>
                    <a:pt x="307" y="1"/>
                    <a:pt x="300"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39" name="Google Shape;2838;p72">
              <a:extLst>
                <a:ext uri="{FF2B5EF4-FFF2-40B4-BE49-F238E27FC236}">
                  <a16:creationId xmlns:a16="http://schemas.microsoft.com/office/drawing/2014/main" id="{E242C8E8-DD3C-3B98-C305-9B938B889A4F}"/>
                </a:ext>
              </a:extLst>
            </p:cNvPr>
            <p:cNvSpPr/>
            <p:nvPr/>
          </p:nvSpPr>
          <p:spPr>
            <a:xfrm>
              <a:off x="4282475" y="2944350"/>
              <a:ext cx="32925" cy="57975"/>
            </a:xfrm>
            <a:custGeom>
              <a:avLst/>
              <a:gdLst/>
              <a:ahLst/>
              <a:cxnLst/>
              <a:rect l="l" t="t" r="r" b="b"/>
              <a:pathLst>
                <a:path w="1317" h="2319" extrusionOk="0">
                  <a:moveTo>
                    <a:pt x="171" y="1"/>
                  </a:moveTo>
                  <a:cubicBezTo>
                    <a:pt x="161" y="1"/>
                    <a:pt x="152" y="5"/>
                    <a:pt x="143" y="13"/>
                  </a:cubicBezTo>
                  <a:cubicBezTo>
                    <a:pt x="1" y="132"/>
                    <a:pt x="238" y="440"/>
                    <a:pt x="250" y="594"/>
                  </a:cubicBezTo>
                  <a:cubicBezTo>
                    <a:pt x="463" y="1163"/>
                    <a:pt x="570" y="1828"/>
                    <a:pt x="914" y="2314"/>
                  </a:cubicBezTo>
                  <a:cubicBezTo>
                    <a:pt x="937" y="2317"/>
                    <a:pt x="957" y="2318"/>
                    <a:pt x="976" y="2318"/>
                  </a:cubicBezTo>
                  <a:cubicBezTo>
                    <a:pt x="1316" y="2318"/>
                    <a:pt x="994" y="1829"/>
                    <a:pt x="938" y="1638"/>
                  </a:cubicBezTo>
                  <a:cubicBezTo>
                    <a:pt x="814" y="1446"/>
                    <a:pt x="368" y="1"/>
                    <a:pt x="171"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0" name="Google Shape;2839;p72">
              <a:extLst>
                <a:ext uri="{FF2B5EF4-FFF2-40B4-BE49-F238E27FC236}">
                  <a16:creationId xmlns:a16="http://schemas.microsoft.com/office/drawing/2014/main" id="{66CE2DB0-E792-32A4-F333-B9C547D0B094}"/>
                </a:ext>
              </a:extLst>
            </p:cNvPr>
            <p:cNvSpPr/>
            <p:nvPr/>
          </p:nvSpPr>
          <p:spPr>
            <a:xfrm>
              <a:off x="4299975" y="2935000"/>
              <a:ext cx="20225" cy="38275"/>
            </a:xfrm>
            <a:custGeom>
              <a:avLst/>
              <a:gdLst/>
              <a:ahLst/>
              <a:cxnLst/>
              <a:rect l="l" t="t" r="r" b="b"/>
              <a:pathLst>
                <a:path w="809" h="1531" extrusionOk="0">
                  <a:moveTo>
                    <a:pt x="145" y="0"/>
                  </a:moveTo>
                  <a:cubicBezTo>
                    <a:pt x="73" y="0"/>
                    <a:pt x="0" y="70"/>
                    <a:pt x="24" y="150"/>
                  </a:cubicBezTo>
                  <a:cubicBezTo>
                    <a:pt x="190" y="565"/>
                    <a:pt x="332" y="1016"/>
                    <a:pt x="487" y="1431"/>
                  </a:cubicBezTo>
                  <a:cubicBezTo>
                    <a:pt x="513" y="1501"/>
                    <a:pt x="567" y="1530"/>
                    <a:pt x="621" y="1530"/>
                  </a:cubicBezTo>
                  <a:cubicBezTo>
                    <a:pt x="714" y="1530"/>
                    <a:pt x="809" y="1444"/>
                    <a:pt x="771" y="1324"/>
                  </a:cubicBezTo>
                  <a:cubicBezTo>
                    <a:pt x="605" y="897"/>
                    <a:pt x="451" y="458"/>
                    <a:pt x="238" y="55"/>
                  </a:cubicBezTo>
                  <a:cubicBezTo>
                    <a:pt x="214" y="16"/>
                    <a:pt x="180" y="0"/>
                    <a:pt x="145"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1" name="Google Shape;2840;p72">
              <a:extLst>
                <a:ext uri="{FF2B5EF4-FFF2-40B4-BE49-F238E27FC236}">
                  <a16:creationId xmlns:a16="http://schemas.microsoft.com/office/drawing/2014/main" id="{7D67AE36-77F6-23DA-F743-1585A8349AF0}"/>
                </a:ext>
              </a:extLst>
            </p:cNvPr>
            <p:cNvSpPr/>
            <p:nvPr/>
          </p:nvSpPr>
          <p:spPr>
            <a:xfrm>
              <a:off x="4404050" y="3315750"/>
              <a:ext cx="71175" cy="134775"/>
            </a:xfrm>
            <a:custGeom>
              <a:avLst/>
              <a:gdLst/>
              <a:ahLst/>
              <a:cxnLst/>
              <a:rect l="l" t="t" r="r" b="b"/>
              <a:pathLst>
                <a:path w="2847" h="5391" extrusionOk="0">
                  <a:moveTo>
                    <a:pt x="2363" y="1"/>
                  </a:moveTo>
                  <a:cubicBezTo>
                    <a:pt x="2350" y="1"/>
                    <a:pt x="2338" y="3"/>
                    <a:pt x="2325" y="6"/>
                  </a:cubicBezTo>
                  <a:cubicBezTo>
                    <a:pt x="2147" y="54"/>
                    <a:pt x="2242" y="255"/>
                    <a:pt x="2254" y="386"/>
                  </a:cubicBezTo>
                  <a:cubicBezTo>
                    <a:pt x="2610" y="2106"/>
                    <a:pt x="2028" y="4217"/>
                    <a:pt x="380" y="5059"/>
                  </a:cubicBezTo>
                  <a:cubicBezTo>
                    <a:pt x="238" y="5106"/>
                    <a:pt x="0" y="5272"/>
                    <a:pt x="238" y="5391"/>
                  </a:cubicBezTo>
                  <a:cubicBezTo>
                    <a:pt x="1281" y="5166"/>
                    <a:pt x="2040" y="4157"/>
                    <a:pt x="2420" y="3209"/>
                  </a:cubicBezTo>
                  <a:cubicBezTo>
                    <a:pt x="2847" y="2212"/>
                    <a:pt x="2799" y="1133"/>
                    <a:pt x="2515" y="113"/>
                  </a:cubicBezTo>
                  <a:cubicBezTo>
                    <a:pt x="2495" y="53"/>
                    <a:pt x="2432" y="1"/>
                    <a:pt x="2363"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2" name="Google Shape;2841;p72">
              <a:extLst>
                <a:ext uri="{FF2B5EF4-FFF2-40B4-BE49-F238E27FC236}">
                  <a16:creationId xmlns:a16="http://schemas.microsoft.com/office/drawing/2014/main" id="{397C5A70-6964-C645-A863-136515525911}"/>
                </a:ext>
              </a:extLst>
            </p:cNvPr>
            <p:cNvSpPr/>
            <p:nvPr/>
          </p:nvSpPr>
          <p:spPr>
            <a:xfrm>
              <a:off x="4211025" y="2753850"/>
              <a:ext cx="125725" cy="249125"/>
            </a:xfrm>
            <a:custGeom>
              <a:avLst/>
              <a:gdLst/>
              <a:ahLst/>
              <a:cxnLst/>
              <a:rect l="l" t="t" r="r" b="b"/>
              <a:pathLst>
                <a:path w="5029" h="9965" extrusionOk="0">
                  <a:moveTo>
                    <a:pt x="4112" y="1"/>
                  </a:moveTo>
                  <a:cubicBezTo>
                    <a:pt x="3999" y="1"/>
                    <a:pt x="3893" y="43"/>
                    <a:pt x="3796" y="102"/>
                  </a:cubicBezTo>
                  <a:cubicBezTo>
                    <a:pt x="3511" y="256"/>
                    <a:pt x="3238" y="469"/>
                    <a:pt x="3001" y="706"/>
                  </a:cubicBezTo>
                  <a:cubicBezTo>
                    <a:pt x="2586" y="1086"/>
                    <a:pt x="2277" y="1560"/>
                    <a:pt x="2005" y="2059"/>
                  </a:cubicBezTo>
                  <a:cubicBezTo>
                    <a:pt x="1661" y="2640"/>
                    <a:pt x="1376" y="3268"/>
                    <a:pt x="1151" y="3909"/>
                  </a:cubicBezTo>
                  <a:cubicBezTo>
                    <a:pt x="676" y="5190"/>
                    <a:pt x="71" y="6471"/>
                    <a:pt x="12" y="7858"/>
                  </a:cubicBezTo>
                  <a:cubicBezTo>
                    <a:pt x="0" y="8262"/>
                    <a:pt x="12" y="8665"/>
                    <a:pt x="143" y="9044"/>
                  </a:cubicBezTo>
                  <a:cubicBezTo>
                    <a:pt x="297" y="9448"/>
                    <a:pt x="605" y="9851"/>
                    <a:pt x="1056" y="9946"/>
                  </a:cubicBezTo>
                  <a:cubicBezTo>
                    <a:pt x="1124" y="9958"/>
                    <a:pt x="1191" y="9964"/>
                    <a:pt x="1258" y="9964"/>
                  </a:cubicBezTo>
                  <a:cubicBezTo>
                    <a:pt x="1760" y="9964"/>
                    <a:pt x="2221" y="9633"/>
                    <a:pt x="2598" y="9329"/>
                  </a:cubicBezTo>
                  <a:cubicBezTo>
                    <a:pt x="3238" y="8760"/>
                    <a:pt x="3736" y="8013"/>
                    <a:pt x="4045" y="7218"/>
                  </a:cubicBezTo>
                  <a:cubicBezTo>
                    <a:pt x="4306" y="6589"/>
                    <a:pt x="4531" y="5949"/>
                    <a:pt x="4661" y="5285"/>
                  </a:cubicBezTo>
                  <a:cubicBezTo>
                    <a:pt x="4768" y="4763"/>
                    <a:pt x="4839" y="4253"/>
                    <a:pt x="4875" y="3731"/>
                  </a:cubicBezTo>
                  <a:cubicBezTo>
                    <a:pt x="4946" y="3423"/>
                    <a:pt x="4993" y="3102"/>
                    <a:pt x="5005" y="2782"/>
                  </a:cubicBezTo>
                  <a:cubicBezTo>
                    <a:pt x="5029" y="2284"/>
                    <a:pt x="4982" y="1774"/>
                    <a:pt x="4922" y="1264"/>
                  </a:cubicBezTo>
                  <a:cubicBezTo>
                    <a:pt x="4851" y="790"/>
                    <a:pt x="4768" y="78"/>
                    <a:pt x="4187" y="7"/>
                  </a:cubicBezTo>
                  <a:cubicBezTo>
                    <a:pt x="4162" y="3"/>
                    <a:pt x="4137" y="1"/>
                    <a:pt x="4112"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3" name="Google Shape;2842;p72">
              <a:extLst>
                <a:ext uri="{FF2B5EF4-FFF2-40B4-BE49-F238E27FC236}">
                  <a16:creationId xmlns:a16="http://schemas.microsoft.com/office/drawing/2014/main" id="{C200D270-CF84-161F-92B4-C89B30171693}"/>
                </a:ext>
              </a:extLst>
            </p:cNvPr>
            <p:cNvSpPr/>
            <p:nvPr/>
          </p:nvSpPr>
          <p:spPr>
            <a:xfrm>
              <a:off x="4248975" y="2821275"/>
              <a:ext cx="64325" cy="130350"/>
            </a:xfrm>
            <a:custGeom>
              <a:avLst/>
              <a:gdLst/>
              <a:ahLst/>
              <a:cxnLst/>
              <a:rect l="l" t="t" r="r" b="b"/>
              <a:pathLst>
                <a:path w="2573" h="5214" extrusionOk="0">
                  <a:moveTo>
                    <a:pt x="2474" y="0"/>
                  </a:moveTo>
                  <a:cubicBezTo>
                    <a:pt x="2468" y="0"/>
                    <a:pt x="2462" y="1"/>
                    <a:pt x="2455" y="2"/>
                  </a:cubicBezTo>
                  <a:cubicBezTo>
                    <a:pt x="2325" y="38"/>
                    <a:pt x="2396" y="216"/>
                    <a:pt x="2361" y="322"/>
                  </a:cubicBezTo>
                  <a:cubicBezTo>
                    <a:pt x="2183" y="1200"/>
                    <a:pt x="1815" y="2054"/>
                    <a:pt x="1269" y="2766"/>
                  </a:cubicBezTo>
                  <a:cubicBezTo>
                    <a:pt x="925" y="3204"/>
                    <a:pt x="605" y="3667"/>
                    <a:pt x="427" y="4201"/>
                  </a:cubicBezTo>
                  <a:cubicBezTo>
                    <a:pt x="404" y="4379"/>
                    <a:pt x="0" y="5161"/>
                    <a:pt x="249" y="5209"/>
                  </a:cubicBezTo>
                  <a:cubicBezTo>
                    <a:pt x="264" y="5212"/>
                    <a:pt x="277" y="5214"/>
                    <a:pt x="289" y="5214"/>
                  </a:cubicBezTo>
                  <a:cubicBezTo>
                    <a:pt x="396" y="5214"/>
                    <a:pt x="418" y="5081"/>
                    <a:pt x="439" y="4995"/>
                  </a:cubicBezTo>
                  <a:cubicBezTo>
                    <a:pt x="570" y="4639"/>
                    <a:pt x="700" y="4284"/>
                    <a:pt x="854" y="3940"/>
                  </a:cubicBezTo>
                  <a:cubicBezTo>
                    <a:pt x="1186" y="3264"/>
                    <a:pt x="1744" y="2718"/>
                    <a:pt x="2040" y="2030"/>
                  </a:cubicBezTo>
                  <a:cubicBezTo>
                    <a:pt x="2301" y="1413"/>
                    <a:pt x="2527" y="761"/>
                    <a:pt x="2562" y="97"/>
                  </a:cubicBezTo>
                  <a:cubicBezTo>
                    <a:pt x="2573" y="44"/>
                    <a:pt x="2526" y="0"/>
                    <a:pt x="247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4" name="Google Shape;2843;p72">
              <a:extLst>
                <a:ext uri="{FF2B5EF4-FFF2-40B4-BE49-F238E27FC236}">
                  <a16:creationId xmlns:a16="http://schemas.microsoft.com/office/drawing/2014/main" id="{7801AEA1-D41D-3687-F6AC-7EC27476A79D}"/>
                </a:ext>
              </a:extLst>
            </p:cNvPr>
            <p:cNvSpPr/>
            <p:nvPr/>
          </p:nvSpPr>
          <p:spPr>
            <a:xfrm>
              <a:off x="4251350" y="2877075"/>
              <a:ext cx="24925" cy="37550"/>
            </a:xfrm>
            <a:custGeom>
              <a:avLst/>
              <a:gdLst/>
              <a:ahLst/>
              <a:cxnLst/>
              <a:rect l="l" t="t" r="r" b="b"/>
              <a:pathLst>
                <a:path w="997" h="1502" extrusionOk="0">
                  <a:moveTo>
                    <a:pt x="763" y="0"/>
                  </a:moveTo>
                  <a:cubicBezTo>
                    <a:pt x="724" y="0"/>
                    <a:pt x="689" y="19"/>
                    <a:pt x="664" y="59"/>
                  </a:cubicBezTo>
                  <a:cubicBezTo>
                    <a:pt x="463" y="427"/>
                    <a:pt x="261" y="794"/>
                    <a:pt x="119" y="1186"/>
                  </a:cubicBezTo>
                  <a:cubicBezTo>
                    <a:pt x="95" y="1269"/>
                    <a:pt x="0" y="1376"/>
                    <a:pt x="60" y="1459"/>
                  </a:cubicBezTo>
                  <a:cubicBezTo>
                    <a:pt x="81" y="1489"/>
                    <a:pt x="111" y="1502"/>
                    <a:pt x="141" y="1502"/>
                  </a:cubicBezTo>
                  <a:cubicBezTo>
                    <a:pt x="192" y="1502"/>
                    <a:pt x="242" y="1464"/>
                    <a:pt x="249" y="1411"/>
                  </a:cubicBezTo>
                  <a:cubicBezTo>
                    <a:pt x="344" y="1198"/>
                    <a:pt x="451" y="984"/>
                    <a:pt x="558" y="771"/>
                  </a:cubicBezTo>
                  <a:cubicBezTo>
                    <a:pt x="593" y="605"/>
                    <a:pt x="996" y="107"/>
                    <a:pt x="819" y="12"/>
                  </a:cubicBezTo>
                  <a:cubicBezTo>
                    <a:pt x="800" y="4"/>
                    <a:pt x="781" y="0"/>
                    <a:pt x="763"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5" name="Google Shape;2844;p72">
              <a:extLst>
                <a:ext uri="{FF2B5EF4-FFF2-40B4-BE49-F238E27FC236}">
                  <a16:creationId xmlns:a16="http://schemas.microsoft.com/office/drawing/2014/main" id="{981F0E90-B6F7-A9C1-4E7B-EB2FCADA5A12}"/>
                </a:ext>
              </a:extLst>
            </p:cNvPr>
            <p:cNvSpPr/>
            <p:nvPr/>
          </p:nvSpPr>
          <p:spPr>
            <a:xfrm>
              <a:off x="4267650" y="2901975"/>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6" name="Google Shape;2845;p72">
              <a:extLst>
                <a:ext uri="{FF2B5EF4-FFF2-40B4-BE49-F238E27FC236}">
                  <a16:creationId xmlns:a16="http://schemas.microsoft.com/office/drawing/2014/main" id="{BB05BDA7-034E-6EE7-68CE-408EC6853997}"/>
                </a:ext>
              </a:extLst>
            </p:cNvPr>
            <p:cNvSpPr/>
            <p:nvPr/>
          </p:nvSpPr>
          <p:spPr>
            <a:xfrm>
              <a:off x="4267650" y="290197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7" name="Google Shape;2846;p72">
              <a:extLst>
                <a:ext uri="{FF2B5EF4-FFF2-40B4-BE49-F238E27FC236}">
                  <a16:creationId xmlns:a16="http://schemas.microsoft.com/office/drawing/2014/main" id="{8212DD3A-D133-8F7E-5ACF-6ED1F5BE21F4}"/>
                </a:ext>
              </a:extLst>
            </p:cNvPr>
            <p:cNvSpPr/>
            <p:nvPr/>
          </p:nvSpPr>
          <p:spPr>
            <a:xfrm>
              <a:off x="4267650" y="2901975"/>
              <a:ext cx="25" cy="25"/>
            </a:xfrm>
            <a:custGeom>
              <a:avLst/>
              <a:gdLst/>
              <a:ahLst/>
              <a:cxnLst/>
              <a:rect l="l" t="t" r="r" b="b"/>
              <a:pathLst>
                <a:path w="1" h="1" extrusionOk="0">
                  <a:moveTo>
                    <a:pt x="1" y="0"/>
                  </a:moveTo>
                  <a:lnTo>
                    <a:pt x="1" y="0"/>
                  </a:lnTo>
                  <a:lnTo>
                    <a:pt x="1" y="0"/>
                  </a:lnTo>
                  <a:cubicBezTo>
                    <a:pt x="1" y="0"/>
                    <a:pt x="1" y="0"/>
                    <a:pt x="1" y="0"/>
                  </a:cubicBezTo>
                  <a:cubicBezTo>
                    <a:pt x="1" y="0"/>
                    <a:pt x="1" y="0"/>
                    <a:pt x="1"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8" name="Google Shape;2847;p72">
              <a:extLst>
                <a:ext uri="{FF2B5EF4-FFF2-40B4-BE49-F238E27FC236}">
                  <a16:creationId xmlns:a16="http://schemas.microsoft.com/office/drawing/2014/main" id="{BDB881EB-E650-78E6-D5E6-9FF1B3103563}"/>
                </a:ext>
              </a:extLst>
            </p:cNvPr>
            <p:cNvSpPr/>
            <p:nvPr/>
          </p:nvSpPr>
          <p:spPr>
            <a:xfrm>
              <a:off x="4267650" y="2901975"/>
              <a:ext cx="325" cy="25"/>
            </a:xfrm>
            <a:custGeom>
              <a:avLst/>
              <a:gdLst/>
              <a:ahLst/>
              <a:cxnLst/>
              <a:rect l="l" t="t" r="r" b="b"/>
              <a:pathLst>
                <a:path w="13" h="1" extrusionOk="0">
                  <a:moveTo>
                    <a:pt x="1" y="0"/>
                  </a:moveTo>
                  <a:lnTo>
                    <a:pt x="1" y="0"/>
                  </a:lnTo>
                  <a:lnTo>
                    <a:pt x="1" y="0"/>
                  </a:lnTo>
                  <a:cubicBezTo>
                    <a:pt x="1" y="0"/>
                    <a:pt x="1" y="0"/>
                    <a:pt x="1" y="0"/>
                  </a:cubicBezTo>
                  <a:cubicBezTo>
                    <a:pt x="1" y="0"/>
                    <a:pt x="12" y="0"/>
                    <a:pt x="12" y="0"/>
                  </a:cubicBezTo>
                  <a:cubicBezTo>
                    <a:pt x="12" y="0"/>
                    <a:pt x="12" y="0"/>
                    <a:pt x="1" y="0"/>
                  </a:cubicBezTo>
                  <a:cubicBezTo>
                    <a:pt x="1" y="0"/>
                    <a:pt x="1" y="0"/>
                    <a:pt x="1" y="0"/>
                  </a:cubicBezTo>
                  <a:cubicBezTo>
                    <a:pt x="1" y="0"/>
                    <a:pt x="1" y="0"/>
                    <a:pt x="1" y="0"/>
                  </a:cubicBezTo>
                  <a:lnTo>
                    <a:pt x="1" y="0"/>
                  </a:lnTo>
                  <a:cubicBezTo>
                    <a:pt x="1" y="0"/>
                    <a:pt x="1" y="0"/>
                    <a:pt x="1"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49" name="Google Shape;2848;p72">
              <a:extLst>
                <a:ext uri="{FF2B5EF4-FFF2-40B4-BE49-F238E27FC236}">
                  <a16:creationId xmlns:a16="http://schemas.microsoft.com/office/drawing/2014/main" id="{55D4BE58-452B-73E6-8ECE-9D472F160DCA}"/>
                </a:ext>
              </a:extLst>
            </p:cNvPr>
            <p:cNvSpPr/>
            <p:nvPr/>
          </p:nvSpPr>
          <p:spPr>
            <a:xfrm>
              <a:off x="4267650" y="2901975"/>
              <a:ext cx="25" cy="25"/>
            </a:xfrm>
            <a:custGeom>
              <a:avLst/>
              <a:gdLst/>
              <a:ahLst/>
              <a:cxnLst/>
              <a:rect l="l" t="t" r="r" b="b"/>
              <a:pathLst>
                <a:path w="1" h="1" extrusionOk="0">
                  <a:moveTo>
                    <a:pt x="1" y="0"/>
                  </a:moveTo>
                  <a:lnTo>
                    <a:pt x="1" y="0"/>
                  </a:lnTo>
                  <a:lnTo>
                    <a:pt x="1" y="0"/>
                  </a:ln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0" name="Google Shape;2849;p72">
              <a:extLst>
                <a:ext uri="{FF2B5EF4-FFF2-40B4-BE49-F238E27FC236}">
                  <a16:creationId xmlns:a16="http://schemas.microsoft.com/office/drawing/2014/main" id="{61371A80-B4D3-5EF6-F2E9-D1ECA658567A}"/>
                </a:ext>
              </a:extLst>
            </p:cNvPr>
            <p:cNvSpPr/>
            <p:nvPr/>
          </p:nvSpPr>
          <p:spPr>
            <a:xfrm>
              <a:off x="4267950" y="2901975"/>
              <a:ext cx="25" cy="25"/>
            </a:xfrm>
            <a:custGeom>
              <a:avLst/>
              <a:gdLst/>
              <a:ahLst/>
              <a:cxnLst/>
              <a:rect l="l" t="t" r="r" b="b"/>
              <a:pathLst>
                <a:path w="1" h="1" extrusionOk="0">
                  <a:moveTo>
                    <a:pt x="0" y="0"/>
                  </a:moveTo>
                  <a:lnTo>
                    <a:pt x="0" y="0"/>
                  </a:lnTo>
                  <a:lnTo>
                    <a:pt x="0" y="0"/>
                  </a:lnTo>
                  <a:lnTo>
                    <a:pt x="0" y="0"/>
                  </a:lnTo>
                  <a:cubicBezTo>
                    <a:pt x="0" y="0"/>
                    <a:pt x="0" y="0"/>
                    <a:pt x="0"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1" name="Google Shape;2850;p72">
              <a:extLst>
                <a:ext uri="{FF2B5EF4-FFF2-40B4-BE49-F238E27FC236}">
                  <a16:creationId xmlns:a16="http://schemas.microsoft.com/office/drawing/2014/main" id="{9842FADA-1D5C-9678-1920-5BC8D695785A}"/>
                </a:ext>
              </a:extLst>
            </p:cNvPr>
            <p:cNvSpPr/>
            <p:nvPr/>
          </p:nvSpPr>
          <p:spPr>
            <a:xfrm>
              <a:off x="3805975" y="2437325"/>
              <a:ext cx="557150" cy="502625"/>
            </a:xfrm>
            <a:custGeom>
              <a:avLst/>
              <a:gdLst/>
              <a:ahLst/>
              <a:cxnLst/>
              <a:rect l="l" t="t" r="r" b="b"/>
              <a:pathLst>
                <a:path w="22286" h="20105" extrusionOk="0">
                  <a:moveTo>
                    <a:pt x="13005" y="0"/>
                  </a:moveTo>
                  <a:cubicBezTo>
                    <a:pt x="12423" y="0"/>
                    <a:pt x="11828" y="78"/>
                    <a:pt x="11233" y="238"/>
                  </a:cubicBezTo>
                  <a:cubicBezTo>
                    <a:pt x="7959" y="973"/>
                    <a:pt x="5101" y="2824"/>
                    <a:pt x="4188" y="6228"/>
                  </a:cubicBezTo>
                  <a:cubicBezTo>
                    <a:pt x="3844" y="7722"/>
                    <a:pt x="3512" y="9252"/>
                    <a:pt x="3512" y="10794"/>
                  </a:cubicBezTo>
                  <a:cubicBezTo>
                    <a:pt x="3185" y="10703"/>
                    <a:pt x="2843" y="10649"/>
                    <a:pt x="2507" y="10649"/>
                  </a:cubicBezTo>
                  <a:cubicBezTo>
                    <a:pt x="2049" y="10649"/>
                    <a:pt x="1600" y="10749"/>
                    <a:pt x="1211" y="10995"/>
                  </a:cubicBezTo>
                  <a:cubicBezTo>
                    <a:pt x="1" y="11849"/>
                    <a:pt x="214" y="13676"/>
                    <a:pt x="1246" y="14589"/>
                  </a:cubicBezTo>
                  <a:cubicBezTo>
                    <a:pt x="2159" y="15265"/>
                    <a:pt x="3606" y="15716"/>
                    <a:pt x="4769" y="15834"/>
                  </a:cubicBezTo>
                  <a:cubicBezTo>
                    <a:pt x="4745" y="15763"/>
                    <a:pt x="4721" y="15680"/>
                    <a:pt x="4698" y="15609"/>
                  </a:cubicBezTo>
                  <a:cubicBezTo>
                    <a:pt x="4698" y="15597"/>
                    <a:pt x="4686" y="15574"/>
                    <a:pt x="4686" y="15562"/>
                  </a:cubicBezTo>
                  <a:cubicBezTo>
                    <a:pt x="4674" y="15526"/>
                    <a:pt x="4698" y="15479"/>
                    <a:pt x="4733" y="15467"/>
                  </a:cubicBezTo>
                  <a:cubicBezTo>
                    <a:pt x="4746" y="15458"/>
                    <a:pt x="4760" y="15454"/>
                    <a:pt x="4774" y="15454"/>
                  </a:cubicBezTo>
                  <a:cubicBezTo>
                    <a:pt x="4799" y="15454"/>
                    <a:pt x="4825" y="15468"/>
                    <a:pt x="4840" y="15490"/>
                  </a:cubicBezTo>
                  <a:cubicBezTo>
                    <a:pt x="4864" y="15526"/>
                    <a:pt x="4876" y="15574"/>
                    <a:pt x="4899" y="15621"/>
                  </a:cubicBezTo>
                  <a:cubicBezTo>
                    <a:pt x="4911" y="15657"/>
                    <a:pt x="4935" y="15704"/>
                    <a:pt x="4947" y="15751"/>
                  </a:cubicBezTo>
                  <a:cubicBezTo>
                    <a:pt x="4982" y="15858"/>
                    <a:pt x="5030" y="15953"/>
                    <a:pt x="5065" y="16060"/>
                  </a:cubicBezTo>
                  <a:cubicBezTo>
                    <a:pt x="5148" y="16250"/>
                    <a:pt x="5231" y="16439"/>
                    <a:pt x="5314" y="16629"/>
                  </a:cubicBezTo>
                  <a:cubicBezTo>
                    <a:pt x="5386" y="16783"/>
                    <a:pt x="5469" y="16937"/>
                    <a:pt x="5552" y="17080"/>
                  </a:cubicBezTo>
                  <a:cubicBezTo>
                    <a:pt x="5646" y="17246"/>
                    <a:pt x="5741" y="17400"/>
                    <a:pt x="5836" y="17554"/>
                  </a:cubicBezTo>
                  <a:cubicBezTo>
                    <a:pt x="5884" y="17637"/>
                    <a:pt x="5943" y="17732"/>
                    <a:pt x="6002" y="17815"/>
                  </a:cubicBezTo>
                  <a:cubicBezTo>
                    <a:pt x="6062" y="17898"/>
                    <a:pt x="6133" y="17981"/>
                    <a:pt x="6192" y="18064"/>
                  </a:cubicBezTo>
                  <a:cubicBezTo>
                    <a:pt x="6263" y="18147"/>
                    <a:pt x="6334" y="18230"/>
                    <a:pt x="6406" y="18301"/>
                  </a:cubicBezTo>
                  <a:cubicBezTo>
                    <a:pt x="6441" y="18337"/>
                    <a:pt x="6477" y="18373"/>
                    <a:pt x="6512" y="18408"/>
                  </a:cubicBezTo>
                  <a:cubicBezTo>
                    <a:pt x="6548" y="18444"/>
                    <a:pt x="6595" y="18491"/>
                    <a:pt x="6631" y="18527"/>
                  </a:cubicBezTo>
                  <a:cubicBezTo>
                    <a:pt x="6690" y="18574"/>
                    <a:pt x="6749" y="18622"/>
                    <a:pt x="6809" y="18681"/>
                  </a:cubicBezTo>
                  <a:cubicBezTo>
                    <a:pt x="6844" y="18705"/>
                    <a:pt x="6880" y="18728"/>
                    <a:pt x="6904" y="18752"/>
                  </a:cubicBezTo>
                  <a:cubicBezTo>
                    <a:pt x="6939" y="18776"/>
                    <a:pt x="6963" y="18800"/>
                    <a:pt x="6999" y="18811"/>
                  </a:cubicBezTo>
                  <a:cubicBezTo>
                    <a:pt x="7046" y="18847"/>
                    <a:pt x="7093" y="18883"/>
                    <a:pt x="7141" y="18918"/>
                  </a:cubicBezTo>
                  <a:cubicBezTo>
                    <a:pt x="7188" y="18942"/>
                    <a:pt x="7236" y="18977"/>
                    <a:pt x="7283" y="19001"/>
                  </a:cubicBezTo>
                  <a:cubicBezTo>
                    <a:pt x="7331" y="19025"/>
                    <a:pt x="7366" y="19060"/>
                    <a:pt x="7414" y="19084"/>
                  </a:cubicBezTo>
                  <a:cubicBezTo>
                    <a:pt x="7473" y="19108"/>
                    <a:pt x="7532" y="19144"/>
                    <a:pt x="7580" y="19179"/>
                  </a:cubicBezTo>
                  <a:cubicBezTo>
                    <a:pt x="7639" y="19203"/>
                    <a:pt x="7698" y="19227"/>
                    <a:pt x="7758" y="19262"/>
                  </a:cubicBezTo>
                  <a:cubicBezTo>
                    <a:pt x="7817" y="19286"/>
                    <a:pt x="7864" y="19310"/>
                    <a:pt x="7912" y="19321"/>
                  </a:cubicBezTo>
                  <a:cubicBezTo>
                    <a:pt x="7971" y="19345"/>
                    <a:pt x="8019" y="19369"/>
                    <a:pt x="8066" y="19393"/>
                  </a:cubicBezTo>
                  <a:cubicBezTo>
                    <a:pt x="8125" y="19416"/>
                    <a:pt x="8185" y="19428"/>
                    <a:pt x="8244" y="19452"/>
                  </a:cubicBezTo>
                  <a:cubicBezTo>
                    <a:pt x="8327" y="19476"/>
                    <a:pt x="8410" y="19511"/>
                    <a:pt x="8493" y="19535"/>
                  </a:cubicBezTo>
                  <a:cubicBezTo>
                    <a:pt x="8576" y="19559"/>
                    <a:pt x="8659" y="19582"/>
                    <a:pt x="8754" y="19606"/>
                  </a:cubicBezTo>
                  <a:cubicBezTo>
                    <a:pt x="8837" y="19630"/>
                    <a:pt x="8920" y="19654"/>
                    <a:pt x="9003" y="19677"/>
                  </a:cubicBezTo>
                  <a:cubicBezTo>
                    <a:pt x="9074" y="19689"/>
                    <a:pt x="9157" y="19713"/>
                    <a:pt x="9228" y="19725"/>
                  </a:cubicBezTo>
                  <a:cubicBezTo>
                    <a:pt x="9406" y="19760"/>
                    <a:pt x="9572" y="19784"/>
                    <a:pt x="9738" y="19820"/>
                  </a:cubicBezTo>
                  <a:cubicBezTo>
                    <a:pt x="9904" y="19843"/>
                    <a:pt x="10070" y="19867"/>
                    <a:pt x="10225" y="19891"/>
                  </a:cubicBezTo>
                  <a:cubicBezTo>
                    <a:pt x="10557" y="19938"/>
                    <a:pt x="10877" y="19974"/>
                    <a:pt x="11209" y="19997"/>
                  </a:cubicBezTo>
                  <a:cubicBezTo>
                    <a:pt x="11553" y="20033"/>
                    <a:pt x="11885" y="20057"/>
                    <a:pt x="12229" y="20080"/>
                  </a:cubicBezTo>
                  <a:cubicBezTo>
                    <a:pt x="12514" y="20092"/>
                    <a:pt x="12798" y="20104"/>
                    <a:pt x="13083" y="20104"/>
                  </a:cubicBezTo>
                  <a:lnTo>
                    <a:pt x="13356" y="20104"/>
                  </a:lnTo>
                  <a:cubicBezTo>
                    <a:pt x="13415" y="20104"/>
                    <a:pt x="13474" y="20092"/>
                    <a:pt x="13522" y="20092"/>
                  </a:cubicBezTo>
                  <a:cubicBezTo>
                    <a:pt x="13569" y="20092"/>
                    <a:pt x="13617" y="20080"/>
                    <a:pt x="13676" y="20080"/>
                  </a:cubicBezTo>
                  <a:cubicBezTo>
                    <a:pt x="13771" y="20069"/>
                    <a:pt x="13866" y="20057"/>
                    <a:pt x="13972" y="20033"/>
                  </a:cubicBezTo>
                  <a:cubicBezTo>
                    <a:pt x="14091" y="20009"/>
                    <a:pt x="14222" y="19986"/>
                    <a:pt x="14352" y="19962"/>
                  </a:cubicBezTo>
                  <a:cubicBezTo>
                    <a:pt x="14459" y="19926"/>
                    <a:pt x="14577" y="19903"/>
                    <a:pt x="14684" y="19867"/>
                  </a:cubicBezTo>
                  <a:cubicBezTo>
                    <a:pt x="14815" y="19831"/>
                    <a:pt x="14945" y="19784"/>
                    <a:pt x="15075" y="19737"/>
                  </a:cubicBezTo>
                  <a:cubicBezTo>
                    <a:pt x="15230" y="19677"/>
                    <a:pt x="15372" y="19618"/>
                    <a:pt x="15526" y="19570"/>
                  </a:cubicBezTo>
                  <a:cubicBezTo>
                    <a:pt x="15799" y="19464"/>
                    <a:pt x="16072" y="19357"/>
                    <a:pt x="16333" y="19238"/>
                  </a:cubicBezTo>
                  <a:cubicBezTo>
                    <a:pt x="16439" y="19191"/>
                    <a:pt x="16534" y="19144"/>
                    <a:pt x="16629" y="19096"/>
                  </a:cubicBezTo>
                  <a:cubicBezTo>
                    <a:pt x="16736" y="19049"/>
                    <a:pt x="16831" y="18989"/>
                    <a:pt x="16926" y="18930"/>
                  </a:cubicBezTo>
                  <a:cubicBezTo>
                    <a:pt x="17092" y="18811"/>
                    <a:pt x="17270" y="18705"/>
                    <a:pt x="17448" y="18598"/>
                  </a:cubicBezTo>
                  <a:cubicBezTo>
                    <a:pt x="17531" y="18539"/>
                    <a:pt x="17625" y="18467"/>
                    <a:pt x="17720" y="18408"/>
                  </a:cubicBezTo>
                  <a:cubicBezTo>
                    <a:pt x="17791" y="18349"/>
                    <a:pt x="17875" y="18290"/>
                    <a:pt x="17946" y="18230"/>
                  </a:cubicBezTo>
                  <a:cubicBezTo>
                    <a:pt x="18124" y="18076"/>
                    <a:pt x="18301" y="17922"/>
                    <a:pt x="18479" y="17756"/>
                  </a:cubicBezTo>
                  <a:cubicBezTo>
                    <a:pt x="18645" y="17602"/>
                    <a:pt x="18800" y="17447"/>
                    <a:pt x="18966" y="17293"/>
                  </a:cubicBezTo>
                  <a:cubicBezTo>
                    <a:pt x="19037" y="17198"/>
                    <a:pt x="19108" y="17115"/>
                    <a:pt x="19179" y="17020"/>
                  </a:cubicBezTo>
                  <a:cubicBezTo>
                    <a:pt x="19262" y="16926"/>
                    <a:pt x="19321" y="16831"/>
                    <a:pt x="19393" y="16736"/>
                  </a:cubicBezTo>
                  <a:cubicBezTo>
                    <a:pt x="19488" y="16605"/>
                    <a:pt x="19571" y="16463"/>
                    <a:pt x="19665" y="16321"/>
                  </a:cubicBezTo>
                  <a:cubicBezTo>
                    <a:pt x="19748" y="16190"/>
                    <a:pt x="19831" y="16048"/>
                    <a:pt x="19903" y="15894"/>
                  </a:cubicBezTo>
                  <a:cubicBezTo>
                    <a:pt x="19926" y="15846"/>
                    <a:pt x="19962" y="15787"/>
                    <a:pt x="19986" y="15740"/>
                  </a:cubicBezTo>
                  <a:cubicBezTo>
                    <a:pt x="20413" y="14660"/>
                    <a:pt x="20591" y="13522"/>
                    <a:pt x="20626" y="12359"/>
                  </a:cubicBezTo>
                  <a:cubicBezTo>
                    <a:pt x="21077" y="11944"/>
                    <a:pt x="21444" y="11434"/>
                    <a:pt x="21694" y="10865"/>
                  </a:cubicBezTo>
                  <a:cubicBezTo>
                    <a:pt x="22285" y="9727"/>
                    <a:pt x="22113" y="7401"/>
                    <a:pt x="20528" y="7401"/>
                  </a:cubicBezTo>
                  <a:cubicBezTo>
                    <a:pt x="20461" y="7401"/>
                    <a:pt x="20390" y="7405"/>
                    <a:pt x="20318" y="7414"/>
                  </a:cubicBezTo>
                  <a:cubicBezTo>
                    <a:pt x="20270" y="7425"/>
                    <a:pt x="20223" y="7437"/>
                    <a:pt x="20175" y="7461"/>
                  </a:cubicBezTo>
                  <a:cubicBezTo>
                    <a:pt x="19879" y="6144"/>
                    <a:pt x="19405" y="4875"/>
                    <a:pt x="18717" y="3701"/>
                  </a:cubicBezTo>
                  <a:cubicBezTo>
                    <a:pt x="17645" y="1356"/>
                    <a:pt x="15437" y="0"/>
                    <a:pt x="13005"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2" name="Google Shape;2851;p72">
              <a:extLst>
                <a:ext uri="{FF2B5EF4-FFF2-40B4-BE49-F238E27FC236}">
                  <a16:creationId xmlns:a16="http://schemas.microsoft.com/office/drawing/2014/main" id="{D645DC93-CE09-A8A8-285A-CCF39C01ED7A}"/>
                </a:ext>
              </a:extLst>
            </p:cNvPr>
            <p:cNvSpPr/>
            <p:nvPr/>
          </p:nvSpPr>
          <p:spPr>
            <a:xfrm>
              <a:off x="3616225" y="2370000"/>
              <a:ext cx="722325" cy="852550"/>
            </a:xfrm>
            <a:custGeom>
              <a:avLst/>
              <a:gdLst/>
              <a:ahLst/>
              <a:cxnLst/>
              <a:rect l="l" t="t" r="r" b="b"/>
              <a:pathLst>
                <a:path w="28893" h="34102" extrusionOk="0">
                  <a:moveTo>
                    <a:pt x="18808" y="0"/>
                  </a:moveTo>
                  <a:cubicBezTo>
                    <a:pt x="18060" y="0"/>
                    <a:pt x="17329" y="237"/>
                    <a:pt x="16629" y="511"/>
                  </a:cubicBezTo>
                  <a:cubicBezTo>
                    <a:pt x="16572" y="522"/>
                    <a:pt x="16516" y="527"/>
                    <a:pt x="16460" y="527"/>
                  </a:cubicBezTo>
                  <a:cubicBezTo>
                    <a:pt x="16085" y="527"/>
                    <a:pt x="15733" y="309"/>
                    <a:pt x="15371" y="227"/>
                  </a:cubicBezTo>
                  <a:cubicBezTo>
                    <a:pt x="14978" y="111"/>
                    <a:pt x="14564" y="55"/>
                    <a:pt x="14151" y="55"/>
                  </a:cubicBezTo>
                  <a:cubicBezTo>
                    <a:pt x="14016" y="55"/>
                    <a:pt x="13881" y="61"/>
                    <a:pt x="13746" y="73"/>
                  </a:cubicBezTo>
                  <a:cubicBezTo>
                    <a:pt x="11446" y="345"/>
                    <a:pt x="8635" y="1460"/>
                    <a:pt x="8243" y="4034"/>
                  </a:cubicBezTo>
                  <a:cubicBezTo>
                    <a:pt x="7935" y="5362"/>
                    <a:pt x="8540" y="7047"/>
                    <a:pt x="7437" y="8102"/>
                  </a:cubicBezTo>
                  <a:cubicBezTo>
                    <a:pt x="6867" y="8612"/>
                    <a:pt x="6108" y="8754"/>
                    <a:pt x="5373" y="8837"/>
                  </a:cubicBezTo>
                  <a:cubicBezTo>
                    <a:pt x="4436" y="8956"/>
                    <a:pt x="3463" y="9087"/>
                    <a:pt x="2645" y="9573"/>
                  </a:cubicBezTo>
                  <a:cubicBezTo>
                    <a:pt x="1578" y="10237"/>
                    <a:pt x="1056" y="11731"/>
                    <a:pt x="1649" y="12870"/>
                  </a:cubicBezTo>
                  <a:cubicBezTo>
                    <a:pt x="1993" y="13653"/>
                    <a:pt x="2859" y="13997"/>
                    <a:pt x="3297" y="14685"/>
                  </a:cubicBezTo>
                  <a:cubicBezTo>
                    <a:pt x="3535" y="15266"/>
                    <a:pt x="3036" y="15835"/>
                    <a:pt x="2550" y="16108"/>
                  </a:cubicBezTo>
                  <a:cubicBezTo>
                    <a:pt x="1839" y="16570"/>
                    <a:pt x="1020" y="16962"/>
                    <a:pt x="593" y="17733"/>
                  </a:cubicBezTo>
                  <a:cubicBezTo>
                    <a:pt x="119" y="18599"/>
                    <a:pt x="166" y="19808"/>
                    <a:pt x="795" y="20591"/>
                  </a:cubicBezTo>
                  <a:cubicBezTo>
                    <a:pt x="1412" y="21398"/>
                    <a:pt x="2562" y="22014"/>
                    <a:pt x="2479" y="23153"/>
                  </a:cubicBezTo>
                  <a:cubicBezTo>
                    <a:pt x="2396" y="24268"/>
                    <a:pt x="1186" y="24742"/>
                    <a:pt x="759" y="25667"/>
                  </a:cubicBezTo>
                  <a:cubicBezTo>
                    <a:pt x="0" y="27079"/>
                    <a:pt x="653" y="28158"/>
                    <a:pt x="1862" y="28787"/>
                  </a:cubicBezTo>
                  <a:cubicBezTo>
                    <a:pt x="1850" y="28799"/>
                    <a:pt x="1850" y="28799"/>
                    <a:pt x="1850" y="28810"/>
                  </a:cubicBezTo>
                  <a:cubicBezTo>
                    <a:pt x="997" y="30839"/>
                    <a:pt x="1507" y="33649"/>
                    <a:pt x="3985" y="34065"/>
                  </a:cubicBezTo>
                  <a:cubicBezTo>
                    <a:pt x="4111" y="34089"/>
                    <a:pt x="4237" y="34101"/>
                    <a:pt x="4363" y="34101"/>
                  </a:cubicBezTo>
                  <a:cubicBezTo>
                    <a:pt x="5083" y="34101"/>
                    <a:pt x="5791" y="33713"/>
                    <a:pt x="6215" y="33128"/>
                  </a:cubicBezTo>
                  <a:cubicBezTo>
                    <a:pt x="6701" y="32463"/>
                    <a:pt x="6939" y="31574"/>
                    <a:pt x="7674" y="31123"/>
                  </a:cubicBezTo>
                  <a:cubicBezTo>
                    <a:pt x="8670" y="30542"/>
                    <a:pt x="9987" y="30874"/>
                    <a:pt x="10936" y="30151"/>
                  </a:cubicBezTo>
                  <a:cubicBezTo>
                    <a:pt x="11991" y="29415"/>
                    <a:pt x="12122" y="27897"/>
                    <a:pt x="11730" y="26759"/>
                  </a:cubicBezTo>
                  <a:cubicBezTo>
                    <a:pt x="11505" y="26035"/>
                    <a:pt x="10983" y="25442"/>
                    <a:pt x="10829" y="24695"/>
                  </a:cubicBezTo>
                  <a:cubicBezTo>
                    <a:pt x="10592" y="22963"/>
                    <a:pt x="13094" y="21908"/>
                    <a:pt x="12762" y="19061"/>
                  </a:cubicBezTo>
                  <a:cubicBezTo>
                    <a:pt x="12715" y="18848"/>
                    <a:pt x="12691" y="18575"/>
                    <a:pt x="12513" y="18433"/>
                  </a:cubicBezTo>
                  <a:cubicBezTo>
                    <a:pt x="12549" y="18326"/>
                    <a:pt x="12513" y="18183"/>
                    <a:pt x="12359" y="18160"/>
                  </a:cubicBezTo>
                  <a:cubicBezTo>
                    <a:pt x="11671" y="18124"/>
                    <a:pt x="10983" y="18112"/>
                    <a:pt x="10307" y="17970"/>
                  </a:cubicBezTo>
                  <a:cubicBezTo>
                    <a:pt x="9773" y="17851"/>
                    <a:pt x="9263" y="17602"/>
                    <a:pt x="8824" y="17270"/>
                  </a:cubicBezTo>
                  <a:cubicBezTo>
                    <a:pt x="8552" y="17069"/>
                    <a:pt x="8338" y="16796"/>
                    <a:pt x="8243" y="16476"/>
                  </a:cubicBezTo>
                  <a:cubicBezTo>
                    <a:pt x="8030" y="15800"/>
                    <a:pt x="8255" y="15052"/>
                    <a:pt x="8611" y="14471"/>
                  </a:cubicBezTo>
                  <a:cubicBezTo>
                    <a:pt x="9001" y="13897"/>
                    <a:pt x="9758" y="13610"/>
                    <a:pt x="10446" y="13610"/>
                  </a:cubicBezTo>
                  <a:cubicBezTo>
                    <a:pt x="10511" y="13610"/>
                    <a:pt x="10576" y="13612"/>
                    <a:pt x="10639" y="13617"/>
                  </a:cubicBezTo>
                  <a:cubicBezTo>
                    <a:pt x="10793" y="13641"/>
                    <a:pt x="10947" y="13653"/>
                    <a:pt x="11102" y="13700"/>
                  </a:cubicBezTo>
                  <a:cubicBezTo>
                    <a:pt x="11113" y="13700"/>
                    <a:pt x="11113" y="13688"/>
                    <a:pt x="11125" y="13688"/>
                  </a:cubicBezTo>
                  <a:cubicBezTo>
                    <a:pt x="11327" y="13795"/>
                    <a:pt x="11517" y="13914"/>
                    <a:pt x="11706" y="14020"/>
                  </a:cubicBezTo>
                  <a:cubicBezTo>
                    <a:pt x="11971" y="14189"/>
                    <a:pt x="12199" y="14358"/>
                    <a:pt x="12435" y="14358"/>
                  </a:cubicBezTo>
                  <a:cubicBezTo>
                    <a:pt x="12581" y="14358"/>
                    <a:pt x="12730" y="14294"/>
                    <a:pt x="12892" y="14127"/>
                  </a:cubicBezTo>
                  <a:cubicBezTo>
                    <a:pt x="15205" y="12099"/>
                    <a:pt x="13889" y="9383"/>
                    <a:pt x="15359" y="6916"/>
                  </a:cubicBezTo>
                  <a:cubicBezTo>
                    <a:pt x="16047" y="5789"/>
                    <a:pt x="17316" y="4983"/>
                    <a:pt x="18645" y="4852"/>
                  </a:cubicBezTo>
                  <a:cubicBezTo>
                    <a:pt x="18655" y="4852"/>
                    <a:pt x="18666" y="4852"/>
                    <a:pt x="18676" y="4852"/>
                  </a:cubicBezTo>
                  <a:cubicBezTo>
                    <a:pt x="19280" y="4852"/>
                    <a:pt x="19804" y="5189"/>
                    <a:pt x="20329" y="5434"/>
                  </a:cubicBezTo>
                  <a:cubicBezTo>
                    <a:pt x="20426" y="5486"/>
                    <a:pt x="20523" y="5508"/>
                    <a:pt x="20620" y="5508"/>
                  </a:cubicBezTo>
                  <a:cubicBezTo>
                    <a:pt x="20940" y="5508"/>
                    <a:pt x="21257" y="5273"/>
                    <a:pt x="21539" y="5137"/>
                  </a:cubicBezTo>
                  <a:cubicBezTo>
                    <a:pt x="21930" y="4912"/>
                    <a:pt x="22333" y="4710"/>
                    <a:pt x="22760" y="4568"/>
                  </a:cubicBezTo>
                  <a:cubicBezTo>
                    <a:pt x="22929" y="4502"/>
                    <a:pt x="23099" y="4474"/>
                    <a:pt x="23266" y="4474"/>
                  </a:cubicBezTo>
                  <a:cubicBezTo>
                    <a:pt x="23735" y="4474"/>
                    <a:pt x="24191" y="4697"/>
                    <a:pt x="24575" y="4959"/>
                  </a:cubicBezTo>
                  <a:cubicBezTo>
                    <a:pt x="26307" y="6240"/>
                    <a:pt x="26366" y="8636"/>
                    <a:pt x="27089" y="10486"/>
                  </a:cubicBezTo>
                  <a:cubicBezTo>
                    <a:pt x="27197" y="10822"/>
                    <a:pt x="27315" y="10932"/>
                    <a:pt x="27450" y="10932"/>
                  </a:cubicBezTo>
                  <a:cubicBezTo>
                    <a:pt x="27688" y="10932"/>
                    <a:pt x="27976" y="10590"/>
                    <a:pt x="28347" y="10522"/>
                  </a:cubicBezTo>
                  <a:cubicBezTo>
                    <a:pt x="28892" y="10284"/>
                    <a:pt x="27860" y="7414"/>
                    <a:pt x="27671" y="6892"/>
                  </a:cubicBezTo>
                  <a:cubicBezTo>
                    <a:pt x="27184" y="5730"/>
                    <a:pt x="26651" y="4568"/>
                    <a:pt x="25939" y="3536"/>
                  </a:cubicBezTo>
                  <a:cubicBezTo>
                    <a:pt x="25334" y="2789"/>
                    <a:pt x="24587" y="2160"/>
                    <a:pt x="23792" y="1626"/>
                  </a:cubicBezTo>
                  <a:cubicBezTo>
                    <a:pt x="22464" y="784"/>
                    <a:pt x="20946" y="251"/>
                    <a:pt x="19380" y="49"/>
                  </a:cubicBezTo>
                  <a:cubicBezTo>
                    <a:pt x="19189" y="15"/>
                    <a:pt x="18998" y="0"/>
                    <a:pt x="18808"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3" name="Google Shape;2852;p72">
              <a:extLst>
                <a:ext uri="{FF2B5EF4-FFF2-40B4-BE49-F238E27FC236}">
                  <a16:creationId xmlns:a16="http://schemas.microsoft.com/office/drawing/2014/main" id="{659A16F0-68E3-43AB-5282-AE717FDC48E8}"/>
                </a:ext>
              </a:extLst>
            </p:cNvPr>
            <p:cNvSpPr/>
            <p:nvPr/>
          </p:nvSpPr>
          <p:spPr>
            <a:xfrm>
              <a:off x="3922800" y="2827300"/>
              <a:ext cx="9225" cy="54825"/>
            </a:xfrm>
            <a:custGeom>
              <a:avLst/>
              <a:gdLst/>
              <a:ahLst/>
              <a:cxnLst/>
              <a:rect l="l" t="t" r="r" b="b"/>
              <a:pathLst>
                <a:path w="369" h="2193" extrusionOk="0">
                  <a:moveTo>
                    <a:pt x="198" y="0"/>
                  </a:moveTo>
                  <a:cubicBezTo>
                    <a:pt x="188" y="0"/>
                    <a:pt x="177" y="3"/>
                    <a:pt x="167" y="10"/>
                  </a:cubicBezTo>
                  <a:cubicBezTo>
                    <a:pt x="131" y="34"/>
                    <a:pt x="119" y="81"/>
                    <a:pt x="119" y="117"/>
                  </a:cubicBezTo>
                  <a:cubicBezTo>
                    <a:pt x="119" y="212"/>
                    <a:pt x="131" y="295"/>
                    <a:pt x="131" y="390"/>
                  </a:cubicBezTo>
                  <a:cubicBezTo>
                    <a:pt x="131" y="662"/>
                    <a:pt x="119" y="935"/>
                    <a:pt x="96" y="1208"/>
                  </a:cubicBezTo>
                  <a:cubicBezTo>
                    <a:pt x="72" y="1493"/>
                    <a:pt x="36" y="1777"/>
                    <a:pt x="1" y="2062"/>
                  </a:cubicBezTo>
                  <a:cubicBezTo>
                    <a:pt x="1" y="2121"/>
                    <a:pt x="36" y="2181"/>
                    <a:pt x="96" y="2192"/>
                  </a:cubicBezTo>
                  <a:cubicBezTo>
                    <a:pt x="155" y="2192"/>
                    <a:pt x="214" y="2157"/>
                    <a:pt x="226" y="2098"/>
                  </a:cubicBezTo>
                  <a:cubicBezTo>
                    <a:pt x="238" y="1979"/>
                    <a:pt x="262" y="1860"/>
                    <a:pt x="274" y="1742"/>
                  </a:cubicBezTo>
                  <a:cubicBezTo>
                    <a:pt x="333" y="1208"/>
                    <a:pt x="369" y="651"/>
                    <a:pt x="286" y="117"/>
                  </a:cubicBezTo>
                  <a:cubicBezTo>
                    <a:pt x="297" y="93"/>
                    <a:pt x="297" y="46"/>
                    <a:pt x="262" y="34"/>
                  </a:cubicBezTo>
                  <a:cubicBezTo>
                    <a:pt x="245" y="17"/>
                    <a:pt x="222" y="0"/>
                    <a:pt x="198"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4" name="Google Shape;2853;p72">
              <a:extLst>
                <a:ext uri="{FF2B5EF4-FFF2-40B4-BE49-F238E27FC236}">
                  <a16:creationId xmlns:a16="http://schemas.microsoft.com/office/drawing/2014/main" id="{A5042C40-98AF-723F-2DDD-8984E7603088}"/>
                </a:ext>
              </a:extLst>
            </p:cNvPr>
            <p:cNvSpPr/>
            <p:nvPr/>
          </p:nvSpPr>
          <p:spPr>
            <a:xfrm>
              <a:off x="3920375" y="2826000"/>
              <a:ext cx="13725" cy="43375"/>
            </a:xfrm>
            <a:custGeom>
              <a:avLst/>
              <a:gdLst/>
              <a:ahLst/>
              <a:cxnLst/>
              <a:rect l="l" t="t" r="r" b="b"/>
              <a:pathLst>
                <a:path w="549" h="1735" extrusionOk="0">
                  <a:moveTo>
                    <a:pt x="140" y="1"/>
                  </a:moveTo>
                  <a:cubicBezTo>
                    <a:pt x="69" y="1"/>
                    <a:pt x="1" y="69"/>
                    <a:pt x="39" y="145"/>
                  </a:cubicBezTo>
                  <a:cubicBezTo>
                    <a:pt x="122" y="311"/>
                    <a:pt x="133" y="513"/>
                    <a:pt x="157" y="703"/>
                  </a:cubicBezTo>
                  <a:cubicBezTo>
                    <a:pt x="157" y="928"/>
                    <a:pt x="169" y="1165"/>
                    <a:pt x="181" y="1402"/>
                  </a:cubicBezTo>
                  <a:cubicBezTo>
                    <a:pt x="181" y="1450"/>
                    <a:pt x="181" y="1497"/>
                    <a:pt x="181" y="1545"/>
                  </a:cubicBezTo>
                  <a:cubicBezTo>
                    <a:pt x="181" y="1651"/>
                    <a:pt x="264" y="1723"/>
                    <a:pt x="359" y="1734"/>
                  </a:cubicBezTo>
                  <a:cubicBezTo>
                    <a:pt x="454" y="1734"/>
                    <a:pt x="537" y="1651"/>
                    <a:pt x="537" y="1557"/>
                  </a:cubicBezTo>
                  <a:cubicBezTo>
                    <a:pt x="549" y="1177"/>
                    <a:pt x="549" y="774"/>
                    <a:pt x="442" y="406"/>
                  </a:cubicBezTo>
                  <a:cubicBezTo>
                    <a:pt x="394" y="264"/>
                    <a:pt x="335" y="98"/>
                    <a:pt x="193" y="15"/>
                  </a:cubicBezTo>
                  <a:cubicBezTo>
                    <a:pt x="176" y="5"/>
                    <a:pt x="158" y="1"/>
                    <a:pt x="140" y="1"/>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5" name="Google Shape;2854;p72">
              <a:extLst>
                <a:ext uri="{FF2B5EF4-FFF2-40B4-BE49-F238E27FC236}">
                  <a16:creationId xmlns:a16="http://schemas.microsoft.com/office/drawing/2014/main" id="{5AEAF3F2-0C1B-11EB-351B-02A02EAA04A7}"/>
                </a:ext>
              </a:extLst>
            </p:cNvPr>
            <p:cNvSpPr/>
            <p:nvPr/>
          </p:nvSpPr>
          <p:spPr>
            <a:xfrm>
              <a:off x="3886625" y="2822775"/>
              <a:ext cx="55775" cy="124225"/>
            </a:xfrm>
            <a:custGeom>
              <a:avLst/>
              <a:gdLst/>
              <a:ahLst/>
              <a:cxnLst/>
              <a:rect l="l" t="t" r="r" b="b"/>
              <a:pathLst>
                <a:path w="2231" h="4969" extrusionOk="0">
                  <a:moveTo>
                    <a:pt x="1505" y="0"/>
                  </a:moveTo>
                  <a:cubicBezTo>
                    <a:pt x="1461" y="0"/>
                    <a:pt x="1420" y="17"/>
                    <a:pt x="1389" y="61"/>
                  </a:cubicBezTo>
                  <a:cubicBezTo>
                    <a:pt x="1329" y="156"/>
                    <a:pt x="1460" y="227"/>
                    <a:pt x="1472" y="322"/>
                  </a:cubicBezTo>
                  <a:cubicBezTo>
                    <a:pt x="1733" y="1389"/>
                    <a:pt x="1365" y="2504"/>
                    <a:pt x="890" y="3441"/>
                  </a:cubicBezTo>
                  <a:cubicBezTo>
                    <a:pt x="606" y="3856"/>
                    <a:pt x="321" y="4271"/>
                    <a:pt x="48" y="4698"/>
                  </a:cubicBezTo>
                  <a:cubicBezTo>
                    <a:pt x="1" y="4781"/>
                    <a:pt x="37" y="4900"/>
                    <a:pt x="108" y="4947"/>
                  </a:cubicBezTo>
                  <a:cubicBezTo>
                    <a:pt x="138" y="4962"/>
                    <a:pt x="168" y="4969"/>
                    <a:pt x="197" y="4969"/>
                  </a:cubicBezTo>
                  <a:cubicBezTo>
                    <a:pt x="282" y="4969"/>
                    <a:pt x="357" y="4911"/>
                    <a:pt x="392" y="4840"/>
                  </a:cubicBezTo>
                  <a:cubicBezTo>
                    <a:pt x="558" y="4603"/>
                    <a:pt x="736" y="4366"/>
                    <a:pt x="914" y="4141"/>
                  </a:cubicBezTo>
                  <a:cubicBezTo>
                    <a:pt x="1424" y="3559"/>
                    <a:pt x="1661" y="2824"/>
                    <a:pt x="1887" y="2089"/>
                  </a:cubicBezTo>
                  <a:cubicBezTo>
                    <a:pt x="2112" y="1460"/>
                    <a:pt x="2231" y="677"/>
                    <a:pt x="1744" y="132"/>
                  </a:cubicBezTo>
                  <a:cubicBezTo>
                    <a:pt x="1689" y="69"/>
                    <a:pt x="1592" y="0"/>
                    <a:pt x="1505"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6" name="Google Shape;2855;p72">
              <a:extLst>
                <a:ext uri="{FF2B5EF4-FFF2-40B4-BE49-F238E27FC236}">
                  <a16:creationId xmlns:a16="http://schemas.microsoft.com/office/drawing/2014/main" id="{E644BE0C-C352-6CFC-EB4B-380B4A7CC600}"/>
                </a:ext>
              </a:extLst>
            </p:cNvPr>
            <p:cNvSpPr/>
            <p:nvPr/>
          </p:nvSpPr>
          <p:spPr>
            <a:xfrm>
              <a:off x="3807175" y="2701950"/>
              <a:ext cx="134350" cy="320450"/>
            </a:xfrm>
            <a:custGeom>
              <a:avLst/>
              <a:gdLst/>
              <a:ahLst/>
              <a:cxnLst/>
              <a:rect l="l" t="t" r="r" b="b"/>
              <a:pathLst>
                <a:path w="5374" h="12818" extrusionOk="0">
                  <a:moveTo>
                    <a:pt x="2446" y="1"/>
                  </a:moveTo>
                  <a:cubicBezTo>
                    <a:pt x="2389" y="1"/>
                    <a:pt x="2326" y="14"/>
                    <a:pt x="2278" y="19"/>
                  </a:cubicBezTo>
                  <a:cubicBezTo>
                    <a:pt x="1768" y="126"/>
                    <a:pt x="1281" y="375"/>
                    <a:pt x="866" y="683"/>
                  </a:cubicBezTo>
                  <a:cubicBezTo>
                    <a:pt x="119" y="1300"/>
                    <a:pt x="0" y="2296"/>
                    <a:pt x="273" y="3174"/>
                  </a:cubicBezTo>
                  <a:cubicBezTo>
                    <a:pt x="613" y="4507"/>
                    <a:pt x="2136" y="5320"/>
                    <a:pt x="3527" y="5320"/>
                  </a:cubicBezTo>
                  <a:cubicBezTo>
                    <a:pt x="3931" y="5320"/>
                    <a:pt x="4324" y="5251"/>
                    <a:pt x="4673" y="5107"/>
                  </a:cubicBezTo>
                  <a:lnTo>
                    <a:pt x="4673" y="5107"/>
                  </a:lnTo>
                  <a:cubicBezTo>
                    <a:pt x="5124" y="6590"/>
                    <a:pt x="4294" y="8060"/>
                    <a:pt x="3547" y="9318"/>
                  </a:cubicBezTo>
                  <a:cubicBezTo>
                    <a:pt x="3120" y="9946"/>
                    <a:pt x="2788" y="10634"/>
                    <a:pt x="2681" y="11393"/>
                  </a:cubicBezTo>
                  <a:cubicBezTo>
                    <a:pt x="2610" y="11796"/>
                    <a:pt x="2598" y="12212"/>
                    <a:pt x="2574" y="12627"/>
                  </a:cubicBezTo>
                  <a:cubicBezTo>
                    <a:pt x="2574" y="12722"/>
                    <a:pt x="2657" y="12816"/>
                    <a:pt x="2764" y="12816"/>
                  </a:cubicBezTo>
                  <a:cubicBezTo>
                    <a:pt x="2769" y="12817"/>
                    <a:pt x="2775" y="12817"/>
                    <a:pt x="2780" y="12817"/>
                  </a:cubicBezTo>
                  <a:cubicBezTo>
                    <a:pt x="2900" y="12817"/>
                    <a:pt x="2965" y="12693"/>
                    <a:pt x="2965" y="12579"/>
                  </a:cubicBezTo>
                  <a:cubicBezTo>
                    <a:pt x="2977" y="12401"/>
                    <a:pt x="3001" y="12188"/>
                    <a:pt x="3025" y="11986"/>
                  </a:cubicBezTo>
                  <a:cubicBezTo>
                    <a:pt x="3072" y="11488"/>
                    <a:pt x="3179" y="10990"/>
                    <a:pt x="3369" y="10515"/>
                  </a:cubicBezTo>
                  <a:cubicBezTo>
                    <a:pt x="4068" y="9152"/>
                    <a:pt x="5112" y="7894"/>
                    <a:pt x="5302" y="6329"/>
                  </a:cubicBezTo>
                  <a:cubicBezTo>
                    <a:pt x="5338" y="5771"/>
                    <a:pt x="5373" y="5024"/>
                    <a:pt x="4934" y="4621"/>
                  </a:cubicBezTo>
                  <a:cubicBezTo>
                    <a:pt x="4882" y="4589"/>
                    <a:pt x="4825" y="4579"/>
                    <a:pt x="4766" y="4579"/>
                  </a:cubicBezTo>
                  <a:cubicBezTo>
                    <a:pt x="4692" y="4579"/>
                    <a:pt x="4616" y="4596"/>
                    <a:pt x="4543" y="4609"/>
                  </a:cubicBezTo>
                  <a:cubicBezTo>
                    <a:pt x="4294" y="4633"/>
                    <a:pt x="4033" y="4680"/>
                    <a:pt x="3772" y="4692"/>
                  </a:cubicBezTo>
                  <a:cubicBezTo>
                    <a:pt x="3727" y="4694"/>
                    <a:pt x="3683" y="4695"/>
                    <a:pt x="3639" y="4695"/>
                  </a:cubicBezTo>
                  <a:cubicBezTo>
                    <a:pt x="2869" y="4695"/>
                    <a:pt x="2134" y="4407"/>
                    <a:pt x="1495" y="3980"/>
                  </a:cubicBezTo>
                  <a:cubicBezTo>
                    <a:pt x="665" y="3399"/>
                    <a:pt x="202" y="2189"/>
                    <a:pt x="759" y="1276"/>
                  </a:cubicBezTo>
                  <a:cubicBezTo>
                    <a:pt x="1080" y="731"/>
                    <a:pt x="1862" y="280"/>
                    <a:pt x="2467" y="209"/>
                  </a:cubicBezTo>
                  <a:cubicBezTo>
                    <a:pt x="2538" y="209"/>
                    <a:pt x="2586" y="149"/>
                    <a:pt x="2586" y="90"/>
                  </a:cubicBezTo>
                  <a:cubicBezTo>
                    <a:pt x="2573" y="19"/>
                    <a:pt x="2514" y="1"/>
                    <a:pt x="2446" y="1"/>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7" name="Google Shape;2856;p72">
              <a:extLst>
                <a:ext uri="{FF2B5EF4-FFF2-40B4-BE49-F238E27FC236}">
                  <a16:creationId xmlns:a16="http://schemas.microsoft.com/office/drawing/2014/main" id="{A95C1B8C-385B-FC6D-33EB-7664ED361017}"/>
                </a:ext>
              </a:extLst>
            </p:cNvPr>
            <p:cNvSpPr/>
            <p:nvPr/>
          </p:nvSpPr>
          <p:spPr>
            <a:xfrm>
              <a:off x="4025475" y="2389850"/>
              <a:ext cx="111275" cy="110775"/>
            </a:xfrm>
            <a:custGeom>
              <a:avLst/>
              <a:gdLst/>
              <a:ahLst/>
              <a:cxnLst/>
              <a:rect l="l" t="t" r="r" b="b"/>
              <a:pathLst>
                <a:path w="4451" h="4431" extrusionOk="0">
                  <a:moveTo>
                    <a:pt x="139" y="1"/>
                  </a:moveTo>
                  <a:cubicBezTo>
                    <a:pt x="56" y="1"/>
                    <a:pt x="1" y="118"/>
                    <a:pt x="81" y="168"/>
                  </a:cubicBezTo>
                  <a:cubicBezTo>
                    <a:pt x="484" y="429"/>
                    <a:pt x="875" y="726"/>
                    <a:pt x="1267" y="1010"/>
                  </a:cubicBezTo>
                  <a:cubicBezTo>
                    <a:pt x="1765" y="1390"/>
                    <a:pt x="2192" y="1852"/>
                    <a:pt x="2619" y="2315"/>
                  </a:cubicBezTo>
                  <a:cubicBezTo>
                    <a:pt x="3212" y="2955"/>
                    <a:pt x="3757" y="3643"/>
                    <a:pt x="4208" y="4379"/>
                  </a:cubicBezTo>
                  <a:cubicBezTo>
                    <a:pt x="4234" y="4415"/>
                    <a:pt x="4268" y="4430"/>
                    <a:pt x="4302" y="4430"/>
                  </a:cubicBezTo>
                  <a:cubicBezTo>
                    <a:pt x="4378" y="4430"/>
                    <a:pt x="4451" y="4354"/>
                    <a:pt x="4410" y="4272"/>
                  </a:cubicBezTo>
                  <a:cubicBezTo>
                    <a:pt x="4350" y="4177"/>
                    <a:pt x="4303" y="4094"/>
                    <a:pt x="4255" y="4011"/>
                  </a:cubicBezTo>
                  <a:cubicBezTo>
                    <a:pt x="3710" y="3157"/>
                    <a:pt x="3022" y="2410"/>
                    <a:pt x="2322" y="1686"/>
                  </a:cubicBezTo>
                  <a:cubicBezTo>
                    <a:pt x="1694" y="1034"/>
                    <a:pt x="923" y="524"/>
                    <a:pt x="187" y="14"/>
                  </a:cubicBezTo>
                  <a:cubicBezTo>
                    <a:pt x="171" y="5"/>
                    <a:pt x="154" y="1"/>
                    <a:pt x="139"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8" name="Google Shape;2857;p72">
              <a:extLst>
                <a:ext uri="{FF2B5EF4-FFF2-40B4-BE49-F238E27FC236}">
                  <a16:creationId xmlns:a16="http://schemas.microsoft.com/office/drawing/2014/main" id="{73C624CA-4B91-F94E-04E3-ACF34C092D61}"/>
                </a:ext>
              </a:extLst>
            </p:cNvPr>
            <p:cNvSpPr/>
            <p:nvPr/>
          </p:nvSpPr>
          <p:spPr>
            <a:xfrm>
              <a:off x="3984475" y="2411575"/>
              <a:ext cx="94625" cy="20750"/>
            </a:xfrm>
            <a:custGeom>
              <a:avLst/>
              <a:gdLst/>
              <a:ahLst/>
              <a:cxnLst/>
              <a:rect l="l" t="t" r="r" b="b"/>
              <a:pathLst>
                <a:path w="3785" h="830" extrusionOk="0">
                  <a:moveTo>
                    <a:pt x="1123" y="1"/>
                  </a:moveTo>
                  <a:cubicBezTo>
                    <a:pt x="793" y="1"/>
                    <a:pt x="461" y="17"/>
                    <a:pt x="131" y="35"/>
                  </a:cubicBezTo>
                  <a:cubicBezTo>
                    <a:pt x="60" y="35"/>
                    <a:pt x="1" y="106"/>
                    <a:pt x="1" y="189"/>
                  </a:cubicBezTo>
                  <a:cubicBezTo>
                    <a:pt x="12" y="254"/>
                    <a:pt x="62" y="309"/>
                    <a:pt x="134" y="309"/>
                  </a:cubicBezTo>
                  <a:cubicBezTo>
                    <a:pt x="141" y="309"/>
                    <a:pt x="148" y="308"/>
                    <a:pt x="155" y="307"/>
                  </a:cubicBezTo>
                  <a:cubicBezTo>
                    <a:pt x="250" y="307"/>
                    <a:pt x="345" y="307"/>
                    <a:pt x="452" y="295"/>
                  </a:cubicBezTo>
                  <a:lnTo>
                    <a:pt x="1211" y="295"/>
                  </a:lnTo>
                  <a:cubicBezTo>
                    <a:pt x="2029" y="307"/>
                    <a:pt x="2895" y="402"/>
                    <a:pt x="3618" y="805"/>
                  </a:cubicBezTo>
                  <a:cubicBezTo>
                    <a:pt x="3635" y="822"/>
                    <a:pt x="3656" y="830"/>
                    <a:pt x="3679" y="830"/>
                  </a:cubicBezTo>
                  <a:cubicBezTo>
                    <a:pt x="3721" y="830"/>
                    <a:pt x="3765" y="801"/>
                    <a:pt x="3772" y="746"/>
                  </a:cubicBezTo>
                  <a:cubicBezTo>
                    <a:pt x="3784" y="711"/>
                    <a:pt x="3749" y="663"/>
                    <a:pt x="3725" y="639"/>
                  </a:cubicBezTo>
                  <a:cubicBezTo>
                    <a:pt x="3618" y="545"/>
                    <a:pt x="3500" y="497"/>
                    <a:pt x="3381" y="438"/>
                  </a:cubicBezTo>
                  <a:cubicBezTo>
                    <a:pt x="3179" y="343"/>
                    <a:pt x="2966" y="260"/>
                    <a:pt x="2752" y="201"/>
                  </a:cubicBezTo>
                  <a:cubicBezTo>
                    <a:pt x="2219" y="45"/>
                    <a:pt x="1673" y="1"/>
                    <a:pt x="1123"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59" name="Google Shape;2858;p72">
              <a:extLst>
                <a:ext uri="{FF2B5EF4-FFF2-40B4-BE49-F238E27FC236}">
                  <a16:creationId xmlns:a16="http://schemas.microsoft.com/office/drawing/2014/main" id="{03AC8C3C-62C4-CA9F-1D53-DAC64CF844CF}"/>
                </a:ext>
              </a:extLst>
            </p:cNvPr>
            <p:cNvSpPr/>
            <p:nvPr/>
          </p:nvSpPr>
          <p:spPr>
            <a:xfrm>
              <a:off x="4019450" y="2437300"/>
              <a:ext cx="73800" cy="10500"/>
            </a:xfrm>
            <a:custGeom>
              <a:avLst/>
              <a:gdLst/>
              <a:ahLst/>
              <a:cxnLst/>
              <a:rect l="l" t="t" r="r" b="b"/>
              <a:pathLst>
                <a:path w="2952" h="420" extrusionOk="0">
                  <a:moveTo>
                    <a:pt x="1708" y="1"/>
                  </a:moveTo>
                  <a:cubicBezTo>
                    <a:pt x="1063" y="1"/>
                    <a:pt x="1" y="68"/>
                    <a:pt x="96" y="251"/>
                  </a:cubicBezTo>
                  <a:cubicBezTo>
                    <a:pt x="105" y="334"/>
                    <a:pt x="188" y="360"/>
                    <a:pt x="300" y="360"/>
                  </a:cubicBezTo>
                  <a:cubicBezTo>
                    <a:pt x="490" y="360"/>
                    <a:pt x="763" y="285"/>
                    <a:pt x="896" y="285"/>
                  </a:cubicBezTo>
                  <a:cubicBezTo>
                    <a:pt x="907" y="285"/>
                    <a:pt x="917" y="285"/>
                    <a:pt x="926" y="286"/>
                  </a:cubicBezTo>
                  <a:cubicBezTo>
                    <a:pt x="1216" y="259"/>
                    <a:pt x="1510" y="228"/>
                    <a:pt x="1802" y="228"/>
                  </a:cubicBezTo>
                  <a:cubicBezTo>
                    <a:pt x="2133" y="228"/>
                    <a:pt x="2462" y="267"/>
                    <a:pt x="2777" y="393"/>
                  </a:cubicBezTo>
                  <a:cubicBezTo>
                    <a:pt x="2795" y="411"/>
                    <a:pt x="2818" y="419"/>
                    <a:pt x="2842" y="419"/>
                  </a:cubicBezTo>
                  <a:cubicBezTo>
                    <a:pt x="2896" y="419"/>
                    <a:pt x="2951" y="376"/>
                    <a:pt x="2943" y="310"/>
                  </a:cubicBezTo>
                  <a:cubicBezTo>
                    <a:pt x="2800" y="85"/>
                    <a:pt x="2421" y="97"/>
                    <a:pt x="2172" y="26"/>
                  </a:cubicBezTo>
                  <a:cubicBezTo>
                    <a:pt x="2124" y="10"/>
                    <a:pt x="1944" y="1"/>
                    <a:pt x="1708"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0" name="Google Shape;2859;p72">
              <a:extLst>
                <a:ext uri="{FF2B5EF4-FFF2-40B4-BE49-F238E27FC236}">
                  <a16:creationId xmlns:a16="http://schemas.microsoft.com/office/drawing/2014/main" id="{BA7E0678-0806-1C5E-CC2E-6DB3E54FCEAD}"/>
                </a:ext>
              </a:extLst>
            </p:cNvPr>
            <p:cNvSpPr/>
            <p:nvPr/>
          </p:nvSpPr>
          <p:spPr>
            <a:xfrm>
              <a:off x="4066475" y="2453875"/>
              <a:ext cx="39300" cy="5750"/>
            </a:xfrm>
            <a:custGeom>
              <a:avLst/>
              <a:gdLst/>
              <a:ahLst/>
              <a:cxnLst/>
              <a:rect l="l" t="t" r="r" b="b"/>
              <a:pathLst>
                <a:path w="1572" h="230" extrusionOk="0">
                  <a:moveTo>
                    <a:pt x="792" y="0"/>
                  </a:moveTo>
                  <a:cubicBezTo>
                    <a:pt x="424" y="0"/>
                    <a:pt x="0" y="20"/>
                    <a:pt x="30" y="145"/>
                  </a:cubicBezTo>
                  <a:cubicBezTo>
                    <a:pt x="22" y="210"/>
                    <a:pt x="134" y="230"/>
                    <a:pt x="297" y="230"/>
                  </a:cubicBezTo>
                  <a:cubicBezTo>
                    <a:pt x="538" y="230"/>
                    <a:pt x="889" y="187"/>
                    <a:pt x="1129" y="187"/>
                  </a:cubicBezTo>
                  <a:cubicBezTo>
                    <a:pt x="1231" y="187"/>
                    <a:pt x="1313" y="195"/>
                    <a:pt x="1358" y="216"/>
                  </a:cubicBezTo>
                  <a:cubicBezTo>
                    <a:pt x="1380" y="222"/>
                    <a:pt x="1399" y="225"/>
                    <a:pt x="1415" y="225"/>
                  </a:cubicBezTo>
                  <a:cubicBezTo>
                    <a:pt x="1571" y="225"/>
                    <a:pt x="1526" y="3"/>
                    <a:pt x="1303" y="3"/>
                  </a:cubicBezTo>
                  <a:cubicBezTo>
                    <a:pt x="1298" y="3"/>
                    <a:pt x="1292" y="3"/>
                    <a:pt x="1287" y="3"/>
                  </a:cubicBezTo>
                  <a:cubicBezTo>
                    <a:pt x="1271" y="4"/>
                    <a:pt x="1248" y="4"/>
                    <a:pt x="1220" y="4"/>
                  </a:cubicBezTo>
                  <a:cubicBezTo>
                    <a:pt x="1124" y="4"/>
                    <a:pt x="964" y="0"/>
                    <a:pt x="792"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1" name="Google Shape;2860;p72">
              <a:extLst>
                <a:ext uri="{FF2B5EF4-FFF2-40B4-BE49-F238E27FC236}">
                  <a16:creationId xmlns:a16="http://schemas.microsoft.com/office/drawing/2014/main" id="{5589890C-2000-5D95-AC47-99E27E95C10B}"/>
                </a:ext>
              </a:extLst>
            </p:cNvPr>
            <p:cNvSpPr/>
            <p:nvPr/>
          </p:nvSpPr>
          <p:spPr>
            <a:xfrm>
              <a:off x="4098400" y="2431875"/>
              <a:ext cx="40600" cy="28350"/>
            </a:xfrm>
            <a:custGeom>
              <a:avLst/>
              <a:gdLst/>
              <a:ahLst/>
              <a:cxnLst/>
              <a:rect l="l" t="t" r="r" b="b"/>
              <a:pathLst>
                <a:path w="1624" h="1134" extrusionOk="0">
                  <a:moveTo>
                    <a:pt x="1473" y="1"/>
                  </a:moveTo>
                  <a:cubicBezTo>
                    <a:pt x="1104" y="1"/>
                    <a:pt x="24" y="755"/>
                    <a:pt x="34" y="990"/>
                  </a:cubicBezTo>
                  <a:cubicBezTo>
                    <a:pt x="1" y="1056"/>
                    <a:pt x="71" y="1133"/>
                    <a:pt x="148" y="1133"/>
                  </a:cubicBezTo>
                  <a:cubicBezTo>
                    <a:pt x="154" y="1133"/>
                    <a:pt x="159" y="1133"/>
                    <a:pt x="164" y="1132"/>
                  </a:cubicBezTo>
                  <a:cubicBezTo>
                    <a:pt x="212" y="1120"/>
                    <a:pt x="247" y="1073"/>
                    <a:pt x="247" y="1025"/>
                  </a:cubicBezTo>
                  <a:cubicBezTo>
                    <a:pt x="318" y="930"/>
                    <a:pt x="413" y="847"/>
                    <a:pt x="496" y="776"/>
                  </a:cubicBezTo>
                  <a:cubicBezTo>
                    <a:pt x="722" y="610"/>
                    <a:pt x="923" y="492"/>
                    <a:pt x="1172" y="373"/>
                  </a:cubicBezTo>
                  <a:cubicBezTo>
                    <a:pt x="1303" y="278"/>
                    <a:pt x="1623" y="266"/>
                    <a:pt x="1588" y="65"/>
                  </a:cubicBezTo>
                  <a:cubicBezTo>
                    <a:pt x="1573" y="20"/>
                    <a:pt x="1532" y="1"/>
                    <a:pt x="1473"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2" name="Google Shape;2861;p72">
              <a:extLst>
                <a:ext uri="{FF2B5EF4-FFF2-40B4-BE49-F238E27FC236}">
                  <a16:creationId xmlns:a16="http://schemas.microsoft.com/office/drawing/2014/main" id="{98D0DB69-F89D-F0EC-006E-6C5B34753CFE}"/>
                </a:ext>
              </a:extLst>
            </p:cNvPr>
            <p:cNvSpPr/>
            <p:nvPr/>
          </p:nvSpPr>
          <p:spPr>
            <a:xfrm>
              <a:off x="4083825" y="2423200"/>
              <a:ext cx="38800" cy="28125"/>
            </a:xfrm>
            <a:custGeom>
              <a:avLst/>
              <a:gdLst/>
              <a:ahLst/>
              <a:cxnLst/>
              <a:rect l="l" t="t" r="r" b="b"/>
              <a:pathLst>
                <a:path w="1552" h="1125" extrusionOk="0">
                  <a:moveTo>
                    <a:pt x="1357" y="1"/>
                  </a:moveTo>
                  <a:cubicBezTo>
                    <a:pt x="1338" y="1"/>
                    <a:pt x="1316" y="3"/>
                    <a:pt x="1293" y="8"/>
                  </a:cubicBezTo>
                  <a:cubicBezTo>
                    <a:pt x="1032" y="103"/>
                    <a:pt x="0" y="862"/>
                    <a:pt x="439" y="1123"/>
                  </a:cubicBezTo>
                  <a:cubicBezTo>
                    <a:pt x="445" y="1124"/>
                    <a:pt x="451" y="1125"/>
                    <a:pt x="457" y="1125"/>
                  </a:cubicBezTo>
                  <a:cubicBezTo>
                    <a:pt x="524" y="1125"/>
                    <a:pt x="593" y="1069"/>
                    <a:pt x="593" y="993"/>
                  </a:cubicBezTo>
                  <a:cubicBezTo>
                    <a:pt x="724" y="684"/>
                    <a:pt x="1032" y="495"/>
                    <a:pt x="1293" y="317"/>
                  </a:cubicBezTo>
                  <a:cubicBezTo>
                    <a:pt x="1530" y="252"/>
                    <a:pt x="1552" y="1"/>
                    <a:pt x="1357"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3" name="Google Shape;2862;p72">
              <a:extLst>
                <a:ext uri="{FF2B5EF4-FFF2-40B4-BE49-F238E27FC236}">
                  <a16:creationId xmlns:a16="http://schemas.microsoft.com/office/drawing/2014/main" id="{CADD9E47-9684-9BAA-BCDC-9F4D2AF0D0B7}"/>
                </a:ext>
              </a:extLst>
            </p:cNvPr>
            <p:cNvSpPr/>
            <p:nvPr/>
          </p:nvSpPr>
          <p:spPr>
            <a:xfrm>
              <a:off x="4073150" y="2389300"/>
              <a:ext cx="47150" cy="39650"/>
            </a:xfrm>
            <a:custGeom>
              <a:avLst/>
              <a:gdLst/>
              <a:ahLst/>
              <a:cxnLst/>
              <a:rect l="l" t="t" r="r" b="b"/>
              <a:pathLst>
                <a:path w="1886" h="1586" extrusionOk="0">
                  <a:moveTo>
                    <a:pt x="1495" y="0"/>
                  </a:moveTo>
                  <a:lnTo>
                    <a:pt x="1495" y="0"/>
                  </a:lnTo>
                  <a:cubicBezTo>
                    <a:pt x="1174" y="166"/>
                    <a:pt x="0" y="1115"/>
                    <a:pt x="131" y="1507"/>
                  </a:cubicBezTo>
                  <a:cubicBezTo>
                    <a:pt x="140" y="1553"/>
                    <a:pt x="186" y="1585"/>
                    <a:pt x="234" y="1585"/>
                  </a:cubicBezTo>
                  <a:cubicBezTo>
                    <a:pt x="247" y="1585"/>
                    <a:pt x="260" y="1583"/>
                    <a:pt x="273" y="1578"/>
                  </a:cubicBezTo>
                  <a:cubicBezTo>
                    <a:pt x="368" y="1554"/>
                    <a:pt x="344" y="1447"/>
                    <a:pt x="392" y="1376"/>
                  </a:cubicBezTo>
                  <a:cubicBezTo>
                    <a:pt x="581" y="1080"/>
                    <a:pt x="890" y="866"/>
                    <a:pt x="1139" y="617"/>
                  </a:cubicBezTo>
                  <a:cubicBezTo>
                    <a:pt x="1257" y="463"/>
                    <a:pt x="1886" y="143"/>
                    <a:pt x="1495"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4" name="Google Shape;2863;p72">
              <a:extLst>
                <a:ext uri="{FF2B5EF4-FFF2-40B4-BE49-F238E27FC236}">
                  <a16:creationId xmlns:a16="http://schemas.microsoft.com/office/drawing/2014/main" id="{0C1FB155-D766-0A1E-4B34-0DA455063D96}"/>
                </a:ext>
              </a:extLst>
            </p:cNvPr>
            <p:cNvSpPr/>
            <p:nvPr/>
          </p:nvSpPr>
          <p:spPr>
            <a:xfrm>
              <a:off x="4109050" y="2465625"/>
              <a:ext cx="33375" cy="14325"/>
            </a:xfrm>
            <a:custGeom>
              <a:avLst/>
              <a:gdLst/>
              <a:ahLst/>
              <a:cxnLst/>
              <a:rect l="l" t="t" r="r" b="b"/>
              <a:pathLst>
                <a:path w="1335" h="573" extrusionOk="0">
                  <a:moveTo>
                    <a:pt x="1116" y="0"/>
                  </a:moveTo>
                  <a:cubicBezTo>
                    <a:pt x="761" y="0"/>
                    <a:pt x="1" y="349"/>
                    <a:pt x="272" y="553"/>
                  </a:cubicBezTo>
                  <a:cubicBezTo>
                    <a:pt x="297" y="566"/>
                    <a:pt x="320" y="572"/>
                    <a:pt x="341" y="572"/>
                  </a:cubicBezTo>
                  <a:cubicBezTo>
                    <a:pt x="451" y="572"/>
                    <a:pt x="520" y="419"/>
                    <a:pt x="640" y="399"/>
                  </a:cubicBezTo>
                  <a:cubicBezTo>
                    <a:pt x="829" y="292"/>
                    <a:pt x="1067" y="304"/>
                    <a:pt x="1256" y="197"/>
                  </a:cubicBezTo>
                  <a:cubicBezTo>
                    <a:pt x="1334" y="55"/>
                    <a:pt x="1257" y="0"/>
                    <a:pt x="1116"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5" name="Google Shape;2864;p72">
              <a:extLst>
                <a:ext uri="{FF2B5EF4-FFF2-40B4-BE49-F238E27FC236}">
                  <a16:creationId xmlns:a16="http://schemas.microsoft.com/office/drawing/2014/main" id="{B376A008-2733-F50F-CD2C-9D1408B9BC0A}"/>
                </a:ext>
              </a:extLst>
            </p:cNvPr>
            <p:cNvSpPr/>
            <p:nvPr/>
          </p:nvSpPr>
          <p:spPr>
            <a:xfrm>
              <a:off x="3685900" y="2420300"/>
              <a:ext cx="211125" cy="367725"/>
            </a:xfrm>
            <a:custGeom>
              <a:avLst/>
              <a:gdLst/>
              <a:ahLst/>
              <a:cxnLst/>
              <a:rect l="l" t="t" r="r" b="b"/>
              <a:pathLst>
                <a:path w="8445" h="14709" extrusionOk="0">
                  <a:moveTo>
                    <a:pt x="8322" y="0"/>
                  </a:moveTo>
                  <a:cubicBezTo>
                    <a:pt x="8312" y="0"/>
                    <a:pt x="8302" y="2"/>
                    <a:pt x="8291" y="6"/>
                  </a:cubicBezTo>
                  <a:cubicBezTo>
                    <a:pt x="7698" y="279"/>
                    <a:pt x="7259" y="872"/>
                    <a:pt x="7069" y="1488"/>
                  </a:cubicBezTo>
                  <a:cubicBezTo>
                    <a:pt x="6796" y="2449"/>
                    <a:pt x="6725" y="3457"/>
                    <a:pt x="6749" y="4465"/>
                  </a:cubicBezTo>
                  <a:cubicBezTo>
                    <a:pt x="6749" y="4797"/>
                    <a:pt x="6761" y="5129"/>
                    <a:pt x="6678" y="5462"/>
                  </a:cubicBezTo>
                  <a:cubicBezTo>
                    <a:pt x="6559" y="5960"/>
                    <a:pt x="6215" y="6363"/>
                    <a:pt x="5824" y="6683"/>
                  </a:cubicBezTo>
                  <a:cubicBezTo>
                    <a:pt x="5266" y="7122"/>
                    <a:pt x="4614" y="7419"/>
                    <a:pt x="3938" y="7632"/>
                  </a:cubicBezTo>
                  <a:cubicBezTo>
                    <a:pt x="3001" y="7905"/>
                    <a:pt x="1981" y="8035"/>
                    <a:pt x="1092" y="8474"/>
                  </a:cubicBezTo>
                  <a:cubicBezTo>
                    <a:pt x="463" y="8771"/>
                    <a:pt x="0" y="9387"/>
                    <a:pt x="131" y="10111"/>
                  </a:cubicBezTo>
                  <a:cubicBezTo>
                    <a:pt x="190" y="10372"/>
                    <a:pt x="333" y="10621"/>
                    <a:pt x="499" y="10846"/>
                  </a:cubicBezTo>
                  <a:cubicBezTo>
                    <a:pt x="736" y="11178"/>
                    <a:pt x="1032" y="11451"/>
                    <a:pt x="1341" y="11724"/>
                  </a:cubicBezTo>
                  <a:cubicBezTo>
                    <a:pt x="1566" y="11925"/>
                    <a:pt x="1791" y="12151"/>
                    <a:pt x="1910" y="12435"/>
                  </a:cubicBezTo>
                  <a:cubicBezTo>
                    <a:pt x="2135" y="13005"/>
                    <a:pt x="2064" y="13527"/>
                    <a:pt x="1613" y="13954"/>
                  </a:cubicBezTo>
                  <a:cubicBezTo>
                    <a:pt x="1507" y="14060"/>
                    <a:pt x="1376" y="14167"/>
                    <a:pt x="1246" y="14274"/>
                  </a:cubicBezTo>
                  <a:cubicBezTo>
                    <a:pt x="1151" y="14357"/>
                    <a:pt x="1044" y="14428"/>
                    <a:pt x="937" y="14511"/>
                  </a:cubicBezTo>
                  <a:cubicBezTo>
                    <a:pt x="878" y="14535"/>
                    <a:pt x="866" y="14606"/>
                    <a:pt x="902" y="14653"/>
                  </a:cubicBezTo>
                  <a:cubicBezTo>
                    <a:pt x="924" y="14690"/>
                    <a:pt x="960" y="14709"/>
                    <a:pt x="996" y="14709"/>
                  </a:cubicBezTo>
                  <a:cubicBezTo>
                    <a:pt x="1017" y="14709"/>
                    <a:pt x="1038" y="14702"/>
                    <a:pt x="1056" y="14689"/>
                  </a:cubicBezTo>
                  <a:cubicBezTo>
                    <a:pt x="1186" y="14594"/>
                    <a:pt x="1317" y="14499"/>
                    <a:pt x="1447" y="14404"/>
                  </a:cubicBezTo>
                  <a:cubicBezTo>
                    <a:pt x="1756" y="14167"/>
                    <a:pt x="2064" y="13871"/>
                    <a:pt x="2195" y="13503"/>
                  </a:cubicBezTo>
                  <a:cubicBezTo>
                    <a:pt x="2325" y="13100"/>
                    <a:pt x="2278" y="12661"/>
                    <a:pt x="2123" y="12281"/>
                  </a:cubicBezTo>
                  <a:cubicBezTo>
                    <a:pt x="1851" y="11665"/>
                    <a:pt x="1234" y="11321"/>
                    <a:pt x="843" y="10787"/>
                  </a:cubicBezTo>
                  <a:cubicBezTo>
                    <a:pt x="593" y="10467"/>
                    <a:pt x="356" y="10063"/>
                    <a:pt x="475" y="9636"/>
                  </a:cubicBezTo>
                  <a:cubicBezTo>
                    <a:pt x="593" y="9115"/>
                    <a:pt x="1092" y="8818"/>
                    <a:pt x="1554" y="8616"/>
                  </a:cubicBezTo>
                  <a:cubicBezTo>
                    <a:pt x="2432" y="8261"/>
                    <a:pt x="3369" y="8130"/>
                    <a:pt x="4258" y="7822"/>
                  </a:cubicBezTo>
                  <a:cubicBezTo>
                    <a:pt x="5231" y="7454"/>
                    <a:pt x="6251" y="6897"/>
                    <a:pt x="6749" y="5924"/>
                  </a:cubicBezTo>
                  <a:cubicBezTo>
                    <a:pt x="7069" y="5260"/>
                    <a:pt x="6939" y="4501"/>
                    <a:pt x="6962" y="3789"/>
                  </a:cubicBezTo>
                  <a:cubicBezTo>
                    <a:pt x="6974" y="3078"/>
                    <a:pt x="7069" y="2366"/>
                    <a:pt x="7223" y="1678"/>
                  </a:cubicBezTo>
                  <a:cubicBezTo>
                    <a:pt x="7306" y="1346"/>
                    <a:pt x="7437" y="1038"/>
                    <a:pt x="7639" y="777"/>
                  </a:cubicBezTo>
                  <a:cubicBezTo>
                    <a:pt x="7828" y="539"/>
                    <a:pt x="8054" y="302"/>
                    <a:pt x="8338" y="172"/>
                  </a:cubicBezTo>
                  <a:cubicBezTo>
                    <a:pt x="8445" y="129"/>
                    <a:pt x="8408" y="0"/>
                    <a:pt x="8322"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6" name="Google Shape;2865;p72">
              <a:extLst>
                <a:ext uri="{FF2B5EF4-FFF2-40B4-BE49-F238E27FC236}">
                  <a16:creationId xmlns:a16="http://schemas.microsoft.com/office/drawing/2014/main" id="{B309EB9D-DDC3-D769-72AE-219CC7191186}"/>
                </a:ext>
              </a:extLst>
            </p:cNvPr>
            <p:cNvSpPr/>
            <p:nvPr/>
          </p:nvSpPr>
          <p:spPr>
            <a:xfrm>
              <a:off x="3661000" y="2511450"/>
              <a:ext cx="227150" cy="545725"/>
            </a:xfrm>
            <a:custGeom>
              <a:avLst/>
              <a:gdLst/>
              <a:ahLst/>
              <a:cxnLst/>
              <a:rect l="l" t="t" r="r" b="b"/>
              <a:pathLst>
                <a:path w="9086" h="21829" extrusionOk="0">
                  <a:moveTo>
                    <a:pt x="8931" y="1"/>
                  </a:moveTo>
                  <a:cubicBezTo>
                    <a:pt x="8718" y="1"/>
                    <a:pt x="8848" y="309"/>
                    <a:pt x="8812" y="452"/>
                  </a:cubicBezTo>
                  <a:cubicBezTo>
                    <a:pt x="8729" y="1412"/>
                    <a:pt x="8552" y="2432"/>
                    <a:pt x="7923" y="3203"/>
                  </a:cubicBezTo>
                  <a:cubicBezTo>
                    <a:pt x="7069" y="4188"/>
                    <a:pt x="5693" y="4437"/>
                    <a:pt x="4685" y="5219"/>
                  </a:cubicBezTo>
                  <a:cubicBezTo>
                    <a:pt x="3867" y="5836"/>
                    <a:pt x="3345" y="6904"/>
                    <a:pt x="3546" y="7936"/>
                  </a:cubicBezTo>
                  <a:cubicBezTo>
                    <a:pt x="3701" y="8861"/>
                    <a:pt x="4234" y="9679"/>
                    <a:pt x="4400" y="10604"/>
                  </a:cubicBezTo>
                  <a:cubicBezTo>
                    <a:pt x="4910" y="12395"/>
                    <a:pt x="2135" y="12099"/>
                    <a:pt x="2277" y="13712"/>
                  </a:cubicBezTo>
                  <a:cubicBezTo>
                    <a:pt x="2337" y="14921"/>
                    <a:pt x="3594" y="15787"/>
                    <a:pt x="3404" y="17056"/>
                  </a:cubicBezTo>
                  <a:cubicBezTo>
                    <a:pt x="3048" y="18527"/>
                    <a:pt x="1649" y="18313"/>
                    <a:pt x="759" y="19215"/>
                  </a:cubicBezTo>
                  <a:cubicBezTo>
                    <a:pt x="0" y="19998"/>
                    <a:pt x="380" y="21338"/>
                    <a:pt x="1305" y="21812"/>
                  </a:cubicBezTo>
                  <a:cubicBezTo>
                    <a:pt x="1323" y="21823"/>
                    <a:pt x="1345" y="21829"/>
                    <a:pt x="1367" y="21829"/>
                  </a:cubicBezTo>
                  <a:cubicBezTo>
                    <a:pt x="1417" y="21829"/>
                    <a:pt x="1470" y="21802"/>
                    <a:pt x="1495" y="21753"/>
                  </a:cubicBezTo>
                  <a:cubicBezTo>
                    <a:pt x="1578" y="21575"/>
                    <a:pt x="1317" y="21528"/>
                    <a:pt x="1234" y="21421"/>
                  </a:cubicBezTo>
                  <a:cubicBezTo>
                    <a:pt x="332" y="20733"/>
                    <a:pt x="522" y="19416"/>
                    <a:pt x="1554" y="18989"/>
                  </a:cubicBezTo>
                  <a:cubicBezTo>
                    <a:pt x="1969" y="18776"/>
                    <a:pt x="2420" y="18645"/>
                    <a:pt x="2823" y="18408"/>
                  </a:cubicBezTo>
                  <a:cubicBezTo>
                    <a:pt x="3274" y="18041"/>
                    <a:pt x="3677" y="17507"/>
                    <a:pt x="3712" y="16914"/>
                  </a:cubicBezTo>
                  <a:cubicBezTo>
                    <a:pt x="3807" y="15763"/>
                    <a:pt x="2811" y="14957"/>
                    <a:pt x="2598" y="13889"/>
                  </a:cubicBezTo>
                  <a:cubicBezTo>
                    <a:pt x="2265" y="12300"/>
                    <a:pt x="5041" y="12727"/>
                    <a:pt x="4768" y="10818"/>
                  </a:cubicBezTo>
                  <a:cubicBezTo>
                    <a:pt x="4661" y="9371"/>
                    <a:pt x="3357" y="7971"/>
                    <a:pt x="4092" y="6512"/>
                  </a:cubicBezTo>
                  <a:cubicBezTo>
                    <a:pt x="4851" y="4911"/>
                    <a:pt x="6986" y="4852"/>
                    <a:pt x="8065" y="3547"/>
                  </a:cubicBezTo>
                  <a:cubicBezTo>
                    <a:pt x="8694" y="2812"/>
                    <a:pt x="8884" y="1804"/>
                    <a:pt x="8978" y="855"/>
                  </a:cubicBezTo>
                  <a:cubicBezTo>
                    <a:pt x="8978" y="713"/>
                    <a:pt x="9085" y="36"/>
                    <a:pt x="8931"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7" name="Google Shape;2866;p72">
              <a:extLst>
                <a:ext uri="{FF2B5EF4-FFF2-40B4-BE49-F238E27FC236}">
                  <a16:creationId xmlns:a16="http://schemas.microsoft.com/office/drawing/2014/main" id="{7BF10A91-3D30-0845-810B-12FD3279D809}"/>
                </a:ext>
              </a:extLst>
            </p:cNvPr>
            <p:cNvSpPr/>
            <p:nvPr/>
          </p:nvSpPr>
          <p:spPr>
            <a:xfrm>
              <a:off x="3752900" y="2837425"/>
              <a:ext cx="144300" cy="337475"/>
            </a:xfrm>
            <a:custGeom>
              <a:avLst/>
              <a:gdLst/>
              <a:ahLst/>
              <a:cxnLst/>
              <a:rect l="l" t="t" r="r" b="b"/>
              <a:pathLst>
                <a:path w="5772" h="13499" extrusionOk="0">
                  <a:moveTo>
                    <a:pt x="5582" y="1"/>
                  </a:moveTo>
                  <a:cubicBezTo>
                    <a:pt x="5514" y="1"/>
                    <a:pt x="5457" y="66"/>
                    <a:pt x="5504" y="186"/>
                  </a:cubicBezTo>
                  <a:cubicBezTo>
                    <a:pt x="5374" y="1289"/>
                    <a:pt x="4413" y="1977"/>
                    <a:pt x="3713" y="2724"/>
                  </a:cubicBezTo>
                  <a:cubicBezTo>
                    <a:pt x="3002" y="3472"/>
                    <a:pt x="2598" y="4634"/>
                    <a:pt x="3108" y="5583"/>
                  </a:cubicBezTo>
                  <a:cubicBezTo>
                    <a:pt x="3630" y="6626"/>
                    <a:pt x="4757" y="7421"/>
                    <a:pt x="4366" y="8738"/>
                  </a:cubicBezTo>
                  <a:cubicBezTo>
                    <a:pt x="3879" y="9936"/>
                    <a:pt x="2159" y="9354"/>
                    <a:pt x="1329" y="10173"/>
                  </a:cubicBezTo>
                  <a:cubicBezTo>
                    <a:pt x="511" y="10896"/>
                    <a:pt x="1151" y="11881"/>
                    <a:pt x="535" y="12675"/>
                  </a:cubicBezTo>
                  <a:cubicBezTo>
                    <a:pt x="487" y="12877"/>
                    <a:pt x="1" y="13292"/>
                    <a:pt x="191" y="13458"/>
                  </a:cubicBezTo>
                  <a:cubicBezTo>
                    <a:pt x="218" y="13486"/>
                    <a:pt x="247" y="13499"/>
                    <a:pt x="280" y="13499"/>
                  </a:cubicBezTo>
                  <a:cubicBezTo>
                    <a:pt x="559" y="13499"/>
                    <a:pt x="1009" y="12532"/>
                    <a:pt x="1116" y="12319"/>
                  </a:cubicBezTo>
                  <a:cubicBezTo>
                    <a:pt x="1329" y="11454"/>
                    <a:pt x="902" y="10529"/>
                    <a:pt x="2053" y="10149"/>
                  </a:cubicBezTo>
                  <a:cubicBezTo>
                    <a:pt x="3440" y="9793"/>
                    <a:pt x="4994" y="9864"/>
                    <a:pt x="4781" y="7931"/>
                  </a:cubicBezTo>
                  <a:cubicBezTo>
                    <a:pt x="4698" y="6662"/>
                    <a:pt x="3274" y="5986"/>
                    <a:pt x="3179" y="4729"/>
                  </a:cubicBezTo>
                  <a:cubicBezTo>
                    <a:pt x="3096" y="2831"/>
                    <a:pt x="5480" y="2131"/>
                    <a:pt x="5706" y="329"/>
                  </a:cubicBezTo>
                  <a:cubicBezTo>
                    <a:pt x="5772" y="104"/>
                    <a:pt x="5668" y="1"/>
                    <a:pt x="5582"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8" name="Google Shape;2867;p72">
              <a:extLst>
                <a:ext uri="{FF2B5EF4-FFF2-40B4-BE49-F238E27FC236}">
                  <a16:creationId xmlns:a16="http://schemas.microsoft.com/office/drawing/2014/main" id="{1A93BA61-4DDE-9B79-E9A7-D0D7E4DE88BD}"/>
                </a:ext>
              </a:extLst>
            </p:cNvPr>
            <p:cNvSpPr/>
            <p:nvPr/>
          </p:nvSpPr>
          <p:spPr>
            <a:xfrm>
              <a:off x="3767725" y="2830800"/>
              <a:ext cx="107675" cy="218050"/>
            </a:xfrm>
            <a:custGeom>
              <a:avLst/>
              <a:gdLst/>
              <a:ahLst/>
              <a:cxnLst/>
              <a:rect l="l" t="t" r="r" b="b"/>
              <a:pathLst>
                <a:path w="4307" h="8722" extrusionOk="0">
                  <a:moveTo>
                    <a:pt x="4057" y="1"/>
                  </a:moveTo>
                  <a:cubicBezTo>
                    <a:pt x="3986" y="1"/>
                    <a:pt x="3950" y="72"/>
                    <a:pt x="3962" y="143"/>
                  </a:cubicBezTo>
                  <a:cubicBezTo>
                    <a:pt x="3927" y="297"/>
                    <a:pt x="3856" y="451"/>
                    <a:pt x="3773" y="594"/>
                  </a:cubicBezTo>
                  <a:cubicBezTo>
                    <a:pt x="3037" y="1625"/>
                    <a:pt x="1697" y="1993"/>
                    <a:pt x="890" y="2954"/>
                  </a:cubicBezTo>
                  <a:cubicBezTo>
                    <a:pt x="238" y="3689"/>
                    <a:pt x="416" y="4591"/>
                    <a:pt x="985" y="5302"/>
                  </a:cubicBezTo>
                  <a:cubicBezTo>
                    <a:pt x="1377" y="5919"/>
                    <a:pt x="1792" y="6832"/>
                    <a:pt x="1294" y="7496"/>
                  </a:cubicBezTo>
                  <a:cubicBezTo>
                    <a:pt x="962" y="7840"/>
                    <a:pt x="558" y="8113"/>
                    <a:pt x="179" y="8398"/>
                  </a:cubicBezTo>
                  <a:cubicBezTo>
                    <a:pt x="84" y="8445"/>
                    <a:pt x="1" y="8552"/>
                    <a:pt x="60" y="8659"/>
                  </a:cubicBezTo>
                  <a:cubicBezTo>
                    <a:pt x="84" y="8703"/>
                    <a:pt x="121" y="8721"/>
                    <a:pt x="168" y="8721"/>
                  </a:cubicBezTo>
                  <a:cubicBezTo>
                    <a:pt x="425" y="8721"/>
                    <a:pt x="971" y="8156"/>
                    <a:pt x="1151" y="8066"/>
                  </a:cubicBezTo>
                  <a:cubicBezTo>
                    <a:pt x="1982" y="7556"/>
                    <a:pt x="1970" y="6476"/>
                    <a:pt x="1566" y="5694"/>
                  </a:cubicBezTo>
                  <a:cubicBezTo>
                    <a:pt x="1377" y="5243"/>
                    <a:pt x="1009" y="4875"/>
                    <a:pt x="831" y="4413"/>
                  </a:cubicBezTo>
                  <a:cubicBezTo>
                    <a:pt x="463" y="2895"/>
                    <a:pt x="2444" y="2278"/>
                    <a:pt x="3310" y="1424"/>
                  </a:cubicBezTo>
                  <a:cubicBezTo>
                    <a:pt x="3571" y="1187"/>
                    <a:pt x="3820" y="938"/>
                    <a:pt x="3986" y="629"/>
                  </a:cubicBezTo>
                  <a:cubicBezTo>
                    <a:pt x="4033" y="487"/>
                    <a:pt x="4306" y="48"/>
                    <a:pt x="4057"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69" name="Google Shape;2868;p72">
              <a:extLst>
                <a:ext uri="{FF2B5EF4-FFF2-40B4-BE49-F238E27FC236}">
                  <a16:creationId xmlns:a16="http://schemas.microsoft.com/office/drawing/2014/main" id="{C67FAC6E-E65D-14EB-5B62-E6F124A712BF}"/>
                </a:ext>
              </a:extLst>
            </p:cNvPr>
            <p:cNvSpPr/>
            <p:nvPr/>
          </p:nvSpPr>
          <p:spPr>
            <a:xfrm>
              <a:off x="3791150" y="2526175"/>
              <a:ext cx="137025" cy="233200"/>
            </a:xfrm>
            <a:custGeom>
              <a:avLst/>
              <a:gdLst/>
              <a:ahLst/>
              <a:cxnLst/>
              <a:rect l="l" t="t" r="r" b="b"/>
              <a:pathLst>
                <a:path w="5481" h="9328" extrusionOk="0">
                  <a:moveTo>
                    <a:pt x="5109" y="0"/>
                  </a:moveTo>
                  <a:cubicBezTo>
                    <a:pt x="5012" y="0"/>
                    <a:pt x="4943" y="97"/>
                    <a:pt x="5065" y="207"/>
                  </a:cubicBezTo>
                  <a:cubicBezTo>
                    <a:pt x="5255" y="1274"/>
                    <a:pt x="4555" y="2330"/>
                    <a:pt x="3820" y="3041"/>
                  </a:cubicBezTo>
                  <a:cubicBezTo>
                    <a:pt x="3251" y="3563"/>
                    <a:pt x="2527" y="3871"/>
                    <a:pt x="1922" y="4322"/>
                  </a:cubicBezTo>
                  <a:cubicBezTo>
                    <a:pt x="890" y="5093"/>
                    <a:pt x="1" y="6279"/>
                    <a:pt x="36" y="7619"/>
                  </a:cubicBezTo>
                  <a:cubicBezTo>
                    <a:pt x="72" y="8165"/>
                    <a:pt x="214" y="8687"/>
                    <a:pt x="333" y="9220"/>
                  </a:cubicBezTo>
                  <a:cubicBezTo>
                    <a:pt x="352" y="9295"/>
                    <a:pt x="409" y="9328"/>
                    <a:pt x="469" y="9328"/>
                  </a:cubicBezTo>
                  <a:cubicBezTo>
                    <a:pt x="559" y="9328"/>
                    <a:pt x="653" y="9252"/>
                    <a:pt x="618" y="9137"/>
                  </a:cubicBezTo>
                  <a:cubicBezTo>
                    <a:pt x="511" y="8568"/>
                    <a:pt x="357" y="7987"/>
                    <a:pt x="369" y="7394"/>
                  </a:cubicBezTo>
                  <a:cubicBezTo>
                    <a:pt x="440" y="6635"/>
                    <a:pt x="819" y="5935"/>
                    <a:pt x="1317" y="5366"/>
                  </a:cubicBezTo>
                  <a:cubicBezTo>
                    <a:pt x="2207" y="4275"/>
                    <a:pt x="3713" y="3895"/>
                    <a:pt x="4532" y="2721"/>
                  </a:cubicBezTo>
                  <a:cubicBezTo>
                    <a:pt x="5053" y="2021"/>
                    <a:pt x="5480" y="1084"/>
                    <a:pt x="5302" y="195"/>
                  </a:cubicBezTo>
                  <a:cubicBezTo>
                    <a:pt x="5267" y="53"/>
                    <a:pt x="5180" y="0"/>
                    <a:pt x="5109"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0" name="Google Shape;2869;p72">
              <a:extLst>
                <a:ext uri="{FF2B5EF4-FFF2-40B4-BE49-F238E27FC236}">
                  <a16:creationId xmlns:a16="http://schemas.microsoft.com/office/drawing/2014/main" id="{F7421963-70EA-960A-EEE0-5918AF12C4E9}"/>
                </a:ext>
              </a:extLst>
            </p:cNvPr>
            <p:cNvSpPr/>
            <p:nvPr/>
          </p:nvSpPr>
          <p:spPr>
            <a:xfrm>
              <a:off x="3766850" y="2792550"/>
              <a:ext cx="40050" cy="42350"/>
            </a:xfrm>
            <a:custGeom>
              <a:avLst/>
              <a:gdLst/>
              <a:ahLst/>
              <a:cxnLst/>
              <a:rect l="l" t="t" r="r" b="b"/>
              <a:pathLst>
                <a:path w="1602" h="1694" extrusionOk="0">
                  <a:moveTo>
                    <a:pt x="1388" y="1"/>
                  </a:moveTo>
                  <a:cubicBezTo>
                    <a:pt x="1317" y="1"/>
                    <a:pt x="1246" y="60"/>
                    <a:pt x="1246" y="143"/>
                  </a:cubicBezTo>
                  <a:cubicBezTo>
                    <a:pt x="1293" y="926"/>
                    <a:pt x="0" y="1329"/>
                    <a:pt x="226" y="1637"/>
                  </a:cubicBezTo>
                  <a:cubicBezTo>
                    <a:pt x="265" y="1677"/>
                    <a:pt x="306" y="1693"/>
                    <a:pt x="346" y="1693"/>
                  </a:cubicBezTo>
                  <a:cubicBezTo>
                    <a:pt x="487" y="1693"/>
                    <a:pt x="628" y="1500"/>
                    <a:pt x="748" y="1436"/>
                  </a:cubicBezTo>
                  <a:cubicBezTo>
                    <a:pt x="1044" y="1187"/>
                    <a:pt x="1376" y="926"/>
                    <a:pt x="1459" y="534"/>
                  </a:cubicBezTo>
                  <a:cubicBezTo>
                    <a:pt x="1471" y="368"/>
                    <a:pt x="1601" y="72"/>
                    <a:pt x="1388"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1" name="Google Shape;2870;p72">
              <a:extLst>
                <a:ext uri="{FF2B5EF4-FFF2-40B4-BE49-F238E27FC236}">
                  <a16:creationId xmlns:a16="http://schemas.microsoft.com/office/drawing/2014/main" id="{BDF5931F-DECE-D64B-91F5-CF677BA8DA28}"/>
                </a:ext>
              </a:extLst>
            </p:cNvPr>
            <p:cNvSpPr/>
            <p:nvPr/>
          </p:nvSpPr>
          <p:spPr>
            <a:xfrm>
              <a:off x="3666925" y="2809275"/>
              <a:ext cx="39000" cy="104700"/>
            </a:xfrm>
            <a:custGeom>
              <a:avLst/>
              <a:gdLst/>
              <a:ahLst/>
              <a:cxnLst/>
              <a:rect l="l" t="t" r="r" b="b"/>
              <a:pathLst>
                <a:path w="1560" h="4188" extrusionOk="0">
                  <a:moveTo>
                    <a:pt x="1047" y="1"/>
                  </a:moveTo>
                  <a:cubicBezTo>
                    <a:pt x="1024" y="1"/>
                    <a:pt x="999" y="6"/>
                    <a:pt x="973" y="19"/>
                  </a:cubicBezTo>
                  <a:cubicBezTo>
                    <a:pt x="499" y="280"/>
                    <a:pt x="190" y="826"/>
                    <a:pt x="131" y="1348"/>
                  </a:cubicBezTo>
                  <a:cubicBezTo>
                    <a:pt x="0" y="2415"/>
                    <a:pt x="1008" y="3115"/>
                    <a:pt x="1258" y="4088"/>
                  </a:cubicBezTo>
                  <a:cubicBezTo>
                    <a:pt x="1276" y="4158"/>
                    <a:pt x="1330" y="4187"/>
                    <a:pt x="1385" y="4187"/>
                  </a:cubicBezTo>
                  <a:cubicBezTo>
                    <a:pt x="1470" y="4187"/>
                    <a:pt x="1559" y="4117"/>
                    <a:pt x="1530" y="4016"/>
                  </a:cubicBezTo>
                  <a:cubicBezTo>
                    <a:pt x="1352" y="3412"/>
                    <a:pt x="1044" y="2878"/>
                    <a:pt x="700" y="2368"/>
                  </a:cubicBezTo>
                  <a:cubicBezTo>
                    <a:pt x="238" y="1692"/>
                    <a:pt x="392" y="707"/>
                    <a:pt x="1056" y="221"/>
                  </a:cubicBezTo>
                  <a:cubicBezTo>
                    <a:pt x="1260" y="221"/>
                    <a:pt x="1192" y="1"/>
                    <a:pt x="1047"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2" name="Google Shape;2871;p72">
              <a:extLst>
                <a:ext uri="{FF2B5EF4-FFF2-40B4-BE49-F238E27FC236}">
                  <a16:creationId xmlns:a16="http://schemas.microsoft.com/office/drawing/2014/main" id="{F0255489-CE2C-2986-9F5E-D21DCD919E5D}"/>
                </a:ext>
              </a:extLst>
            </p:cNvPr>
            <p:cNvSpPr/>
            <p:nvPr/>
          </p:nvSpPr>
          <p:spPr>
            <a:xfrm>
              <a:off x="3880400" y="2414625"/>
              <a:ext cx="93275" cy="75825"/>
            </a:xfrm>
            <a:custGeom>
              <a:avLst/>
              <a:gdLst/>
              <a:ahLst/>
              <a:cxnLst/>
              <a:rect l="l" t="t" r="r" b="b"/>
              <a:pathLst>
                <a:path w="3731" h="3033" extrusionOk="0">
                  <a:moveTo>
                    <a:pt x="3302" y="0"/>
                  </a:moveTo>
                  <a:cubicBezTo>
                    <a:pt x="2031" y="0"/>
                    <a:pt x="855" y="1023"/>
                    <a:pt x="369" y="2142"/>
                  </a:cubicBezTo>
                  <a:cubicBezTo>
                    <a:pt x="333" y="2356"/>
                    <a:pt x="1" y="2949"/>
                    <a:pt x="321" y="3032"/>
                  </a:cubicBezTo>
                  <a:cubicBezTo>
                    <a:pt x="326" y="3032"/>
                    <a:pt x="330" y="3032"/>
                    <a:pt x="335" y="3032"/>
                  </a:cubicBezTo>
                  <a:cubicBezTo>
                    <a:pt x="522" y="3032"/>
                    <a:pt x="512" y="2792"/>
                    <a:pt x="558" y="2664"/>
                  </a:cubicBezTo>
                  <a:cubicBezTo>
                    <a:pt x="629" y="2451"/>
                    <a:pt x="712" y="2249"/>
                    <a:pt x="819" y="2047"/>
                  </a:cubicBezTo>
                  <a:cubicBezTo>
                    <a:pt x="1353" y="1122"/>
                    <a:pt x="2302" y="280"/>
                    <a:pt x="3405" y="256"/>
                  </a:cubicBezTo>
                  <a:cubicBezTo>
                    <a:pt x="3445" y="274"/>
                    <a:pt x="3481" y="281"/>
                    <a:pt x="3512" y="281"/>
                  </a:cubicBezTo>
                  <a:cubicBezTo>
                    <a:pt x="3697" y="281"/>
                    <a:pt x="3731" y="28"/>
                    <a:pt x="3488" y="7"/>
                  </a:cubicBezTo>
                  <a:cubicBezTo>
                    <a:pt x="3426" y="2"/>
                    <a:pt x="3363" y="0"/>
                    <a:pt x="3302"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3" name="Google Shape;2872;p72">
              <a:extLst>
                <a:ext uri="{FF2B5EF4-FFF2-40B4-BE49-F238E27FC236}">
                  <a16:creationId xmlns:a16="http://schemas.microsoft.com/office/drawing/2014/main" id="{4597FA05-D4C5-AF0A-0569-B45279F07BA3}"/>
                </a:ext>
              </a:extLst>
            </p:cNvPr>
            <p:cNvSpPr/>
            <p:nvPr/>
          </p:nvSpPr>
          <p:spPr>
            <a:xfrm>
              <a:off x="3914500" y="2437925"/>
              <a:ext cx="67750" cy="78025"/>
            </a:xfrm>
            <a:custGeom>
              <a:avLst/>
              <a:gdLst/>
              <a:ahLst/>
              <a:cxnLst/>
              <a:rect l="l" t="t" r="r" b="b"/>
              <a:pathLst>
                <a:path w="2710" h="3121" extrusionOk="0">
                  <a:moveTo>
                    <a:pt x="2586" y="0"/>
                  </a:moveTo>
                  <a:cubicBezTo>
                    <a:pt x="1417" y="0"/>
                    <a:pt x="473" y="1150"/>
                    <a:pt x="274" y="2242"/>
                  </a:cubicBezTo>
                  <a:cubicBezTo>
                    <a:pt x="274" y="2467"/>
                    <a:pt x="1" y="3037"/>
                    <a:pt x="309" y="3120"/>
                  </a:cubicBezTo>
                  <a:cubicBezTo>
                    <a:pt x="314" y="3120"/>
                    <a:pt x="318" y="3120"/>
                    <a:pt x="323" y="3120"/>
                  </a:cubicBezTo>
                  <a:cubicBezTo>
                    <a:pt x="556" y="3120"/>
                    <a:pt x="512" y="2820"/>
                    <a:pt x="558" y="2669"/>
                  </a:cubicBezTo>
                  <a:cubicBezTo>
                    <a:pt x="594" y="2456"/>
                    <a:pt x="653" y="2242"/>
                    <a:pt x="712" y="2029"/>
                  </a:cubicBezTo>
                  <a:cubicBezTo>
                    <a:pt x="961" y="1163"/>
                    <a:pt x="1638" y="356"/>
                    <a:pt x="2551" y="167"/>
                  </a:cubicBezTo>
                  <a:cubicBezTo>
                    <a:pt x="2559" y="168"/>
                    <a:pt x="2567" y="169"/>
                    <a:pt x="2574" y="169"/>
                  </a:cubicBezTo>
                  <a:cubicBezTo>
                    <a:pt x="2666" y="169"/>
                    <a:pt x="2710" y="44"/>
                    <a:pt x="2622" y="1"/>
                  </a:cubicBezTo>
                  <a:cubicBezTo>
                    <a:pt x="2610" y="0"/>
                    <a:pt x="2598" y="0"/>
                    <a:pt x="2586"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4" name="Google Shape;2873;p72">
              <a:extLst>
                <a:ext uri="{FF2B5EF4-FFF2-40B4-BE49-F238E27FC236}">
                  <a16:creationId xmlns:a16="http://schemas.microsoft.com/office/drawing/2014/main" id="{9E7EFE12-211E-1524-D3FD-F0C31301E5AC}"/>
                </a:ext>
              </a:extLst>
            </p:cNvPr>
            <p:cNvSpPr/>
            <p:nvPr/>
          </p:nvSpPr>
          <p:spPr>
            <a:xfrm>
              <a:off x="3905325" y="2389725"/>
              <a:ext cx="106875" cy="22725"/>
            </a:xfrm>
            <a:custGeom>
              <a:avLst/>
              <a:gdLst/>
              <a:ahLst/>
              <a:cxnLst/>
              <a:rect l="l" t="t" r="r" b="b"/>
              <a:pathLst>
                <a:path w="4275" h="909" extrusionOk="0">
                  <a:moveTo>
                    <a:pt x="2598" y="0"/>
                  </a:moveTo>
                  <a:cubicBezTo>
                    <a:pt x="1874" y="0"/>
                    <a:pt x="1159" y="129"/>
                    <a:pt x="522" y="517"/>
                  </a:cubicBezTo>
                  <a:cubicBezTo>
                    <a:pt x="403" y="588"/>
                    <a:pt x="0" y="742"/>
                    <a:pt x="214" y="909"/>
                  </a:cubicBezTo>
                  <a:cubicBezTo>
                    <a:pt x="1095" y="418"/>
                    <a:pt x="1823" y="254"/>
                    <a:pt x="2640" y="254"/>
                  </a:cubicBezTo>
                  <a:cubicBezTo>
                    <a:pt x="3088" y="254"/>
                    <a:pt x="3562" y="303"/>
                    <a:pt x="4104" y="375"/>
                  </a:cubicBezTo>
                  <a:cubicBezTo>
                    <a:pt x="4112" y="376"/>
                    <a:pt x="4119" y="377"/>
                    <a:pt x="4126" y="377"/>
                  </a:cubicBezTo>
                  <a:cubicBezTo>
                    <a:pt x="4260" y="377"/>
                    <a:pt x="4275" y="172"/>
                    <a:pt x="4139" y="149"/>
                  </a:cubicBezTo>
                  <a:cubicBezTo>
                    <a:pt x="3636" y="66"/>
                    <a:pt x="3115" y="0"/>
                    <a:pt x="2598"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5" name="Google Shape;2874;p72">
              <a:extLst>
                <a:ext uri="{FF2B5EF4-FFF2-40B4-BE49-F238E27FC236}">
                  <a16:creationId xmlns:a16="http://schemas.microsoft.com/office/drawing/2014/main" id="{287C51B9-EFBC-DE8C-E780-4A078E9956BF}"/>
                </a:ext>
              </a:extLst>
            </p:cNvPr>
            <p:cNvSpPr/>
            <p:nvPr/>
          </p:nvSpPr>
          <p:spPr>
            <a:xfrm>
              <a:off x="3867950" y="2449200"/>
              <a:ext cx="134950" cy="235925"/>
            </a:xfrm>
            <a:custGeom>
              <a:avLst/>
              <a:gdLst/>
              <a:ahLst/>
              <a:cxnLst/>
              <a:rect l="l" t="t" r="r" b="b"/>
              <a:pathLst>
                <a:path w="5398" h="9437" extrusionOk="0">
                  <a:moveTo>
                    <a:pt x="5314" y="0"/>
                  </a:moveTo>
                  <a:cubicBezTo>
                    <a:pt x="4887" y="48"/>
                    <a:pt x="4543" y="392"/>
                    <a:pt x="4235" y="676"/>
                  </a:cubicBezTo>
                  <a:cubicBezTo>
                    <a:pt x="3144" y="1661"/>
                    <a:pt x="3476" y="3084"/>
                    <a:pt x="3274" y="4377"/>
                  </a:cubicBezTo>
                  <a:cubicBezTo>
                    <a:pt x="3144" y="5005"/>
                    <a:pt x="2930" y="5669"/>
                    <a:pt x="2432" y="6108"/>
                  </a:cubicBezTo>
                  <a:cubicBezTo>
                    <a:pt x="1566" y="6808"/>
                    <a:pt x="570" y="7425"/>
                    <a:pt x="333" y="8599"/>
                  </a:cubicBezTo>
                  <a:cubicBezTo>
                    <a:pt x="285" y="8848"/>
                    <a:pt x="1" y="9299"/>
                    <a:pt x="357" y="9429"/>
                  </a:cubicBezTo>
                  <a:cubicBezTo>
                    <a:pt x="380" y="9434"/>
                    <a:pt x="401" y="9437"/>
                    <a:pt x="421" y="9437"/>
                  </a:cubicBezTo>
                  <a:cubicBezTo>
                    <a:pt x="624" y="9437"/>
                    <a:pt x="658" y="9175"/>
                    <a:pt x="712" y="9002"/>
                  </a:cubicBezTo>
                  <a:cubicBezTo>
                    <a:pt x="843" y="8623"/>
                    <a:pt x="961" y="8208"/>
                    <a:pt x="1187" y="7864"/>
                  </a:cubicBezTo>
                  <a:cubicBezTo>
                    <a:pt x="1649" y="7152"/>
                    <a:pt x="2444" y="6749"/>
                    <a:pt x="2954" y="6085"/>
                  </a:cubicBezTo>
                  <a:cubicBezTo>
                    <a:pt x="3322" y="5563"/>
                    <a:pt x="3500" y="4934"/>
                    <a:pt x="3594" y="4306"/>
                  </a:cubicBezTo>
                  <a:cubicBezTo>
                    <a:pt x="3760" y="2574"/>
                    <a:pt x="3345" y="1329"/>
                    <a:pt x="5124" y="237"/>
                  </a:cubicBezTo>
                  <a:cubicBezTo>
                    <a:pt x="5207" y="166"/>
                    <a:pt x="5373" y="226"/>
                    <a:pt x="5397" y="107"/>
                  </a:cubicBezTo>
                  <a:cubicBezTo>
                    <a:pt x="5397" y="48"/>
                    <a:pt x="5362" y="12"/>
                    <a:pt x="5314"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6" name="Google Shape;2875;p72">
              <a:extLst>
                <a:ext uri="{FF2B5EF4-FFF2-40B4-BE49-F238E27FC236}">
                  <a16:creationId xmlns:a16="http://schemas.microsoft.com/office/drawing/2014/main" id="{D0400829-E643-CD74-CF21-DF0838981271}"/>
                </a:ext>
              </a:extLst>
            </p:cNvPr>
            <p:cNvSpPr/>
            <p:nvPr/>
          </p:nvSpPr>
          <p:spPr>
            <a:xfrm>
              <a:off x="3908275" y="2460425"/>
              <a:ext cx="138800" cy="233975"/>
            </a:xfrm>
            <a:custGeom>
              <a:avLst/>
              <a:gdLst/>
              <a:ahLst/>
              <a:cxnLst/>
              <a:rect l="l" t="t" r="r" b="b"/>
              <a:pathLst>
                <a:path w="5552" h="9359" extrusionOk="0">
                  <a:moveTo>
                    <a:pt x="5400" y="0"/>
                  </a:moveTo>
                  <a:cubicBezTo>
                    <a:pt x="5213" y="0"/>
                    <a:pt x="4891" y="189"/>
                    <a:pt x="4757" y="215"/>
                  </a:cubicBezTo>
                  <a:cubicBezTo>
                    <a:pt x="3618" y="619"/>
                    <a:pt x="2764" y="1627"/>
                    <a:pt x="2480" y="2789"/>
                  </a:cubicBezTo>
                  <a:cubicBezTo>
                    <a:pt x="2302" y="3726"/>
                    <a:pt x="2290" y="4699"/>
                    <a:pt x="1993" y="5612"/>
                  </a:cubicBezTo>
                  <a:cubicBezTo>
                    <a:pt x="1709" y="6490"/>
                    <a:pt x="1400" y="7391"/>
                    <a:pt x="878" y="8162"/>
                  </a:cubicBezTo>
                  <a:cubicBezTo>
                    <a:pt x="772" y="8387"/>
                    <a:pt x="1" y="9170"/>
                    <a:pt x="119" y="9324"/>
                  </a:cubicBezTo>
                  <a:cubicBezTo>
                    <a:pt x="135" y="9348"/>
                    <a:pt x="160" y="9359"/>
                    <a:pt x="185" y="9359"/>
                  </a:cubicBezTo>
                  <a:cubicBezTo>
                    <a:pt x="234" y="9359"/>
                    <a:pt x="285" y="9320"/>
                    <a:pt x="285" y="9265"/>
                  </a:cubicBezTo>
                  <a:cubicBezTo>
                    <a:pt x="1317" y="8174"/>
                    <a:pt x="2005" y="6822"/>
                    <a:pt x="2385" y="5375"/>
                  </a:cubicBezTo>
                  <a:cubicBezTo>
                    <a:pt x="2598" y="4580"/>
                    <a:pt x="2646" y="3750"/>
                    <a:pt x="2800" y="2955"/>
                  </a:cubicBezTo>
                  <a:cubicBezTo>
                    <a:pt x="3084" y="1923"/>
                    <a:pt x="3760" y="963"/>
                    <a:pt x="4745" y="512"/>
                  </a:cubicBezTo>
                  <a:cubicBezTo>
                    <a:pt x="4970" y="405"/>
                    <a:pt x="5207" y="298"/>
                    <a:pt x="5457" y="227"/>
                  </a:cubicBezTo>
                  <a:cubicBezTo>
                    <a:pt x="5516" y="204"/>
                    <a:pt x="5551" y="144"/>
                    <a:pt x="5528" y="73"/>
                  </a:cubicBezTo>
                  <a:cubicBezTo>
                    <a:pt x="5507" y="20"/>
                    <a:pt x="5461" y="0"/>
                    <a:pt x="5400"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7" name="Google Shape;2876;p72">
              <a:extLst>
                <a:ext uri="{FF2B5EF4-FFF2-40B4-BE49-F238E27FC236}">
                  <a16:creationId xmlns:a16="http://schemas.microsoft.com/office/drawing/2014/main" id="{F0692F08-1172-BF53-BF44-960889110959}"/>
                </a:ext>
              </a:extLst>
            </p:cNvPr>
            <p:cNvSpPr/>
            <p:nvPr/>
          </p:nvSpPr>
          <p:spPr>
            <a:xfrm>
              <a:off x="3749050" y="2839575"/>
              <a:ext cx="19075" cy="59975"/>
            </a:xfrm>
            <a:custGeom>
              <a:avLst/>
              <a:gdLst/>
              <a:ahLst/>
              <a:cxnLst/>
              <a:rect l="l" t="t" r="r" b="b"/>
              <a:pathLst>
                <a:path w="763" h="2399" extrusionOk="0">
                  <a:moveTo>
                    <a:pt x="611" y="0"/>
                  </a:moveTo>
                  <a:cubicBezTo>
                    <a:pt x="487" y="0"/>
                    <a:pt x="384" y="134"/>
                    <a:pt x="309" y="219"/>
                  </a:cubicBezTo>
                  <a:cubicBezTo>
                    <a:pt x="202" y="349"/>
                    <a:pt x="143" y="515"/>
                    <a:pt x="107" y="681"/>
                  </a:cubicBezTo>
                  <a:cubicBezTo>
                    <a:pt x="1" y="1097"/>
                    <a:pt x="72" y="1535"/>
                    <a:pt x="226" y="1939"/>
                  </a:cubicBezTo>
                  <a:cubicBezTo>
                    <a:pt x="285" y="2057"/>
                    <a:pt x="333" y="2188"/>
                    <a:pt x="404" y="2294"/>
                  </a:cubicBezTo>
                  <a:cubicBezTo>
                    <a:pt x="428" y="2342"/>
                    <a:pt x="451" y="2366"/>
                    <a:pt x="499" y="2389"/>
                  </a:cubicBezTo>
                  <a:cubicBezTo>
                    <a:pt x="515" y="2395"/>
                    <a:pt x="532" y="2398"/>
                    <a:pt x="548" y="2398"/>
                  </a:cubicBezTo>
                  <a:cubicBezTo>
                    <a:pt x="662" y="2398"/>
                    <a:pt x="763" y="2266"/>
                    <a:pt x="700" y="2152"/>
                  </a:cubicBezTo>
                  <a:cubicBezTo>
                    <a:pt x="665" y="2093"/>
                    <a:pt x="641" y="2022"/>
                    <a:pt x="606" y="1950"/>
                  </a:cubicBezTo>
                  <a:cubicBezTo>
                    <a:pt x="392" y="1405"/>
                    <a:pt x="202" y="693"/>
                    <a:pt x="641" y="195"/>
                  </a:cubicBezTo>
                  <a:cubicBezTo>
                    <a:pt x="736" y="183"/>
                    <a:pt x="748" y="29"/>
                    <a:pt x="653" y="5"/>
                  </a:cubicBezTo>
                  <a:cubicBezTo>
                    <a:pt x="639" y="2"/>
                    <a:pt x="625" y="0"/>
                    <a:pt x="611"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8" name="Google Shape;2877;p72">
              <a:extLst>
                <a:ext uri="{FF2B5EF4-FFF2-40B4-BE49-F238E27FC236}">
                  <a16:creationId xmlns:a16="http://schemas.microsoft.com/office/drawing/2014/main" id="{03C06A1E-528D-D23E-701F-3AC84EC499FC}"/>
                </a:ext>
              </a:extLst>
            </p:cNvPr>
            <p:cNvSpPr/>
            <p:nvPr/>
          </p:nvSpPr>
          <p:spPr>
            <a:xfrm>
              <a:off x="3773075" y="2832375"/>
              <a:ext cx="56050" cy="49750"/>
            </a:xfrm>
            <a:custGeom>
              <a:avLst/>
              <a:gdLst/>
              <a:ahLst/>
              <a:cxnLst/>
              <a:rect l="l" t="t" r="r" b="b"/>
              <a:pathLst>
                <a:path w="2242" h="1990" extrusionOk="0">
                  <a:moveTo>
                    <a:pt x="1967" y="1"/>
                  </a:moveTo>
                  <a:cubicBezTo>
                    <a:pt x="1925" y="1"/>
                    <a:pt x="1885" y="19"/>
                    <a:pt x="1862" y="56"/>
                  </a:cubicBezTo>
                  <a:cubicBezTo>
                    <a:pt x="1708" y="293"/>
                    <a:pt x="1542" y="519"/>
                    <a:pt x="1376" y="744"/>
                  </a:cubicBezTo>
                  <a:cubicBezTo>
                    <a:pt x="1293" y="1005"/>
                    <a:pt x="0" y="1835"/>
                    <a:pt x="451" y="1989"/>
                  </a:cubicBezTo>
                  <a:cubicBezTo>
                    <a:pt x="499" y="1989"/>
                    <a:pt x="546" y="1954"/>
                    <a:pt x="558" y="1906"/>
                  </a:cubicBezTo>
                  <a:cubicBezTo>
                    <a:pt x="866" y="1503"/>
                    <a:pt x="1376" y="1302"/>
                    <a:pt x="1637" y="839"/>
                  </a:cubicBezTo>
                  <a:cubicBezTo>
                    <a:pt x="1720" y="673"/>
                    <a:pt x="2242" y="139"/>
                    <a:pt x="2040" y="21"/>
                  </a:cubicBezTo>
                  <a:cubicBezTo>
                    <a:pt x="2018" y="7"/>
                    <a:pt x="1993" y="1"/>
                    <a:pt x="1967"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79" name="Google Shape;2878;p72">
              <a:extLst>
                <a:ext uri="{FF2B5EF4-FFF2-40B4-BE49-F238E27FC236}">
                  <a16:creationId xmlns:a16="http://schemas.microsoft.com/office/drawing/2014/main" id="{2E2A05D2-72D0-8157-B1FE-4A70E9CF0515}"/>
                </a:ext>
              </a:extLst>
            </p:cNvPr>
            <p:cNvSpPr/>
            <p:nvPr/>
          </p:nvSpPr>
          <p:spPr>
            <a:xfrm>
              <a:off x="3684700" y="2974200"/>
              <a:ext cx="75050" cy="200125"/>
            </a:xfrm>
            <a:custGeom>
              <a:avLst/>
              <a:gdLst/>
              <a:ahLst/>
              <a:cxnLst/>
              <a:rect l="l" t="t" r="r" b="b"/>
              <a:pathLst>
                <a:path w="3002" h="8005" extrusionOk="0">
                  <a:moveTo>
                    <a:pt x="2868" y="0"/>
                  </a:moveTo>
                  <a:cubicBezTo>
                    <a:pt x="2858" y="0"/>
                    <a:pt x="2847" y="2"/>
                    <a:pt x="2836" y="5"/>
                  </a:cubicBezTo>
                  <a:cubicBezTo>
                    <a:pt x="2421" y="135"/>
                    <a:pt x="2077" y="444"/>
                    <a:pt x="1792" y="764"/>
                  </a:cubicBezTo>
                  <a:cubicBezTo>
                    <a:pt x="1401" y="1238"/>
                    <a:pt x="1341" y="1915"/>
                    <a:pt x="1448" y="2508"/>
                  </a:cubicBezTo>
                  <a:cubicBezTo>
                    <a:pt x="1484" y="2899"/>
                    <a:pt x="1650" y="3290"/>
                    <a:pt x="1543" y="3682"/>
                  </a:cubicBezTo>
                  <a:cubicBezTo>
                    <a:pt x="1329" y="4215"/>
                    <a:pt x="736" y="4500"/>
                    <a:pt x="535" y="5046"/>
                  </a:cubicBezTo>
                  <a:cubicBezTo>
                    <a:pt x="203" y="5828"/>
                    <a:pt x="1" y="7098"/>
                    <a:pt x="701" y="7726"/>
                  </a:cubicBezTo>
                  <a:cubicBezTo>
                    <a:pt x="902" y="7857"/>
                    <a:pt x="1140" y="7940"/>
                    <a:pt x="1365" y="7999"/>
                  </a:cubicBezTo>
                  <a:cubicBezTo>
                    <a:pt x="1377" y="8003"/>
                    <a:pt x="1390" y="8004"/>
                    <a:pt x="1402" y="8004"/>
                  </a:cubicBezTo>
                  <a:cubicBezTo>
                    <a:pt x="1472" y="8004"/>
                    <a:pt x="1535" y="7951"/>
                    <a:pt x="1555" y="7880"/>
                  </a:cubicBezTo>
                  <a:cubicBezTo>
                    <a:pt x="1567" y="7809"/>
                    <a:pt x="1531" y="7726"/>
                    <a:pt x="1460" y="7702"/>
                  </a:cubicBezTo>
                  <a:cubicBezTo>
                    <a:pt x="1270" y="7643"/>
                    <a:pt x="1068" y="7572"/>
                    <a:pt x="914" y="7441"/>
                  </a:cubicBezTo>
                  <a:cubicBezTo>
                    <a:pt x="416" y="6872"/>
                    <a:pt x="594" y="5923"/>
                    <a:pt x="843" y="5271"/>
                  </a:cubicBezTo>
                  <a:cubicBezTo>
                    <a:pt x="1128" y="4571"/>
                    <a:pt x="2065" y="4215"/>
                    <a:pt x="1970" y="3350"/>
                  </a:cubicBezTo>
                  <a:cubicBezTo>
                    <a:pt x="1804" y="2140"/>
                    <a:pt x="1401" y="1215"/>
                    <a:pt x="2646" y="396"/>
                  </a:cubicBezTo>
                  <a:cubicBezTo>
                    <a:pt x="2717" y="349"/>
                    <a:pt x="2776" y="302"/>
                    <a:pt x="2859" y="266"/>
                  </a:cubicBezTo>
                  <a:cubicBezTo>
                    <a:pt x="2942" y="266"/>
                    <a:pt x="3002" y="207"/>
                    <a:pt x="3002" y="135"/>
                  </a:cubicBezTo>
                  <a:cubicBezTo>
                    <a:pt x="3002" y="63"/>
                    <a:pt x="2939" y="0"/>
                    <a:pt x="2868"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0" name="Google Shape;2879;p72">
              <a:extLst>
                <a:ext uri="{FF2B5EF4-FFF2-40B4-BE49-F238E27FC236}">
                  <a16:creationId xmlns:a16="http://schemas.microsoft.com/office/drawing/2014/main" id="{6156B301-92C6-7127-BABB-FF595340303B}"/>
                </a:ext>
              </a:extLst>
            </p:cNvPr>
            <p:cNvSpPr/>
            <p:nvPr/>
          </p:nvSpPr>
          <p:spPr>
            <a:xfrm>
              <a:off x="4145500" y="2451175"/>
              <a:ext cx="155900" cy="161200"/>
            </a:xfrm>
            <a:custGeom>
              <a:avLst/>
              <a:gdLst/>
              <a:ahLst/>
              <a:cxnLst/>
              <a:rect l="l" t="t" r="r" b="b"/>
              <a:pathLst>
                <a:path w="6236" h="6448" extrusionOk="0">
                  <a:moveTo>
                    <a:pt x="1759" y="1"/>
                  </a:moveTo>
                  <a:cubicBezTo>
                    <a:pt x="1378" y="1"/>
                    <a:pt x="989" y="79"/>
                    <a:pt x="605" y="253"/>
                  </a:cubicBezTo>
                  <a:cubicBezTo>
                    <a:pt x="463" y="301"/>
                    <a:pt x="0" y="633"/>
                    <a:pt x="344" y="704"/>
                  </a:cubicBezTo>
                  <a:cubicBezTo>
                    <a:pt x="569" y="502"/>
                    <a:pt x="866" y="396"/>
                    <a:pt x="1174" y="336"/>
                  </a:cubicBezTo>
                  <a:cubicBezTo>
                    <a:pt x="1353" y="299"/>
                    <a:pt x="1530" y="281"/>
                    <a:pt x="1705" y="281"/>
                  </a:cubicBezTo>
                  <a:cubicBezTo>
                    <a:pt x="2902" y="281"/>
                    <a:pt x="3960" y="1121"/>
                    <a:pt x="4602" y="2115"/>
                  </a:cubicBezTo>
                  <a:cubicBezTo>
                    <a:pt x="5325" y="3396"/>
                    <a:pt x="5539" y="4891"/>
                    <a:pt x="5883" y="6314"/>
                  </a:cubicBezTo>
                  <a:cubicBezTo>
                    <a:pt x="5898" y="6406"/>
                    <a:pt x="5969" y="6447"/>
                    <a:pt x="6041" y="6447"/>
                  </a:cubicBezTo>
                  <a:cubicBezTo>
                    <a:pt x="6137" y="6447"/>
                    <a:pt x="6235" y="6376"/>
                    <a:pt x="6215" y="6255"/>
                  </a:cubicBezTo>
                  <a:cubicBezTo>
                    <a:pt x="6108" y="5602"/>
                    <a:pt x="5966" y="4950"/>
                    <a:pt x="5800" y="4310"/>
                  </a:cubicBezTo>
                  <a:cubicBezTo>
                    <a:pt x="5574" y="3467"/>
                    <a:pt x="5337" y="2602"/>
                    <a:pt x="4851" y="1866"/>
                  </a:cubicBezTo>
                  <a:cubicBezTo>
                    <a:pt x="4145" y="816"/>
                    <a:pt x="2989" y="1"/>
                    <a:pt x="1759"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1" name="Google Shape;2880;p72">
              <a:extLst>
                <a:ext uri="{FF2B5EF4-FFF2-40B4-BE49-F238E27FC236}">
                  <a16:creationId xmlns:a16="http://schemas.microsoft.com/office/drawing/2014/main" id="{F4E96D23-D59E-5532-A9A8-28F4AE95B8ED}"/>
                </a:ext>
              </a:extLst>
            </p:cNvPr>
            <p:cNvSpPr/>
            <p:nvPr/>
          </p:nvSpPr>
          <p:spPr>
            <a:xfrm>
              <a:off x="4143125" y="2418925"/>
              <a:ext cx="76900" cy="14000"/>
            </a:xfrm>
            <a:custGeom>
              <a:avLst/>
              <a:gdLst/>
              <a:ahLst/>
              <a:cxnLst/>
              <a:rect l="l" t="t" r="r" b="b"/>
              <a:pathLst>
                <a:path w="3076" h="560" extrusionOk="0">
                  <a:moveTo>
                    <a:pt x="1546" y="0"/>
                  </a:moveTo>
                  <a:cubicBezTo>
                    <a:pt x="1232" y="0"/>
                    <a:pt x="920" y="47"/>
                    <a:pt x="617" y="156"/>
                  </a:cubicBezTo>
                  <a:cubicBezTo>
                    <a:pt x="486" y="215"/>
                    <a:pt x="0" y="322"/>
                    <a:pt x="119" y="523"/>
                  </a:cubicBezTo>
                  <a:cubicBezTo>
                    <a:pt x="140" y="549"/>
                    <a:pt x="165" y="559"/>
                    <a:pt x="192" y="559"/>
                  </a:cubicBezTo>
                  <a:cubicBezTo>
                    <a:pt x="227" y="559"/>
                    <a:pt x="263" y="543"/>
                    <a:pt x="297" y="523"/>
                  </a:cubicBezTo>
                  <a:cubicBezTo>
                    <a:pt x="679" y="340"/>
                    <a:pt x="1092" y="265"/>
                    <a:pt x="1510" y="265"/>
                  </a:cubicBezTo>
                  <a:cubicBezTo>
                    <a:pt x="1960" y="265"/>
                    <a:pt x="2416" y="352"/>
                    <a:pt x="2847" y="488"/>
                  </a:cubicBezTo>
                  <a:cubicBezTo>
                    <a:pt x="2865" y="497"/>
                    <a:pt x="2883" y="501"/>
                    <a:pt x="2899" y="501"/>
                  </a:cubicBezTo>
                  <a:cubicBezTo>
                    <a:pt x="3012" y="501"/>
                    <a:pt x="3076" y="314"/>
                    <a:pt x="2942" y="262"/>
                  </a:cubicBezTo>
                  <a:cubicBezTo>
                    <a:pt x="2493" y="106"/>
                    <a:pt x="2018" y="0"/>
                    <a:pt x="1546" y="0"/>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2" name="Google Shape;2881;p72">
              <a:extLst>
                <a:ext uri="{FF2B5EF4-FFF2-40B4-BE49-F238E27FC236}">
                  <a16:creationId xmlns:a16="http://schemas.microsoft.com/office/drawing/2014/main" id="{07A25989-50B7-01F2-8563-C8D43B500CCE}"/>
                </a:ext>
              </a:extLst>
            </p:cNvPr>
            <p:cNvSpPr/>
            <p:nvPr/>
          </p:nvSpPr>
          <p:spPr>
            <a:xfrm>
              <a:off x="4123550" y="2397550"/>
              <a:ext cx="39875" cy="17850"/>
            </a:xfrm>
            <a:custGeom>
              <a:avLst/>
              <a:gdLst/>
              <a:ahLst/>
              <a:cxnLst/>
              <a:rect l="l" t="t" r="r" b="b"/>
              <a:pathLst>
                <a:path w="1595" h="714" extrusionOk="0">
                  <a:moveTo>
                    <a:pt x="1445" y="1"/>
                  </a:moveTo>
                  <a:cubicBezTo>
                    <a:pt x="1438" y="1"/>
                    <a:pt x="1431" y="1"/>
                    <a:pt x="1424" y="2"/>
                  </a:cubicBezTo>
                  <a:cubicBezTo>
                    <a:pt x="1139" y="50"/>
                    <a:pt x="866" y="121"/>
                    <a:pt x="605" y="240"/>
                  </a:cubicBezTo>
                  <a:cubicBezTo>
                    <a:pt x="439" y="311"/>
                    <a:pt x="285" y="406"/>
                    <a:pt x="143" y="524"/>
                  </a:cubicBezTo>
                  <a:cubicBezTo>
                    <a:pt x="72" y="560"/>
                    <a:pt x="0" y="643"/>
                    <a:pt x="95" y="702"/>
                  </a:cubicBezTo>
                  <a:cubicBezTo>
                    <a:pt x="108" y="710"/>
                    <a:pt x="120" y="713"/>
                    <a:pt x="132" y="713"/>
                  </a:cubicBezTo>
                  <a:cubicBezTo>
                    <a:pt x="175" y="713"/>
                    <a:pt x="212" y="671"/>
                    <a:pt x="249" y="643"/>
                  </a:cubicBezTo>
                  <a:cubicBezTo>
                    <a:pt x="309" y="607"/>
                    <a:pt x="368" y="572"/>
                    <a:pt x="427" y="536"/>
                  </a:cubicBezTo>
                  <a:cubicBezTo>
                    <a:pt x="748" y="370"/>
                    <a:pt x="1103" y="287"/>
                    <a:pt x="1459" y="228"/>
                  </a:cubicBezTo>
                  <a:cubicBezTo>
                    <a:pt x="1594" y="194"/>
                    <a:pt x="1569" y="1"/>
                    <a:pt x="1445" y="1"/>
                  </a:cubicBezTo>
                  <a:close/>
                </a:path>
              </a:pathLst>
            </a:custGeom>
            <a:solidFill>
              <a:srgbClr val="4F2A1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3" name="Google Shape;2882;p72">
              <a:extLst>
                <a:ext uri="{FF2B5EF4-FFF2-40B4-BE49-F238E27FC236}">
                  <a16:creationId xmlns:a16="http://schemas.microsoft.com/office/drawing/2014/main" id="{C14A61EA-5E0A-E69F-EE63-D441C438D8E6}"/>
                </a:ext>
              </a:extLst>
            </p:cNvPr>
            <p:cNvSpPr/>
            <p:nvPr/>
          </p:nvSpPr>
          <p:spPr>
            <a:xfrm>
              <a:off x="3651200" y="2490950"/>
              <a:ext cx="176450" cy="209925"/>
            </a:xfrm>
            <a:custGeom>
              <a:avLst/>
              <a:gdLst/>
              <a:ahLst/>
              <a:cxnLst/>
              <a:rect l="l" t="t" r="r" b="b"/>
              <a:pathLst>
                <a:path w="7058" h="8397" extrusionOk="0">
                  <a:moveTo>
                    <a:pt x="6957" y="1"/>
                  </a:moveTo>
                  <a:cubicBezTo>
                    <a:pt x="6914" y="1"/>
                    <a:pt x="6874" y="31"/>
                    <a:pt x="6880" y="86"/>
                  </a:cubicBezTo>
                  <a:cubicBezTo>
                    <a:pt x="6904" y="465"/>
                    <a:pt x="6868" y="845"/>
                    <a:pt x="6797" y="1224"/>
                  </a:cubicBezTo>
                  <a:cubicBezTo>
                    <a:pt x="6678" y="1876"/>
                    <a:pt x="6346" y="2564"/>
                    <a:pt x="5717" y="2896"/>
                  </a:cubicBezTo>
                  <a:cubicBezTo>
                    <a:pt x="5148" y="3157"/>
                    <a:pt x="4508" y="3157"/>
                    <a:pt x="3915" y="3312"/>
                  </a:cubicBezTo>
                  <a:cubicBezTo>
                    <a:pt x="3037" y="3501"/>
                    <a:pt x="2183" y="3822"/>
                    <a:pt x="1400" y="4249"/>
                  </a:cubicBezTo>
                  <a:cubicBezTo>
                    <a:pt x="1009" y="4486"/>
                    <a:pt x="712" y="4830"/>
                    <a:pt x="499" y="5209"/>
                  </a:cubicBezTo>
                  <a:cubicBezTo>
                    <a:pt x="226" y="5648"/>
                    <a:pt x="72" y="6158"/>
                    <a:pt x="48" y="6668"/>
                  </a:cubicBezTo>
                  <a:cubicBezTo>
                    <a:pt x="1" y="7309"/>
                    <a:pt x="428" y="7866"/>
                    <a:pt x="795" y="8352"/>
                  </a:cubicBezTo>
                  <a:cubicBezTo>
                    <a:pt x="821" y="8384"/>
                    <a:pt x="852" y="8397"/>
                    <a:pt x="882" y="8397"/>
                  </a:cubicBezTo>
                  <a:cubicBezTo>
                    <a:pt x="966" y="8397"/>
                    <a:pt x="1043" y="8297"/>
                    <a:pt x="973" y="8210"/>
                  </a:cubicBezTo>
                  <a:cubicBezTo>
                    <a:pt x="890" y="8103"/>
                    <a:pt x="819" y="7985"/>
                    <a:pt x="736" y="7878"/>
                  </a:cubicBezTo>
                  <a:cubicBezTo>
                    <a:pt x="499" y="7522"/>
                    <a:pt x="262" y="7131"/>
                    <a:pt x="285" y="6680"/>
                  </a:cubicBezTo>
                  <a:cubicBezTo>
                    <a:pt x="321" y="6146"/>
                    <a:pt x="499" y="5636"/>
                    <a:pt x="795" y="5186"/>
                  </a:cubicBezTo>
                  <a:cubicBezTo>
                    <a:pt x="1033" y="4794"/>
                    <a:pt x="1388" y="4486"/>
                    <a:pt x="1804" y="4296"/>
                  </a:cubicBezTo>
                  <a:cubicBezTo>
                    <a:pt x="2705" y="3845"/>
                    <a:pt x="3666" y="3549"/>
                    <a:pt x="4662" y="3383"/>
                  </a:cubicBezTo>
                  <a:cubicBezTo>
                    <a:pt x="5053" y="3323"/>
                    <a:pt x="5445" y="3252"/>
                    <a:pt x="5800" y="3074"/>
                  </a:cubicBezTo>
                  <a:cubicBezTo>
                    <a:pt x="6477" y="2707"/>
                    <a:pt x="6832" y="1971"/>
                    <a:pt x="6963" y="1248"/>
                  </a:cubicBezTo>
                  <a:cubicBezTo>
                    <a:pt x="7034" y="868"/>
                    <a:pt x="7058" y="477"/>
                    <a:pt x="7046" y="86"/>
                  </a:cubicBezTo>
                  <a:cubicBezTo>
                    <a:pt x="7040" y="28"/>
                    <a:pt x="6998" y="1"/>
                    <a:pt x="6957" y="1"/>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4" name="Google Shape;2883;p72">
              <a:extLst>
                <a:ext uri="{FF2B5EF4-FFF2-40B4-BE49-F238E27FC236}">
                  <a16:creationId xmlns:a16="http://schemas.microsoft.com/office/drawing/2014/main" id="{9DF18B38-7998-5FD5-E991-E96376BB762D}"/>
                </a:ext>
              </a:extLst>
            </p:cNvPr>
            <p:cNvSpPr/>
            <p:nvPr/>
          </p:nvSpPr>
          <p:spPr>
            <a:xfrm>
              <a:off x="3565800" y="2708225"/>
              <a:ext cx="137625" cy="273600"/>
            </a:xfrm>
            <a:custGeom>
              <a:avLst/>
              <a:gdLst/>
              <a:ahLst/>
              <a:cxnLst/>
              <a:rect l="l" t="t" r="r" b="b"/>
              <a:pathLst>
                <a:path w="5505" h="10944" extrusionOk="0">
                  <a:moveTo>
                    <a:pt x="4556" y="1"/>
                  </a:moveTo>
                  <a:cubicBezTo>
                    <a:pt x="4439" y="1"/>
                    <a:pt x="4388" y="200"/>
                    <a:pt x="4532" y="231"/>
                  </a:cubicBezTo>
                  <a:cubicBezTo>
                    <a:pt x="5504" y="1405"/>
                    <a:pt x="2551" y="2330"/>
                    <a:pt x="2005" y="3172"/>
                  </a:cubicBezTo>
                  <a:cubicBezTo>
                    <a:pt x="1" y="5710"/>
                    <a:pt x="4034" y="7157"/>
                    <a:pt x="4472" y="9375"/>
                  </a:cubicBezTo>
                  <a:cubicBezTo>
                    <a:pt x="4555" y="9778"/>
                    <a:pt x="4449" y="10193"/>
                    <a:pt x="4342" y="10585"/>
                  </a:cubicBezTo>
                  <a:cubicBezTo>
                    <a:pt x="4306" y="10691"/>
                    <a:pt x="4176" y="10869"/>
                    <a:pt x="4330" y="10941"/>
                  </a:cubicBezTo>
                  <a:cubicBezTo>
                    <a:pt x="4341" y="10943"/>
                    <a:pt x="4351" y="10944"/>
                    <a:pt x="4361" y="10944"/>
                  </a:cubicBezTo>
                  <a:cubicBezTo>
                    <a:pt x="4569" y="10944"/>
                    <a:pt x="4595" y="10482"/>
                    <a:pt x="4674" y="10324"/>
                  </a:cubicBezTo>
                  <a:cubicBezTo>
                    <a:pt x="4781" y="9909"/>
                    <a:pt x="4816" y="9446"/>
                    <a:pt x="4650" y="9031"/>
                  </a:cubicBezTo>
                  <a:cubicBezTo>
                    <a:pt x="4318" y="7952"/>
                    <a:pt x="3346" y="7288"/>
                    <a:pt x="2670" y="6434"/>
                  </a:cubicBezTo>
                  <a:cubicBezTo>
                    <a:pt x="1768" y="5544"/>
                    <a:pt x="1294" y="4299"/>
                    <a:pt x="2290" y="3279"/>
                  </a:cubicBezTo>
                  <a:cubicBezTo>
                    <a:pt x="2942" y="2674"/>
                    <a:pt x="3773" y="2318"/>
                    <a:pt x="4437" y="1725"/>
                  </a:cubicBezTo>
                  <a:cubicBezTo>
                    <a:pt x="5006" y="1322"/>
                    <a:pt x="5243" y="491"/>
                    <a:pt x="4615" y="17"/>
                  </a:cubicBezTo>
                  <a:cubicBezTo>
                    <a:pt x="4594" y="6"/>
                    <a:pt x="4574" y="1"/>
                    <a:pt x="4556" y="1"/>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5" name="Google Shape;2884;p72">
              <a:extLst>
                <a:ext uri="{FF2B5EF4-FFF2-40B4-BE49-F238E27FC236}">
                  <a16:creationId xmlns:a16="http://schemas.microsoft.com/office/drawing/2014/main" id="{5B40AA5F-878B-B426-F893-35564F7868D4}"/>
                </a:ext>
              </a:extLst>
            </p:cNvPr>
            <p:cNvSpPr/>
            <p:nvPr/>
          </p:nvSpPr>
          <p:spPr>
            <a:xfrm>
              <a:off x="3612375" y="2916900"/>
              <a:ext cx="70000" cy="214925"/>
            </a:xfrm>
            <a:custGeom>
              <a:avLst/>
              <a:gdLst/>
              <a:ahLst/>
              <a:cxnLst/>
              <a:rect l="l" t="t" r="r" b="b"/>
              <a:pathLst>
                <a:path w="2800" h="8597" extrusionOk="0">
                  <a:moveTo>
                    <a:pt x="2666" y="0"/>
                  </a:moveTo>
                  <a:cubicBezTo>
                    <a:pt x="2632" y="0"/>
                    <a:pt x="2597" y="24"/>
                    <a:pt x="2597" y="67"/>
                  </a:cubicBezTo>
                  <a:cubicBezTo>
                    <a:pt x="2597" y="210"/>
                    <a:pt x="2586" y="340"/>
                    <a:pt x="2562" y="482"/>
                  </a:cubicBezTo>
                  <a:cubicBezTo>
                    <a:pt x="2491" y="803"/>
                    <a:pt x="2325" y="1099"/>
                    <a:pt x="2135" y="1372"/>
                  </a:cubicBezTo>
                  <a:cubicBezTo>
                    <a:pt x="1850" y="1787"/>
                    <a:pt x="1423" y="2060"/>
                    <a:pt x="1056" y="2404"/>
                  </a:cubicBezTo>
                  <a:cubicBezTo>
                    <a:pt x="415" y="2961"/>
                    <a:pt x="36" y="3685"/>
                    <a:pt x="36" y="4539"/>
                  </a:cubicBezTo>
                  <a:cubicBezTo>
                    <a:pt x="0" y="5535"/>
                    <a:pt x="913" y="6069"/>
                    <a:pt x="1411" y="6816"/>
                  </a:cubicBezTo>
                  <a:cubicBezTo>
                    <a:pt x="1755" y="7278"/>
                    <a:pt x="1744" y="7705"/>
                    <a:pt x="1732" y="8251"/>
                  </a:cubicBezTo>
                  <a:cubicBezTo>
                    <a:pt x="1732" y="8310"/>
                    <a:pt x="1732" y="8370"/>
                    <a:pt x="1720" y="8417"/>
                  </a:cubicBezTo>
                  <a:cubicBezTo>
                    <a:pt x="1708" y="8500"/>
                    <a:pt x="1779" y="8583"/>
                    <a:pt x="1850" y="8595"/>
                  </a:cubicBezTo>
                  <a:cubicBezTo>
                    <a:pt x="1857" y="8596"/>
                    <a:pt x="1864" y="8596"/>
                    <a:pt x="1871" y="8596"/>
                  </a:cubicBezTo>
                  <a:cubicBezTo>
                    <a:pt x="1955" y="8596"/>
                    <a:pt x="2017" y="8529"/>
                    <a:pt x="2028" y="8453"/>
                  </a:cubicBezTo>
                  <a:cubicBezTo>
                    <a:pt x="2064" y="8227"/>
                    <a:pt x="2076" y="8002"/>
                    <a:pt x="2076" y="7777"/>
                  </a:cubicBezTo>
                  <a:cubicBezTo>
                    <a:pt x="2135" y="6875"/>
                    <a:pt x="1400" y="6235"/>
                    <a:pt x="830" y="5630"/>
                  </a:cubicBezTo>
                  <a:cubicBezTo>
                    <a:pt x="617" y="5393"/>
                    <a:pt x="415" y="5132"/>
                    <a:pt x="356" y="4823"/>
                  </a:cubicBezTo>
                  <a:cubicBezTo>
                    <a:pt x="273" y="4290"/>
                    <a:pt x="403" y="3732"/>
                    <a:pt x="676" y="3270"/>
                  </a:cubicBezTo>
                  <a:cubicBezTo>
                    <a:pt x="996" y="2760"/>
                    <a:pt x="1494" y="2404"/>
                    <a:pt x="1921" y="1989"/>
                  </a:cubicBezTo>
                  <a:cubicBezTo>
                    <a:pt x="2420" y="1491"/>
                    <a:pt x="2799" y="791"/>
                    <a:pt x="2728" y="67"/>
                  </a:cubicBezTo>
                  <a:cubicBezTo>
                    <a:pt x="2728" y="21"/>
                    <a:pt x="2697" y="0"/>
                    <a:pt x="2666"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6" name="Google Shape;2885;p72">
              <a:extLst>
                <a:ext uri="{FF2B5EF4-FFF2-40B4-BE49-F238E27FC236}">
                  <a16:creationId xmlns:a16="http://schemas.microsoft.com/office/drawing/2014/main" id="{A731DF27-0210-1A6D-F784-AC6404FCBBE9}"/>
                </a:ext>
              </a:extLst>
            </p:cNvPr>
            <p:cNvSpPr/>
            <p:nvPr/>
          </p:nvSpPr>
          <p:spPr>
            <a:xfrm>
              <a:off x="4258750" y="2470850"/>
              <a:ext cx="57250" cy="139975"/>
            </a:xfrm>
            <a:custGeom>
              <a:avLst/>
              <a:gdLst/>
              <a:ahLst/>
              <a:cxnLst/>
              <a:rect l="l" t="t" r="r" b="b"/>
              <a:pathLst>
                <a:path w="2290" h="5599" extrusionOk="0">
                  <a:moveTo>
                    <a:pt x="84" y="0"/>
                  </a:moveTo>
                  <a:cubicBezTo>
                    <a:pt x="36" y="0"/>
                    <a:pt x="1" y="59"/>
                    <a:pt x="1" y="107"/>
                  </a:cubicBezTo>
                  <a:cubicBezTo>
                    <a:pt x="13" y="154"/>
                    <a:pt x="48" y="178"/>
                    <a:pt x="96" y="178"/>
                  </a:cubicBezTo>
                  <a:lnTo>
                    <a:pt x="107" y="178"/>
                  </a:lnTo>
                  <a:cubicBezTo>
                    <a:pt x="119" y="190"/>
                    <a:pt x="131" y="190"/>
                    <a:pt x="143" y="202"/>
                  </a:cubicBezTo>
                  <a:cubicBezTo>
                    <a:pt x="167" y="202"/>
                    <a:pt x="179" y="213"/>
                    <a:pt x="202" y="225"/>
                  </a:cubicBezTo>
                  <a:cubicBezTo>
                    <a:pt x="238" y="261"/>
                    <a:pt x="285" y="285"/>
                    <a:pt x="321" y="320"/>
                  </a:cubicBezTo>
                  <a:cubicBezTo>
                    <a:pt x="428" y="415"/>
                    <a:pt x="534" y="534"/>
                    <a:pt x="641" y="640"/>
                  </a:cubicBezTo>
                  <a:cubicBezTo>
                    <a:pt x="712" y="723"/>
                    <a:pt x="784" y="795"/>
                    <a:pt x="843" y="878"/>
                  </a:cubicBezTo>
                  <a:cubicBezTo>
                    <a:pt x="914" y="961"/>
                    <a:pt x="973" y="1044"/>
                    <a:pt x="1033" y="1127"/>
                  </a:cubicBezTo>
                  <a:cubicBezTo>
                    <a:pt x="1068" y="1174"/>
                    <a:pt x="1104" y="1222"/>
                    <a:pt x="1139" y="1269"/>
                  </a:cubicBezTo>
                  <a:cubicBezTo>
                    <a:pt x="1163" y="1305"/>
                    <a:pt x="1187" y="1352"/>
                    <a:pt x="1210" y="1388"/>
                  </a:cubicBezTo>
                  <a:cubicBezTo>
                    <a:pt x="1234" y="1435"/>
                    <a:pt x="1258" y="1471"/>
                    <a:pt x="1282" y="1518"/>
                  </a:cubicBezTo>
                  <a:cubicBezTo>
                    <a:pt x="1305" y="1577"/>
                    <a:pt x="1329" y="1625"/>
                    <a:pt x="1365" y="1672"/>
                  </a:cubicBezTo>
                  <a:cubicBezTo>
                    <a:pt x="1400" y="1767"/>
                    <a:pt x="1448" y="1862"/>
                    <a:pt x="1483" y="1957"/>
                  </a:cubicBezTo>
                  <a:cubicBezTo>
                    <a:pt x="1495" y="2004"/>
                    <a:pt x="1519" y="2052"/>
                    <a:pt x="1531" y="2087"/>
                  </a:cubicBezTo>
                  <a:cubicBezTo>
                    <a:pt x="1554" y="2147"/>
                    <a:pt x="1566" y="2194"/>
                    <a:pt x="1590" y="2253"/>
                  </a:cubicBezTo>
                  <a:cubicBezTo>
                    <a:pt x="1637" y="2396"/>
                    <a:pt x="1685" y="2538"/>
                    <a:pt x="1720" y="2692"/>
                  </a:cubicBezTo>
                  <a:cubicBezTo>
                    <a:pt x="1756" y="2847"/>
                    <a:pt x="1792" y="3001"/>
                    <a:pt x="1827" y="3155"/>
                  </a:cubicBezTo>
                  <a:cubicBezTo>
                    <a:pt x="1827" y="3155"/>
                    <a:pt x="1827" y="3155"/>
                    <a:pt x="1827" y="3167"/>
                  </a:cubicBezTo>
                  <a:cubicBezTo>
                    <a:pt x="1863" y="3345"/>
                    <a:pt x="1910" y="3534"/>
                    <a:pt x="1934" y="3724"/>
                  </a:cubicBezTo>
                  <a:cubicBezTo>
                    <a:pt x="1946" y="3819"/>
                    <a:pt x="1958" y="3914"/>
                    <a:pt x="1970" y="4009"/>
                  </a:cubicBezTo>
                  <a:cubicBezTo>
                    <a:pt x="1970" y="4104"/>
                    <a:pt x="1981" y="4199"/>
                    <a:pt x="1993" y="4282"/>
                  </a:cubicBezTo>
                  <a:cubicBezTo>
                    <a:pt x="2005" y="4448"/>
                    <a:pt x="2005" y="4602"/>
                    <a:pt x="2005" y="4756"/>
                  </a:cubicBezTo>
                  <a:cubicBezTo>
                    <a:pt x="2005" y="4922"/>
                    <a:pt x="2005" y="5088"/>
                    <a:pt x="1993" y="5254"/>
                  </a:cubicBezTo>
                  <a:cubicBezTo>
                    <a:pt x="1993" y="5313"/>
                    <a:pt x="1993" y="5385"/>
                    <a:pt x="1981" y="5444"/>
                  </a:cubicBezTo>
                  <a:cubicBezTo>
                    <a:pt x="1981" y="5480"/>
                    <a:pt x="1993" y="5515"/>
                    <a:pt x="2017" y="5539"/>
                  </a:cubicBezTo>
                  <a:cubicBezTo>
                    <a:pt x="2041" y="5574"/>
                    <a:pt x="2076" y="5598"/>
                    <a:pt x="2112" y="5598"/>
                  </a:cubicBezTo>
                  <a:lnTo>
                    <a:pt x="2124" y="5598"/>
                  </a:lnTo>
                  <a:cubicBezTo>
                    <a:pt x="2195" y="5598"/>
                    <a:pt x="2254" y="5551"/>
                    <a:pt x="2266" y="5480"/>
                  </a:cubicBezTo>
                  <a:cubicBezTo>
                    <a:pt x="2266" y="5397"/>
                    <a:pt x="2278" y="5325"/>
                    <a:pt x="2278" y="5254"/>
                  </a:cubicBezTo>
                  <a:cubicBezTo>
                    <a:pt x="2278" y="5230"/>
                    <a:pt x="2278" y="5207"/>
                    <a:pt x="2278" y="5183"/>
                  </a:cubicBezTo>
                  <a:cubicBezTo>
                    <a:pt x="2290" y="5005"/>
                    <a:pt x="2290" y="4803"/>
                    <a:pt x="2290" y="4602"/>
                  </a:cubicBezTo>
                  <a:cubicBezTo>
                    <a:pt x="2278" y="4424"/>
                    <a:pt x="2266" y="4234"/>
                    <a:pt x="2242" y="4044"/>
                  </a:cubicBezTo>
                  <a:cubicBezTo>
                    <a:pt x="2219" y="3795"/>
                    <a:pt x="2171" y="3546"/>
                    <a:pt x="2124" y="3297"/>
                  </a:cubicBezTo>
                  <a:cubicBezTo>
                    <a:pt x="2076" y="3048"/>
                    <a:pt x="2005" y="2811"/>
                    <a:pt x="1946" y="2574"/>
                  </a:cubicBezTo>
                  <a:cubicBezTo>
                    <a:pt x="1910" y="2443"/>
                    <a:pt x="1863" y="2325"/>
                    <a:pt x="1827" y="2194"/>
                  </a:cubicBezTo>
                  <a:cubicBezTo>
                    <a:pt x="1792" y="2076"/>
                    <a:pt x="1744" y="1969"/>
                    <a:pt x="1697" y="1850"/>
                  </a:cubicBezTo>
                  <a:cubicBezTo>
                    <a:pt x="1673" y="1803"/>
                    <a:pt x="1649" y="1743"/>
                    <a:pt x="1626" y="1696"/>
                  </a:cubicBezTo>
                  <a:cubicBezTo>
                    <a:pt x="1602" y="1637"/>
                    <a:pt x="1578" y="1589"/>
                    <a:pt x="1543" y="1542"/>
                  </a:cubicBezTo>
                  <a:cubicBezTo>
                    <a:pt x="1531" y="1494"/>
                    <a:pt x="1507" y="1459"/>
                    <a:pt x="1483" y="1411"/>
                  </a:cubicBezTo>
                  <a:cubicBezTo>
                    <a:pt x="1471" y="1400"/>
                    <a:pt x="1471" y="1376"/>
                    <a:pt x="1460" y="1364"/>
                  </a:cubicBezTo>
                  <a:cubicBezTo>
                    <a:pt x="1424" y="1305"/>
                    <a:pt x="1388" y="1245"/>
                    <a:pt x="1341" y="1186"/>
                  </a:cubicBezTo>
                  <a:cubicBezTo>
                    <a:pt x="1329" y="1162"/>
                    <a:pt x="1317" y="1139"/>
                    <a:pt x="1305" y="1127"/>
                  </a:cubicBezTo>
                  <a:lnTo>
                    <a:pt x="1234" y="1020"/>
                  </a:lnTo>
                  <a:cubicBezTo>
                    <a:pt x="1199" y="973"/>
                    <a:pt x="1163" y="925"/>
                    <a:pt x="1127" y="890"/>
                  </a:cubicBezTo>
                  <a:cubicBezTo>
                    <a:pt x="1044" y="795"/>
                    <a:pt x="973" y="700"/>
                    <a:pt x="890" y="617"/>
                  </a:cubicBezTo>
                  <a:cubicBezTo>
                    <a:pt x="843" y="569"/>
                    <a:pt x="807" y="534"/>
                    <a:pt x="760" y="486"/>
                  </a:cubicBezTo>
                  <a:cubicBezTo>
                    <a:pt x="724" y="439"/>
                    <a:pt x="677" y="391"/>
                    <a:pt x="629" y="356"/>
                  </a:cubicBezTo>
                  <a:cubicBezTo>
                    <a:pt x="570" y="285"/>
                    <a:pt x="499" y="225"/>
                    <a:pt x="428" y="178"/>
                  </a:cubicBezTo>
                  <a:cubicBezTo>
                    <a:pt x="368" y="119"/>
                    <a:pt x="309" y="71"/>
                    <a:pt x="226" y="47"/>
                  </a:cubicBezTo>
                  <a:cubicBezTo>
                    <a:pt x="190" y="24"/>
                    <a:pt x="143" y="0"/>
                    <a:pt x="84"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7" name="Google Shape;2886;p72">
              <a:extLst>
                <a:ext uri="{FF2B5EF4-FFF2-40B4-BE49-F238E27FC236}">
                  <a16:creationId xmlns:a16="http://schemas.microsoft.com/office/drawing/2014/main" id="{85E10863-F52B-9A4F-4066-16E1E8CA69B4}"/>
                </a:ext>
              </a:extLst>
            </p:cNvPr>
            <p:cNvSpPr/>
            <p:nvPr/>
          </p:nvSpPr>
          <p:spPr>
            <a:xfrm>
              <a:off x="4307975" y="2614650"/>
              <a:ext cx="4475" cy="4475"/>
            </a:xfrm>
            <a:custGeom>
              <a:avLst/>
              <a:gdLst/>
              <a:ahLst/>
              <a:cxnLst/>
              <a:rect l="l" t="t" r="r" b="b"/>
              <a:pathLst>
                <a:path w="179" h="179" extrusionOk="0">
                  <a:moveTo>
                    <a:pt x="84" y="0"/>
                  </a:moveTo>
                  <a:cubicBezTo>
                    <a:pt x="36" y="0"/>
                    <a:pt x="1" y="36"/>
                    <a:pt x="1" y="83"/>
                  </a:cubicBezTo>
                  <a:cubicBezTo>
                    <a:pt x="1" y="131"/>
                    <a:pt x="36" y="178"/>
                    <a:pt x="95" y="178"/>
                  </a:cubicBezTo>
                  <a:cubicBezTo>
                    <a:pt x="143" y="178"/>
                    <a:pt x="178" y="131"/>
                    <a:pt x="178" y="83"/>
                  </a:cubicBezTo>
                  <a:cubicBezTo>
                    <a:pt x="178" y="36"/>
                    <a:pt x="131" y="0"/>
                    <a:pt x="84"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8" name="Google Shape;2887;p72">
              <a:extLst>
                <a:ext uri="{FF2B5EF4-FFF2-40B4-BE49-F238E27FC236}">
                  <a16:creationId xmlns:a16="http://schemas.microsoft.com/office/drawing/2014/main" id="{2683C718-9E59-4249-5435-8100C6BFBA71}"/>
                </a:ext>
              </a:extLst>
            </p:cNvPr>
            <p:cNvSpPr/>
            <p:nvPr/>
          </p:nvSpPr>
          <p:spPr>
            <a:xfrm>
              <a:off x="3840075" y="2844325"/>
              <a:ext cx="99650" cy="285125"/>
            </a:xfrm>
            <a:custGeom>
              <a:avLst/>
              <a:gdLst/>
              <a:ahLst/>
              <a:cxnLst/>
              <a:rect l="l" t="t" r="r" b="b"/>
              <a:pathLst>
                <a:path w="3986" h="11405" extrusionOk="0">
                  <a:moveTo>
                    <a:pt x="3853" y="1"/>
                  </a:moveTo>
                  <a:cubicBezTo>
                    <a:pt x="3827" y="1"/>
                    <a:pt x="3802" y="14"/>
                    <a:pt x="3784" y="41"/>
                  </a:cubicBezTo>
                  <a:cubicBezTo>
                    <a:pt x="3772" y="76"/>
                    <a:pt x="3772" y="124"/>
                    <a:pt x="3772" y="159"/>
                  </a:cubicBezTo>
                  <a:cubicBezTo>
                    <a:pt x="3772" y="266"/>
                    <a:pt x="3772" y="373"/>
                    <a:pt x="3772" y="480"/>
                  </a:cubicBezTo>
                  <a:cubicBezTo>
                    <a:pt x="3772" y="669"/>
                    <a:pt x="3772" y="859"/>
                    <a:pt x="3761" y="1049"/>
                  </a:cubicBezTo>
                  <a:cubicBezTo>
                    <a:pt x="3725" y="1654"/>
                    <a:pt x="3547" y="2235"/>
                    <a:pt x="3322" y="2780"/>
                  </a:cubicBezTo>
                  <a:cubicBezTo>
                    <a:pt x="2978" y="3658"/>
                    <a:pt x="2539" y="4571"/>
                    <a:pt x="2705" y="5532"/>
                  </a:cubicBezTo>
                  <a:cubicBezTo>
                    <a:pt x="2918" y="6540"/>
                    <a:pt x="3488" y="7442"/>
                    <a:pt x="3606" y="8485"/>
                  </a:cubicBezTo>
                  <a:cubicBezTo>
                    <a:pt x="3654" y="8912"/>
                    <a:pt x="3606" y="9197"/>
                    <a:pt x="3357" y="9553"/>
                  </a:cubicBezTo>
                  <a:cubicBezTo>
                    <a:pt x="3025" y="10098"/>
                    <a:pt x="2539" y="10537"/>
                    <a:pt x="1922" y="10751"/>
                  </a:cubicBezTo>
                  <a:cubicBezTo>
                    <a:pt x="1341" y="10964"/>
                    <a:pt x="724" y="11059"/>
                    <a:pt x="119" y="11154"/>
                  </a:cubicBezTo>
                  <a:cubicBezTo>
                    <a:pt x="48" y="11166"/>
                    <a:pt x="1" y="11237"/>
                    <a:pt x="13" y="11296"/>
                  </a:cubicBezTo>
                  <a:cubicBezTo>
                    <a:pt x="23" y="11360"/>
                    <a:pt x="72" y="11405"/>
                    <a:pt x="133" y="11405"/>
                  </a:cubicBezTo>
                  <a:cubicBezTo>
                    <a:pt x="140" y="11405"/>
                    <a:pt x="148" y="11404"/>
                    <a:pt x="155" y="11403"/>
                  </a:cubicBezTo>
                  <a:cubicBezTo>
                    <a:pt x="582" y="11344"/>
                    <a:pt x="1021" y="11273"/>
                    <a:pt x="1448" y="11178"/>
                  </a:cubicBezTo>
                  <a:cubicBezTo>
                    <a:pt x="2219" y="11012"/>
                    <a:pt x="2930" y="10620"/>
                    <a:pt x="3405" y="9980"/>
                  </a:cubicBezTo>
                  <a:cubicBezTo>
                    <a:pt x="3784" y="9493"/>
                    <a:pt x="3986" y="9161"/>
                    <a:pt x="3915" y="8521"/>
                  </a:cubicBezTo>
                  <a:cubicBezTo>
                    <a:pt x="3820" y="7465"/>
                    <a:pt x="3215" y="6540"/>
                    <a:pt x="2954" y="5520"/>
                  </a:cubicBezTo>
                  <a:cubicBezTo>
                    <a:pt x="2812" y="4844"/>
                    <a:pt x="3049" y="4168"/>
                    <a:pt x="3274" y="3540"/>
                  </a:cubicBezTo>
                  <a:cubicBezTo>
                    <a:pt x="3571" y="2792"/>
                    <a:pt x="3879" y="2057"/>
                    <a:pt x="3938" y="1250"/>
                  </a:cubicBezTo>
                  <a:cubicBezTo>
                    <a:pt x="3962" y="930"/>
                    <a:pt x="3962" y="598"/>
                    <a:pt x="3950" y="278"/>
                  </a:cubicBezTo>
                  <a:cubicBezTo>
                    <a:pt x="3950" y="207"/>
                    <a:pt x="3938" y="147"/>
                    <a:pt x="3938" y="76"/>
                  </a:cubicBezTo>
                  <a:cubicBezTo>
                    <a:pt x="3938" y="41"/>
                    <a:pt x="3915" y="5"/>
                    <a:pt x="3879" y="5"/>
                  </a:cubicBezTo>
                  <a:cubicBezTo>
                    <a:pt x="3870" y="2"/>
                    <a:pt x="3861" y="1"/>
                    <a:pt x="3853" y="1"/>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89" name="Google Shape;2888;p72">
              <a:extLst>
                <a:ext uri="{FF2B5EF4-FFF2-40B4-BE49-F238E27FC236}">
                  <a16:creationId xmlns:a16="http://schemas.microsoft.com/office/drawing/2014/main" id="{39BF90EE-7F32-2F41-E1CD-FF9DEBBD1B52}"/>
                </a:ext>
              </a:extLst>
            </p:cNvPr>
            <p:cNvSpPr/>
            <p:nvPr/>
          </p:nvSpPr>
          <p:spPr>
            <a:xfrm>
              <a:off x="3655650" y="3071000"/>
              <a:ext cx="18950" cy="56700"/>
            </a:xfrm>
            <a:custGeom>
              <a:avLst/>
              <a:gdLst/>
              <a:ahLst/>
              <a:cxnLst/>
              <a:rect l="l" t="t" r="r" b="b"/>
              <a:pathLst>
                <a:path w="758" h="2268" extrusionOk="0">
                  <a:moveTo>
                    <a:pt x="83" y="0"/>
                  </a:moveTo>
                  <a:cubicBezTo>
                    <a:pt x="54" y="0"/>
                    <a:pt x="26" y="15"/>
                    <a:pt x="13" y="47"/>
                  </a:cubicBezTo>
                  <a:cubicBezTo>
                    <a:pt x="1" y="94"/>
                    <a:pt x="13" y="142"/>
                    <a:pt x="13" y="189"/>
                  </a:cubicBezTo>
                  <a:cubicBezTo>
                    <a:pt x="143" y="865"/>
                    <a:pt x="333" y="1518"/>
                    <a:pt x="499" y="2182"/>
                  </a:cubicBezTo>
                  <a:cubicBezTo>
                    <a:pt x="517" y="2242"/>
                    <a:pt x="563" y="2268"/>
                    <a:pt x="610" y="2268"/>
                  </a:cubicBezTo>
                  <a:cubicBezTo>
                    <a:pt x="682" y="2268"/>
                    <a:pt x="758" y="2205"/>
                    <a:pt x="736" y="2111"/>
                  </a:cubicBezTo>
                  <a:cubicBezTo>
                    <a:pt x="594" y="1435"/>
                    <a:pt x="333" y="782"/>
                    <a:pt x="167" y="94"/>
                  </a:cubicBezTo>
                  <a:cubicBezTo>
                    <a:pt x="174" y="36"/>
                    <a:pt x="128" y="0"/>
                    <a:pt x="83"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0" name="Google Shape;2889;p72">
              <a:extLst>
                <a:ext uri="{FF2B5EF4-FFF2-40B4-BE49-F238E27FC236}">
                  <a16:creationId xmlns:a16="http://schemas.microsoft.com/office/drawing/2014/main" id="{413E5AE4-318E-380B-3B47-399F3BB35E10}"/>
                </a:ext>
              </a:extLst>
            </p:cNvPr>
            <p:cNvSpPr/>
            <p:nvPr/>
          </p:nvSpPr>
          <p:spPr>
            <a:xfrm>
              <a:off x="3625125" y="2730200"/>
              <a:ext cx="78075" cy="149300"/>
            </a:xfrm>
            <a:custGeom>
              <a:avLst/>
              <a:gdLst/>
              <a:ahLst/>
              <a:cxnLst/>
              <a:rect l="l" t="t" r="r" b="b"/>
              <a:pathLst>
                <a:path w="3123" h="5972" extrusionOk="0">
                  <a:moveTo>
                    <a:pt x="3008" y="0"/>
                  </a:moveTo>
                  <a:cubicBezTo>
                    <a:pt x="2974" y="0"/>
                    <a:pt x="2943" y="16"/>
                    <a:pt x="2930" y="51"/>
                  </a:cubicBezTo>
                  <a:cubicBezTo>
                    <a:pt x="2906" y="146"/>
                    <a:pt x="2882" y="241"/>
                    <a:pt x="2847" y="324"/>
                  </a:cubicBezTo>
                  <a:cubicBezTo>
                    <a:pt x="2728" y="597"/>
                    <a:pt x="2574" y="846"/>
                    <a:pt x="2408" y="1083"/>
                  </a:cubicBezTo>
                  <a:cubicBezTo>
                    <a:pt x="2064" y="1605"/>
                    <a:pt x="1447" y="1819"/>
                    <a:pt x="961" y="2174"/>
                  </a:cubicBezTo>
                  <a:cubicBezTo>
                    <a:pt x="344" y="2589"/>
                    <a:pt x="0" y="3313"/>
                    <a:pt x="95" y="4048"/>
                  </a:cubicBezTo>
                  <a:cubicBezTo>
                    <a:pt x="190" y="4795"/>
                    <a:pt x="641" y="5448"/>
                    <a:pt x="1186" y="5946"/>
                  </a:cubicBezTo>
                  <a:cubicBezTo>
                    <a:pt x="1206" y="5964"/>
                    <a:pt x="1228" y="5971"/>
                    <a:pt x="1249" y="5971"/>
                  </a:cubicBezTo>
                  <a:cubicBezTo>
                    <a:pt x="1326" y="5971"/>
                    <a:pt x="1391" y="5869"/>
                    <a:pt x="1317" y="5804"/>
                  </a:cubicBezTo>
                  <a:cubicBezTo>
                    <a:pt x="1186" y="5685"/>
                    <a:pt x="1067" y="5555"/>
                    <a:pt x="961" y="5424"/>
                  </a:cubicBezTo>
                  <a:cubicBezTo>
                    <a:pt x="557" y="4950"/>
                    <a:pt x="249" y="4369"/>
                    <a:pt x="273" y="3728"/>
                  </a:cubicBezTo>
                  <a:cubicBezTo>
                    <a:pt x="297" y="3265"/>
                    <a:pt x="486" y="2815"/>
                    <a:pt x="830" y="2506"/>
                  </a:cubicBezTo>
                  <a:cubicBezTo>
                    <a:pt x="1257" y="2127"/>
                    <a:pt x="1815" y="1925"/>
                    <a:pt x="2242" y="1558"/>
                  </a:cubicBezTo>
                  <a:cubicBezTo>
                    <a:pt x="2562" y="1273"/>
                    <a:pt x="3013" y="526"/>
                    <a:pt x="3107" y="111"/>
                  </a:cubicBezTo>
                  <a:cubicBezTo>
                    <a:pt x="3122" y="44"/>
                    <a:pt x="3063" y="0"/>
                    <a:pt x="3008"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1" name="Google Shape;2890;p72">
              <a:extLst>
                <a:ext uri="{FF2B5EF4-FFF2-40B4-BE49-F238E27FC236}">
                  <a16:creationId xmlns:a16="http://schemas.microsoft.com/office/drawing/2014/main" id="{441A9125-2D86-5F45-1BB6-938FDB1D8D18}"/>
                </a:ext>
              </a:extLst>
            </p:cNvPr>
            <p:cNvSpPr/>
            <p:nvPr/>
          </p:nvSpPr>
          <p:spPr>
            <a:xfrm>
              <a:off x="3881600" y="2894750"/>
              <a:ext cx="35300" cy="205425"/>
            </a:xfrm>
            <a:custGeom>
              <a:avLst/>
              <a:gdLst/>
              <a:ahLst/>
              <a:cxnLst/>
              <a:rect l="l" t="t" r="r" b="b"/>
              <a:pathLst>
                <a:path w="1412" h="8217" extrusionOk="0">
                  <a:moveTo>
                    <a:pt x="1314" y="0"/>
                  </a:moveTo>
                  <a:cubicBezTo>
                    <a:pt x="1134" y="0"/>
                    <a:pt x="1075" y="581"/>
                    <a:pt x="985" y="728"/>
                  </a:cubicBezTo>
                  <a:cubicBezTo>
                    <a:pt x="688" y="1653"/>
                    <a:pt x="202" y="2578"/>
                    <a:pt x="498" y="3563"/>
                  </a:cubicBezTo>
                  <a:cubicBezTo>
                    <a:pt x="759" y="4523"/>
                    <a:pt x="1115" y="5496"/>
                    <a:pt x="914" y="6504"/>
                  </a:cubicBezTo>
                  <a:cubicBezTo>
                    <a:pt x="819" y="7073"/>
                    <a:pt x="605" y="7666"/>
                    <a:pt x="95" y="7998"/>
                  </a:cubicBezTo>
                  <a:cubicBezTo>
                    <a:pt x="48" y="8010"/>
                    <a:pt x="0" y="8058"/>
                    <a:pt x="0" y="8105"/>
                  </a:cubicBezTo>
                  <a:cubicBezTo>
                    <a:pt x="17" y="8187"/>
                    <a:pt x="58" y="8216"/>
                    <a:pt x="109" y="8216"/>
                  </a:cubicBezTo>
                  <a:cubicBezTo>
                    <a:pt x="207" y="8216"/>
                    <a:pt x="341" y="8108"/>
                    <a:pt x="404" y="8046"/>
                  </a:cubicBezTo>
                  <a:cubicBezTo>
                    <a:pt x="1103" y="7453"/>
                    <a:pt x="1222" y="6445"/>
                    <a:pt x="1210" y="5579"/>
                  </a:cubicBezTo>
                  <a:cubicBezTo>
                    <a:pt x="1056" y="3812"/>
                    <a:pt x="143" y="3112"/>
                    <a:pt x="1032" y="1262"/>
                  </a:cubicBezTo>
                  <a:cubicBezTo>
                    <a:pt x="1163" y="882"/>
                    <a:pt x="1269" y="503"/>
                    <a:pt x="1400" y="135"/>
                  </a:cubicBezTo>
                  <a:cubicBezTo>
                    <a:pt x="1412" y="76"/>
                    <a:pt x="1388" y="28"/>
                    <a:pt x="1341" y="4"/>
                  </a:cubicBezTo>
                  <a:cubicBezTo>
                    <a:pt x="1331" y="2"/>
                    <a:pt x="1323" y="0"/>
                    <a:pt x="1314" y="0"/>
                  </a:cubicBezTo>
                  <a:close/>
                </a:path>
              </a:pathLst>
            </a:custGeom>
            <a:solidFill>
              <a:srgbClr val="5E341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2" name="Google Shape;2891;p72">
              <a:extLst>
                <a:ext uri="{FF2B5EF4-FFF2-40B4-BE49-F238E27FC236}">
                  <a16:creationId xmlns:a16="http://schemas.microsoft.com/office/drawing/2014/main" id="{EE5CA294-881B-46C8-71F4-AE4F07E8B8B2}"/>
                </a:ext>
              </a:extLst>
            </p:cNvPr>
            <p:cNvSpPr/>
            <p:nvPr/>
          </p:nvSpPr>
          <p:spPr>
            <a:xfrm>
              <a:off x="4044975" y="2675875"/>
              <a:ext cx="53975" cy="42875"/>
            </a:xfrm>
            <a:custGeom>
              <a:avLst/>
              <a:gdLst/>
              <a:ahLst/>
              <a:cxnLst/>
              <a:rect l="l" t="t" r="r" b="b"/>
              <a:pathLst>
                <a:path w="2159" h="1715" extrusionOk="0">
                  <a:moveTo>
                    <a:pt x="908" y="0"/>
                  </a:moveTo>
                  <a:cubicBezTo>
                    <a:pt x="554" y="0"/>
                    <a:pt x="235" y="256"/>
                    <a:pt x="155" y="860"/>
                  </a:cubicBezTo>
                  <a:cubicBezTo>
                    <a:pt x="131" y="1074"/>
                    <a:pt x="0" y="1619"/>
                    <a:pt x="249" y="1714"/>
                  </a:cubicBezTo>
                  <a:cubicBezTo>
                    <a:pt x="475" y="1655"/>
                    <a:pt x="368" y="1240"/>
                    <a:pt x="451" y="1062"/>
                  </a:cubicBezTo>
                  <a:cubicBezTo>
                    <a:pt x="540" y="570"/>
                    <a:pt x="700" y="385"/>
                    <a:pt x="878" y="385"/>
                  </a:cubicBezTo>
                  <a:cubicBezTo>
                    <a:pt x="1198" y="385"/>
                    <a:pt x="1574" y="986"/>
                    <a:pt x="1696" y="1489"/>
                  </a:cubicBezTo>
                  <a:cubicBezTo>
                    <a:pt x="1726" y="1578"/>
                    <a:pt x="1812" y="1622"/>
                    <a:pt x="1900" y="1622"/>
                  </a:cubicBezTo>
                  <a:cubicBezTo>
                    <a:pt x="1987" y="1622"/>
                    <a:pt x="2076" y="1578"/>
                    <a:pt x="2112" y="1489"/>
                  </a:cubicBezTo>
                  <a:cubicBezTo>
                    <a:pt x="2159" y="1311"/>
                    <a:pt x="2029" y="1121"/>
                    <a:pt x="1981" y="943"/>
                  </a:cubicBezTo>
                  <a:cubicBezTo>
                    <a:pt x="1806" y="368"/>
                    <a:pt x="1332" y="0"/>
                    <a:pt x="908"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3" name="Google Shape;2892;p72">
              <a:extLst>
                <a:ext uri="{FF2B5EF4-FFF2-40B4-BE49-F238E27FC236}">
                  <a16:creationId xmlns:a16="http://schemas.microsoft.com/office/drawing/2014/main" id="{CC706FAC-2352-E9E2-DC36-E5D31DFCEAA1}"/>
                </a:ext>
              </a:extLst>
            </p:cNvPr>
            <p:cNvSpPr/>
            <p:nvPr/>
          </p:nvSpPr>
          <p:spPr>
            <a:xfrm>
              <a:off x="4159425" y="2688625"/>
              <a:ext cx="49600" cy="68025"/>
            </a:xfrm>
            <a:custGeom>
              <a:avLst/>
              <a:gdLst/>
              <a:ahLst/>
              <a:cxnLst/>
              <a:rect l="l" t="t" r="r" b="b"/>
              <a:pathLst>
                <a:path w="1984" h="2721" extrusionOk="0">
                  <a:moveTo>
                    <a:pt x="177" y="0"/>
                  </a:moveTo>
                  <a:cubicBezTo>
                    <a:pt x="94" y="0"/>
                    <a:pt x="13" y="51"/>
                    <a:pt x="0" y="149"/>
                  </a:cubicBezTo>
                  <a:cubicBezTo>
                    <a:pt x="24" y="599"/>
                    <a:pt x="48" y="1062"/>
                    <a:pt x="167" y="1489"/>
                  </a:cubicBezTo>
                  <a:cubicBezTo>
                    <a:pt x="258" y="1817"/>
                    <a:pt x="513" y="1891"/>
                    <a:pt x="770" y="1891"/>
                  </a:cubicBezTo>
                  <a:cubicBezTo>
                    <a:pt x="983" y="1891"/>
                    <a:pt x="1196" y="1840"/>
                    <a:pt x="1317" y="1840"/>
                  </a:cubicBezTo>
                  <a:cubicBezTo>
                    <a:pt x="1431" y="1840"/>
                    <a:pt x="1464" y="1885"/>
                    <a:pt x="1341" y="2058"/>
                  </a:cubicBezTo>
                  <a:cubicBezTo>
                    <a:pt x="1198" y="2272"/>
                    <a:pt x="700" y="2284"/>
                    <a:pt x="771" y="2604"/>
                  </a:cubicBezTo>
                  <a:cubicBezTo>
                    <a:pt x="813" y="2688"/>
                    <a:pt x="881" y="2721"/>
                    <a:pt x="962" y="2721"/>
                  </a:cubicBezTo>
                  <a:cubicBezTo>
                    <a:pt x="1200" y="2721"/>
                    <a:pt x="1549" y="2431"/>
                    <a:pt x="1673" y="2307"/>
                  </a:cubicBezTo>
                  <a:cubicBezTo>
                    <a:pt x="1984" y="1974"/>
                    <a:pt x="1765" y="1434"/>
                    <a:pt x="1327" y="1434"/>
                  </a:cubicBezTo>
                  <a:cubicBezTo>
                    <a:pt x="1297" y="1434"/>
                    <a:pt x="1266" y="1436"/>
                    <a:pt x="1234" y="1442"/>
                  </a:cubicBezTo>
                  <a:cubicBezTo>
                    <a:pt x="1226" y="1441"/>
                    <a:pt x="1217" y="1441"/>
                    <a:pt x="1209" y="1441"/>
                  </a:cubicBezTo>
                  <a:cubicBezTo>
                    <a:pt x="1096" y="1441"/>
                    <a:pt x="956" y="1479"/>
                    <a:pt x="830" y="1479"/>
                  </a:cubicBezTo>
                  <a:cubicBezTo>
                    <a:pt x="731" y="1479"/>
                    <a:pt x="642" y="1455"/>
                    <a:pt x="582" y="1370"/>
                  </a:cubicBezTo>
                  <a:cubicBezTo>
                    <a:pt x="451" y="979"/>
                    <a:pt x="427" y="552"/>
                    <a:pt x="356" y="137"/>
                  </a:cubicBezTo>
                  <a:cubicBezTo>
                    <a:pt x="333" y="45"/>
                    <a:pt x="255" y="0"/>
                    <a:pt x="177"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4" name="Google Shape;2893;p72">
              <a:extLst>
                <a:ext uri="{FF2B5EF4-FFF2-40B4-BE49-F238E27FC236}">
                  <a16:creationId xmlns:a16="http://schemas.microsoft.com/office/drawing/2014/main" id="{EB9804CF-EB69-D016-C988-EEA3A4B92C73}"/>
                </a:ext>
              </a:extLst>
            </p:cNvPr>
            <p:cNvSpPr/>
            <p:nvPr/>
          </p:nvSpPr>
          <p:spPr>
            <a:xfrm>
              <a:off x="4192325" y="2637475"/>
              <a:ext cx="46575" cy="45650"/>
            </a:xfrm>
            <a:custGeom>
              <a:avLst/>
              <a:gdLst/>
              <a:ahLst/>
              <a:cxnLst/>
              <a:rect l="l" t="t" r="r" b="b"/>
              <a:pathLst>
                <a:path w="1863" h="1826" extrusionOk="0">
                  <a:moveTo>
                    <a:pt x="653" y="0"/>
                  </a:moveTo>
                  <a:cubicBezTo>
                    <a:pt x="337" y="0"/>
                    <a:pt x="63" y="252"/>
                    <a:pt x="13" y="878"/>
                  </a:cubicBezTo>
                  <a:cubicBezTo>
                    <a:pt x="1" y="1187"/>
                    <a:pt x="13" y="1578"/>
                    <a:pt x="226" y="1815"/>
                  </a:cubicBezTo>
                  <a:cubicBezTo>
                    <a:pt x="254" y="1822"/>
                    <a:pt x="278" y="1825"/>
                    <a:pt x="299" y="1825"/>
                  </a:cubicBezTo>
                  <a:cubicBezTo>
                    <a:pt x="458" y="1825"/>
                    <a:pt x="433" y="1643"/>
                    <a:pt x="381" y="1507"/>
                  </a:cubicBezTo>
                  <a:cubicBezTo>
                    <a:pt x="337" y="743"/>
                    <a:pt x="497" y="428"/>
                    <a:pt x="712" y="428"/>
                  </a:cubicBezTo>
                  <a:cubicBezTo>
                    <a:pt x="970" y="428"/>
                    <a:pt x="1310" y="886"/>
                    <a:pt x="1472" y="1566"/>
                  </a:cubicBezTo>
                  <a:cubicBezTo>
                    <a:pt x="1496" y="1663"/>
                    <a:pt x="1569" y="1704"/>
                    <a:pt x="1644" y="1704"/>
                  </a:cubicBezTo>
                  <a:cubicBezTo>
                    <a:pt x="1752" y="1704"/>
                    <a:pt x="1863" y="1617"/>
                    <a:pt x="1827" y="1483"/>
                  </a:cubicBezTo>
                  <a:cubicBezTo>
                    <a:pt x="1792" y="1341"/>
                    <a:pt x="1756" y="1210"/>
                    <a:pt x="1721" y="1080"/>
                  </a:cubicBezTo>
                  <a:cubicBezTo>
                    <a:pt x="1584" y="460"/>
                    <a:pt x="1080" y="0"/>
                    <a:pt x="653"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5" name="Google Shape;2894;p72">
              <a:extLst>
                <a:ext uri="{FF2B5EF4-FFF2-40B4-BE49-F238E27FC236}">
                  <a16:creationId xmlns:a16="http://schemas.microsoft.com/office/drawing/2014/main" id="{206C2C42-FF5D-B318-6014-AB66BCBE8B06}"/>
                </a:ext>
              </a:extLst>
            </p:cNvPr>
            <p:cNvSpPr/>
            <p:nvPr/>
          </p:nvSpPr>
          <p:spPr>
            <a:xfrm>
              <a:off x="4133925" y="2775775"/>
              <a:ext cx="63675" cy="47375"/>
            </a:xfrm>
            <a:custGeom>
              <a:avLst/>
              <a:gdLst/>
              <a:ahLst/>
              <a:cxnLst/>
              <a:rect l="l" t="t" r="r" b="b"/>
              <a:pathLst>
                <a:path w="2547" h="1895" extrusionOk="0">
                  <a:moveTo>
                    <a:pt x="2299" y="0"/>
                  </a:moveTo>
                  <a:cubicBezTo>
                    <a:pt x="2213" y="0"/>
                    <a:pt x="2128" y="52"/>
                    <a:pt x="2112" y="162"/>
                  </a:cubicBezTo>
                  <a:cubicBezTo>
                    <a:pt x="2005" y="529"/>
                    <a:pt x="1969" y="933"/>
                    <a:pt x="1720" y="1241"/>
                  </a:cubicBezTo>
                  <a:cubicBezTo>
                    <a:pt x="1592" y="1375"/>
                    <a:pt x="1452" y="1431"/>
                    <a:pt x="1312" y="1431"/>
                  </a:cubicBezTo>
                  <a:cubicBezTo>
                    <a:pt x="957" y="1431"/>
                    <a:pt x="601" y="1077"/>
                    <a:pt x="439" y="755"/>
                  </a:cubicBezTo>
                  <a:cubicBezTo>
                    <a:pt x="321" y="636"/>
                    <a:pt x="333" y="280"/>
                    <a:pt x="155" y="268"/>
                  </a:cubicBezTo>
                  <a:cubicBezTo>
                    <a:pt x="0" y="304"/>
                    <a:pt x="84" y="506"/>
                    <a:pt x="107" y="612"/>
                  </a:cubicBezTo>
                  <a:cubicBezTo>
                    <a:pt x="238" y="1158"/>
                    <a:pt x="582" y="1786"/>
                    <a:pt x="1187" y="1881"/>
                  </a:cubicBezTo>
                  <a:cubicBezTo>
                    <a:pt x="1245" y="1890"/>
                    <a:pt x="1301" y="1894"/>
                    <a:pt x="1356" y="1894"/>
                  </a:cubicBezTo>
                  <a:cubicBezTo>
                    <a:pt x="2175" y="1894"/>
                    <a:pt x="2547" y="931"/>
                    <a:pt x="2491" y="197"/>
                  </a:cubicBezTo>
                  <a:cubicBezTo>
                    <a:pt x="2498" y="70"/>
                    <a:pt x="2398" y="0"/>
                    <a:pt x="2299"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6" name="Google Shape;2895;p72">
              <a:extLst>
                <a:ext uri="{FF2B5EF4-FFF2-40B4-BE49-F238E27FC236}">
                  <a16:creationId xmlns:a16="http://schemas.microsoft.com/office/drawing/2014/main" id="{D2BD6525-78E5-906E-C9BA-C3B426B540B8}"/>
                </a:ext>
              </a:extLst>
            </p:cNvPr>
            <p:cNvSpPr/>
            <p:nvPr/>
          </p:nvSpPr>
          <p:spPr>
            <a:xfrm>
              <a:off x="3847300" y="2737350"/>
              <a:ext cx="76200" cy="45550"/>
            </a:xfrm>
            <a:custGeom>
              <a:avLst/>
              <a:gdLst/>
              <a:ahLst/>
              <a:cxnLst/>
              <a:rect l="l" t="t" r="r" b="b"/>
              <a:pathLst>
                <a:path w="3048" h="1822" extrusionOk="0">
                  <a:moveTo>
                    <a:pt x="556" y="0"/>
                  </a:moveTo>
                  <a:cubicBezTo>
                    <a:pt x="476" y="0"/>
                    <a:pt x="396" y="5"/>
                    <a:pt x="317" y="14"/>
                  </a:cubicBezTo>
                  <a:cubicBezTo>
                    <a:pt x="299" y="12"/>
                    <a:pt x="283" y="11"/>
                    <a:pt x="267" y="11"/>
                  </a:cubicBezTo>
                  <a:cubicBezTo>
                    <a:pt x="43" y="11"/>
                    <a:pt x="1" y="228"/>
                    <a:pt x="195" y="228"/>
                  </a:cubicBezTo>
                  <a:cubicBezTo>
                    <a:pt x="200" y="228"/>
                    <a:pt x="205" y="228"/>
                    <a:pt x="210" y="228"/>
                  </a:cubicBezTo>
                  <a:cubicBezTo>
                    <a:pt x="270" y="222"/>
                    <a:pt x="330" y="219"/>
                    <a:pt x="391" y="219"/>
                  </a:cubicBezTo>
                  <a:cubicBezTo>
                    <a:pt x="1016" y="219"/>
                    <a:pt x="1620" y="549"/>
                    <a:pt x="1977" y="1058"/>
                  </a:cubicBezTo>
                  <a:cubicBezTo>
                    <a:pt x="2167" y="1283"/>
                    <a:pt x="2250" y="1616"/>
                    <a:pt x="2463" y="1817"/>
                  </a:cubicBezTo>
                  <a:cubicBezTo>
                    <a:pt x="2488" y="1820"/>
                    <a:pt x="2511" y="1822"/>
                    <a:pt x="2532" y="1822"/>
                  </a:cubicBezTo>
                  <a:cubicBezTo>
                    <a:pt x="3047" y="1822"/>
                    <a:pt x="2362" y="873"/>
                    <a:pt x="2191" y="702"/>
                  </a:cubicBezTo>
                  <a:cubicBezTo>
                    <a:pt x="1761" y="272"/>
                    <a:pt x="1164" y="0"/>
                    <a:pt x="556"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7" name="Google Shape;2896;p72">
              <a:extLst>
                <a:ext uri="{FF2B5EF4-FFF2-40B4-BE49-F238E27FC236}">
                  <a16:creationId xmlns:a16="http://schemas.microsoft.com/office/drawing/2014/main" id="{F25E9A63-F8BF-BD2A-5293-85E8D02227C6}"/>
                </a:ext>
              </a:extLst>
            </p:cNvPr>
            <p:cNvSpPr/>
            <p:nvPr/>
          </p:nvSpPr>
          <p:spPr>
            <a:xfrm>
              <a:off x="3873350" y="2750200"/>
              <a:ext cx="30375" cy="44450"/>
            </a:xfrm>
            <a:custGeom>
              <a:avLst/>
              <a:gdLst/>
              <a:ahLst/>
              <a:cxnLst/>
              <a:rect l="l" t="t" r="r" b="b"/>
              <a:pathLst>
                <a:path w="1215" h="1778" extrusionOk="0">
                  <a:moveTo>
                    <a:pt x="659" y="1"/>
                  </a:moveTo>
                  <a:cubicBezTo>
                    <a:pt x="267" y="1"/>
                    <a:pt x="0" y="482"/>
                    <a:pt x="93" y="864"/>
                  </a:cubicBezTo>
                  <a:cubicBezTo>
                    <a:pt x="176" y="1291"/>
                    <a:pt x="544" y="1540"/>
                    <a:pt x="888" y="1754"/>
                  </a:cubicBezTo>
                  <a:cubicBezTo>
                    <a:pt x="915" y="1770"/>
                    <a:pt x="942" y="1777"/>
                    <a:pt x="968" y="1777"/>
                  </a:cubicBezTo>
                  <a:cubicBezTo>
                    <a:pt x="1112" y="1777"/>
                    <a:pt x="1214" y="1560"/>
                    <a:pt x="1054" y="1469"/>
                  </a:cubicBezTo>
                  <a:cubicBezTo>
                    <a:pt x="911" y="1374"/>
                    <a:pt x="781" y="1279"/>
                    <a:pt x="651" y="1161"/>
                  </a:cubicBezTo>
                  <a:cubicBezTo>
                    <a:pt x="333" y="926"/>
                    <a:pt x="295" y="236"/>
                    <a:pt x="792" y="236"/>
                  </a:cubicBezTo>
                  <a:cubicBezTo>
                    <a:pt x="796" y="236"/>
                    <a:pt x="800" y="236"/>
                    <a:pt x="805" y="236"/>
                  </a:cubicBezTo>
                  <a:lnTo>
                    <a:pt x="793" y="236"/>
                  </a:lnTo>
                  <a:cubicBezTo>
                    <a:pt x="800" y="237"/>
                    <a:pt x="807" y="238"/>
                    <a:pt x="814" y="238"/>
                  </a:cubicBezTo>
                  <a:cubicBezTo>
                    <a:pt x="927" y="238"/>
                    <a:pt x="952" y="57"/>
                    <a:pt x="828" y="34"/>
                  </a:cubicBezTo>
                  <a:lnTo>
                    <a:pt x="840" y="34"/>
                  </a:lnTo>
                  <a:cubicBezTo>
                    <a:pt x="778" y="11"/>
                    <a:pt x="717" y="1"/>
                    <a:pt x="65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8" name="Google Shape;2897;p72">
              <a:extLst>
                <a:ext uri="{FF2B5EF4-FFF2-40B4-BE49-F238E27FC236}">
                  <a16:creationId xmlns:a16="http://schemas.microsoft.com/office/drawing/2014/main" id="{949A0BF2-6E49-BCB4-35A4-8095725B75B6}"/>
                </a:ext>
              </a:extLst>
            </p:cNvPr>
            <p:cNvSpPr/>
            <p:nvPr/>
          </p:nvSpPr>
          <p:spPr>
            <a:xfrm>
              <a:off x="4302650" y="2665950"/>
              <a:ext cx="8325" cy="19650"/>
            </a:xfrm>
            <a:custGeom>
              <a:avLst/>
              <a:gdLst/>
              <a:ahLst/>
              <a:cxnLst/>
              <a:rect l="l" t="t" r="r" b="b"/>
              <a:pathLst>
                <a:path w="333" h="786" extrusionOk="0">
                  <a:moveTo>
                    <a:pt x="225" y="0"/>
                  </a:moveTo>
                  <a:cubicBezTo>
                    <a:pt x="95" y="368"/>
                    <a:pt x="0" y="736"/>
                    <a:pt x="131" y="783"/>
                  </a:cubicBezTo>
                  <a:cubicBezTo>
                    <a:pt x="140" y="785"/>
                    <a:pt x="148" y="785"/>
                    <a:pt x="156" y="785"/>
                  </a:cubicBezTo>
                  <a:cubicBezTo>
                    <a:pt x="266" y="785"/>
                    <a:pt x="299" y="642"/>
                    <a:pt x="332" y="498"/>
                  </a:cubicBezTo>
                  <a:cubicBezTo>
                    <a:pt x="297" y="332"/>
                    <a:pt x="261" y="166"/>
                    <a:pt x="225"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299" name="Google Shape;2898;p72">
              <a:extLst>
                <a:ext uri="{FF2B5EF4-FFF2-40B4-BE49-F238E27FC236}">
                  <a16:creationId xmlns:a16="http://schemas.microsoft.com/office/drawing/2014/main" id="{1CC81BF4-F63E-F5D8-BB42-472FEAF7C356}"/>
                </a:ext>
              </a:extLst>
            </p:cNvPr>
            <p:cNvSpPr/>
            <p:nvPr/>
          </p:nvSpPr>
          <p:spPr>
            <a:xfrm>
              <a:off x="4299975" y="2643400"/>
              <a:ext cx="23750" cy="42175"/>
            </a:xfrm>
            <a:custGeom>
              <a:avLst/>
              <a:gdLst/>
              <a:ahLst/>
              <a:cxnLst/>
              <a:rect l="l" t="t" r="r" b="b"/>
              <a:pathLst>
                <a:path w="950" h="1687" extrusionOk="0">
                  <a:moveTo>
                    <a:pt x="831" y="1"/>
                  </a:moveTo>
                  <a:cubicBezTo>
                    <a:pt x="724" y="13"/>
                    <a:pt x="676" y="143"/>
                    <a:pt x="617" y="214"/>
                  </a:cubicBezTo>
                  <a:cubicBezTo>
                    <a:pt x="510" y="404"/>
                    <a:pt x="0" y="1602"/>
                    <a:pt x="238" y="1685"/>
                  </a:cubicBezTo>
                  <a:cubicBezTo>
                    <a:pt x="246" y="1686"/>
                    <a:pt x="253" y="1687"/>
                    <a:pt x="261" y="1687"/>
                  </a:cubicBezTo>
                  <a:cubicBezTo>
                    <a:pt x="449" y="1687"/>
                    <a:pt x="430" y="1264"/>
                    <a:pt x="510" y="1128"/>
                  </a:cubicBezTo>
                  <a:cubicBezTo>
                    <a:pt x="617" y="795"/>
                    <a:pt x="712" y="451"/>
                    <a:pt x="902" y="155"/>
                  </a:cubicBezTo>
                  <a:cubicBezTo>
                    <a:pt x="949" y="96"/>
                    <a:pt x="902" y="1"/>
                    <a:pt x="831"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0" name="Google Shape;2899;p72">
              <a:extLst>
                <a:ext uri="{FF2B5EF4-FFF2-40B4-BE49-F238E27FC236}">
                  <a16:creationId xmlns:a16="http://schemas.microsoft.com/office/drawing/2014/main" id="{E903783E-0EF3-ABE6-C3A3-00C9A4151770}"/>
                </a:ext>
              </a:extLst>
            </p:cNvPr>
            <p:cNvSpPr/>
            <p:nvPr/>
          </p:nvSpPr>
          <p:spPr>
            <a:xfrm>
              <a:off x="4307700" y="2664675"/>
              <a:ext cx="20175" cy="40300"/>
            </a:xfrm>
            <a:custGeom>
              <a:avLst/>
              <a:gdLst/>
              <a:ahLst/>
              <a:cxnLst/>
              <a:rect l="l" t="t" r="r" b="b"/>
              <a:pathLst>
                <a:path w="807" h="1612" extrusionOk="0">
                  <a:moveTo>
                    <a:pt x="231" y="0"/>
                  </a:moveTo>
                  <a:cubicBezTo>
                    <a:pt x="78" y="0"/>
                    <a:pt x="1" y="146"/>
                    <a:pt x="189" y="193"/>
                  </a:cubicBezTo>
                  <a:cubicBezTo>
                    <a:pt x="486" y="360"/>
                    <a:pt x="486" y="798"/>
                    <a:pt x="462" y="1107"/>
                  </a:cubicBezTo>
                  <a:cubicBezTo>
                    <a:pt x="474" y="1261"/>
                    <a:pt x="272" y="1522"/>
                    <a:pt x="486" y="1605"/>
                  </a:cubicBezTo>
                  <a:cubicBezTo>
                    <a:pt x="497" y="1609"/>
                    <a:pt x="508" y="1611"/>
                    <a:pt x="520" y="1611"/>
                  </a:cubicBezTo>
                  <a:cubicBezTo>
                    <a:pt x="573" y="1611"/>
                    <a:pt x="630" y="1570"/>
                    <a:pt x="640" y="1522"/>
                  </a:cubicBezTo>
                  <a:cubicBezTo>
                    <a:pt x="806" y="1071"/>
                    <a:pt x="806" y="526"/>
                    <a:pt x="498" y="146"/>
                  </a:cubicBezTo>
                  <a:cubicBezTo>
                    <a:pt x="406" y="38"/>
                    <a:pt x="308" y="0"/>
                    <a:pt x="231"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1" name="Google Shape;2900;p72">
              <a:extLst>
                <a:ext uri="{FF2B5EF4-FFF2-40B4-BE49-F238E27FC236}">
                  <a16:creationId xmlns:a16="http://schemas.microsoft.com/office/drawing/2014/main" id="{A77DCD95-F56F-0407-B2E7-47990684B071}"/>
                </a:ext>
              </a:extLst>
            </p:cNvPr>
            <p:cNvSpPr/>
            <p:nvPr/>
          </p:nvSpPr>
          <p:spPr>
            <a:xfrm>
              <a:off x="4010275" y="2615700"/>
              <a:ext cx="62000" cy="38550"/>
            </a:xfrm>
            <a:custGeom>
              <a:avLst/>
              <a:gdLst/>
              <a:ahLst/>
              <a:cxnLst/>
              <a:rect l="l" t="t" r="r" b="b"/>
              <a:pathLst>
                <a:path w="2480" h="1542" extrusionOk="0">
                  <a:moveTo>
                    <a:pt x="1601" y="1"/>
                  </a:moveTo>
                  <a:cubicBezTo>
                    <a:pt x="1338" y="1"/>
                    <a:pt x="1069" y="109"/>
                    <a:pt x="855" y="255"/>
                  </a:cubicBezTo>
                  <a:cubicBezTo>
                    <a:pt x="511" y="516"/>
                    <a:pt x="285" y="895"/>
                    <a:pt x="84" y="1263"/>
                  </a:cubicBezTo>
                  <a:cubicBezTo>
                    <a:pt x="60" y="1275"/>
                    <a:pt x="48" y="1299"/>
                    <a:pt x="36" y="1322"/>
                  </a:cubicBezTo>
                  <a:cubicBezTo>
                    <a:pt x="1" y="1382"/>
                    <a:pt x="36" y="1465"/>
                    <a:pt x="84" y="1500"/>
                  </a:cubicBezTo>
                  <a:cubicBezTo>
                    <a:pt x="130" y="1530"/>
                    <a:pt x="179" y="1541"/>
                    <a:pt x="229" y="1541"/>
                  </a:cubicBezTo>
                  <a:cubicBezTo>
                    <a:pt x="321" y="1541"/>
                    <a:pt x="415" y="1503"/>
                    <a:pt x="499" y="1465"/>
                  </a:cubicBezTo>
                  <a:cubicBezTo>
                    <a:pt x="736" y="1382"/>
                    <a:pt x="985" y="1310"/>
                    <a:pt x="1222" y="1263"/>
                  </a:cubicBezTo>
                  <a:cubicBezTo>
                    <a:pt x="1495" y="1227"/>
                    <a:pt x="1756" y="1204"/>
                    <a:pt x="2029" y="1156"/>
                  </a:cubicBezTo>
                  <a:cubicBezTo>
                    <a:pt x="2195" y="1132"/>
                    <a:pt x="2444" y="1097"/>
                    <a:pt x="2480" y="883"/>
                  </a:cubicBezTo>
                  <a:cubicBezTo>
                    <a:pt x="2480" y="753"/>
                    <a:pt x="2397" y="622"/>
                    <a:pt x="2349" y="504"/>
                  </a:cubicBezTo>
                  <a:cubicBezTo>
                    <a:pt x="2242" y="314"/>
                    <a:pt x="2112" y="136"/>
                    <a:pt x="1898" y="53"/>
                  </a:cubicBezTo>
                  <a:cubicBezTo>
                    <a:pt x="1803" y="17"/>
                    <a:pt x="1702" y="1"/>
                    <a:pt x="1601"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2" name="Google Shape;2901;p72">
              <a:extLst>
                <a:ext uri="{FF2B5EF4-FFF2-40B4-BE49-F238E27FC236}">
                  <a16:creationId xmlns:a16="http://schemas.microsoft.com/office/drawing/2014/main" id="{65CCE3C7-299A-7B01-8E84-86502AA12371}"/>
                </a:ext>
              </a:extLst>
            </p:cNvPr>
            <p:cNvSpPr/>
            <p:nvPr/>
          </p:nvSpPr>
          <p:spPr>
            <a:xfrm>
              <a:off x="4168325" y="2582925"/>
              <a:ext cx="56650" cy="32450"/>
            </a:xfrm>
            <a:custGeom>
              <a:avLst/>
              <a:gdLst/>
              <a:ahLst/>
              <a:cxnLst/>
              <a:rect l="l" t="t" r="r" b="b"/>
              <a:pathLst>
                <a:path w="2266" h="1298" extrusionOk="0">
                  <a:moveTo>
                    <a:pt x="1034" y="1"/>
                  </a:moveTo>
                  <a:cubicBezTo>
                    <a:pt x="703" y="1"/>
                    <a:pt x="391" y="54"/>
                    <a:pt x="261" y="154"/>
                  </a:cubicBezTo>
                  <a:cubicBezTo>
                    <a:pt x="0" y="392"/>
                    <a:pt x="202" y="1293"/>
                    <a:pt x="605" y="1293"/>
                  </a:cubicBezTo>
                  <a:cubicBezTo>
                    <a:pt x="635" y="1296"/>
                    <a:pt x="665" y="1298"/>
                    <a:pt x="694" y="1298"/>
                  </a:cubicBezTo>
                  <a:cubicBezTo>
                    <a:pt x="1081" y="1298"/>
                    <a:pt x="1403" y="1021"/>
                    <a:pt x="1756" y="878"/>
                  </a:cubicBezTo>
                  <a:cubicBezTo>
                    <a:pt x="1922" y="771"/>
                    <a:pt x="2183" y="724"/>
                    <a:pt x="2254" y="510"/>
                  </a:cubicBezTo>
                  <a:cubicBezTo>
                    <a:pt x="2265" y="420"/>
                    <a:pt x="2180" y="320"/>
                    <a:pt x="2091" y="320"/>
                  </a:cubicBezTo>
                  <a:cubicBezTo>
                    <a:pt x="2086" y="320"/>
                    <a:pt x="2081" y="320"/>
                    <a:pt x="2076" y="320"/>
                  </a:cubicBezTo>
                  <a:cubicBezTo>
                    <a:pt x="1973" y="101"/>
                    <a:pt x="1486" y="1"/>
                    <a:pt x="1034"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3" name="Google Shape;2902;p72">
              <a:extLst>
                <a:ext uri="{FF2B5EF4-FFF2-40B4-BE49-F238E27FC236}">
                  <a16:creationId xmlns:a16="http://schemas.microsoft.com/office/drawing/2014/main" id="{278FB524-A012-D946-5F54-A031873C5781}"/>
                </a:ext>
              </a:extLst>
            </p:cNvPr>
            <p:cNvSpPr/>
            <p:nvPr/>
          </p:nvSpPr>
          <p:spPr>
            <a:xfrm>
              <a:off x="3971150" y="2750025"/>
              <a:ext cx="141450" cy="85325"/>
            </a:xfrm>
            <a:custGeom>
              <a:avLst/>
              <a:gdLst/>
              <a:ahLst/>
              <a:cxnLst/>
              <a:rect l="l" t="t" r="r" b="b"/>
              <a:pathLst>
                <a:path w="5658" h="3413" extrusionOk="0">
                  <a:moveTo>
                    <a:pt x="3063" y="0"/>
                  </a:moveTo>
                  <a:cubicBezTo>
                    <a:pt x="2329" y="0"/>
                    <a:pt x="1589" y="203"/>
                    <a:pt x="1044" y="705"/>
                  </a:cubicBezTo>
                  <a:cubicBezTo>
                    <a:pt x="0" y="1690"/>
                    <a:pt x="783" y="3077"/>
                    <a:pt x="2028" y="3326"/>
                  </a:cubicBezTo>
                  <a:cubicBezTo>
                    <a:pt x="2249" y="3385"/>
                    <a:pt x="2473" y="3413"/>
                    <a:pt x="2697" y="3413"/>
                  </a:cubicBezTo>
                  <a:cubicBezTo>
                    <a:pt x="3244" y="3413"/>
                    <a:pt x="3787" y="3248"/>
                    <a:pt x="4258" y="2971"/>
                  </a:cubicBezTo>
                  <a:cubicBezTo>
                    <a:pt x="5658" y="2212"/>
                    <a:pt x="5397" y="539"/>
                    <a:pt x="3914" y="89"/>
                  </a:cubicBezTo>
                  <a:cubicBezTo>
                    <a:pt x="3639" y="32"/>
                    <a:pt x="3352" y="0"/>
                    <a:pt x="3063"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4" name="Google Shape;2903;p72">
              <a:extLst>
                <a:ext uri="{FF2B5EF4-FFF2-40B4-BE49-F238E27FC236}">
                  <a16:creationId xmlns:a16="http://schemas.microsoft.com/office/drawing/2014/main" id="{285C73A8-93CD-7619-66D2-4D7DF9629D7F}"/>
                </a:ext>
              </a:extLst>
            </p:cNvPr>
            <p:cNvSpPr/>
            <p:nvPr/>
          </p:nvSpPr>
          <p:spPr>
            <a:xfrm>
              <a:off x="4203600" y="2721425"/>
              <a:ext cx="108675" cy="65175"/>
            </a:xfrm>
            <a:custGeom>
              <a:avLst/>
              <a:gdLst/>
              <a:ahLst/>
              <a:cxnLst/>
              <a:rect l="l" t="t" r="r" b="b"/>
              <a:pathLst>
                <a:path w="4347" h="2607" extrusionOk="0">
                  <a:moveTo>
                    <a:pt x="2460" y="1"/>
                  </a:moveTo>
                  <a:cubicBezTo>
                    <a:pt x="2298" y="1"/>
                    <a:pt x="2133" y="23"/>
                    <a:pt x="1970" y="70"/>
                  </a:cubicBezTo>
                  <a:cubicBezTo>
                    <a:pt x="214" y="497"/>
                    <a:pt x="1" y="2359"/>
                    <a:pt x="1970" y="2597"/>
                  </a:cubicBezTo>
                  <a:cubicBezTo>
                    <a:pt x="2029" y="2603"/>
                    <a:pt x="2088" y="2607"/>
                    <a:pt x="2147" y="2607"/>
                  </a:cubicBezTo>
                  <a:cubicBezTo>
                    <a:pt x="2701" y="2607"/>
                    <a:pt x="3227" y="2314"/>
                    <a:pt x="3559" y="1885"/>
                  </a:cubicBezTo>
                  <a:cubicBezTo>
                    <a:pt x="4346" y="872"/>
                    <a:pt x="3476" y="1"/>
                    <a:pt x="2460" y="1"/>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5" name="Google Shape;2904;p72">
              <a:extLst>
                <a:ext uri="{FF2B5EF4-FFF2-40B4-BE49-F238E27FC236}">
                  <a16:creationId xmlns:a16="http://schemas.microsoft.com/office/drawing/2014/main" id="{5F95866D-A5DA-320C-DD2C-67EBA6821C38}"/>
                </a:ext>
              </a:extLst>
            </p:cNvPr>
            <p:cNvSpPr/>
            <p:nvPr/>
          </p:nvSpPr>
          <p:spPr>
            <a:xfrm>
              <a:off x="3843650" y="2524475"/>
              <a:ext cx="147975" cy="127450"/>
            </a:xfrm>
            <a:custGeom>
              <a:avLst/>
              <a:gdLst/>
              <a:ahLst/>
              <a:cxnLst/>
              <a:rect l="l" t="t" r="r" b="b"/>
              <a:pathLst>
                <a:path w="5919" h="5098" extrusionOk="0">
                  <a:moveTo>
                    <a:pt x="3888" y="1813"/>
                  </a:moveTo>
                  <a:cubicBezTo>
                    <a:pt x="4122" y="1813"/>
                    <a:pt x="4382" y="2073"/>
                    <a:pt x="4377" y="2706"/>
                  </a:cubicBezTo>
                  <a:cubicBezTo>
                    <a:pt x="4494" y="2660"/>
                    <a:pt x="4634" y="2627"/>
                    <a:pt x="4770" y="2627"/>
                  </a:cubicBezTo>
                  <a:cubicBezTo>
                    <a:pt x="4952" y="2627"/>
                    <a:pt x="5124" y="2686"/>
                    <a:pt x="5219" y="2848"/>
                  </a:cubicBezTo>
                  <a:cubicBezTo>
                    <a:pt x="5337" y="3062"/>
                    <a:pt x="5278" y="3346"/>
                    <a:pt x="5112" y="3501"/>
                  </a:cubicBezTo>
                  <a:cubicBezTo>
                    <a:pt x="5017" y="3584"/>
                    <a:pt x="4910" y="3631"/>
                    <a:pt x="4804" y="3678"/>
                  </a:cubicBezTo>
                  <a:cubicBezTo>
                    <a:pt x="4922" y="3833"/>
                    <a:pt x="5088" y="4105"/>
                    <a:pt x="4875" y="4260"/>
                  </a:cubicBezTo>
                  <a:cubicBezTo>
                    <a:pt x="4813" y="4301"/>
                    <a:pt x="4749" y="4319"/>
                    <a:pt x="4685" y="4319"/>
                  </a:cubicBezTo>
                  <a:cubicBezTo>
                    <a:pt x="4494" y="4319"/>
                    <a:pt x="4309" y="4156"/>
                    <a:pt x="4211" y="3987"/>
                  </a:cubicBezTo>
                  <a:cubicBezTo>
                    <a:pt x="4154" y="4158"/>
                    <a:pt x="4075" y="4439"/>
                    <a:pt x="3857" y="4439"/>
                  </a:cubicBezTo>
                  <a:cubicBezTo>
                    <a:pt x="3849" y="4439"/>
                    <a:pt x="3840" y="4438"/>
                    <a:pt x="3831" y="4438"/>
                  </a:cubicBezTo>
                  <a:cubicBezTo>
                    <a:pt x="3511" y="4343"/>
                    <a:pt x="3546" y="3809"/>
                    <a:pt x="3629" y="3560"/>
                  </a:cubicBezTo>
                  <a:cubicBezTo>
                    <a:pt x="3416" y="3536"/>
                    <a:pt x="3179" y="3524"/>
                    <a:pt x="3036" y="3358"/>
                  </a:cubicBezTo>
                  <a:cubicBezTo>
                    <a:pt x="2953" y="3263"/>
                    <a:pt x="2918" y="3121"/>
                    <a:pt x="2989" y="3002"/>
                  </a:cubicBezTo>
                  <a:cubicBezTo>
                    <a:pt x="3119" y="2825"/>
                    <a:pt x="3475" y="2836"/>
                    <a:pt x="3689" y="2813"/>
                  </a:cubicBezTo>
                  <a:cubicBezTo>
                    <a:pt x="3340" y="2220"/>
                    <a:pt x="3594" y="1813"/>
                    <a:pt x="3888" y="1813"/>
                  </a:cubicBezTo>
                  <a:close/>
                  <a:moveTo>
                    <a:pt x="1002" y="0"/>
                  </a:moveTo>
                  <a:cubicBezTo>
                    <a:pt x="865" y="0"/>
                    <a:pt x="731" y="22"/>
                    <a:pt x="605" y="85"/>
                  </a:cubicBezTo>
                  <a:cubicBezTo>
                    <a:pt x="0" y="417"/>
                    <a:pt x="285" y="1200"/>
                    <a:pt x="558" y="1662"/>
                  </a:cubicBezTo>
                  <a:cubicBezTo>
                    <a:pt x="961" y="2338"/>
                    <a:pt x="1554" y="2884"/>
                    <a:pt x="2099" y="3441"/>
                  </a:cubicBezTo>
                  <a:cubicBezTo>
                    <a:pt x="2491" y="3833"/>
                    <a:pt x="2918" y="4177"/>
                    <a:pt x="3357" y="4485"/>
                  </a:cubicBezTo>
                  <a:cubicBezTo>
                    <a:pt x="3724" y="4746"/>
                    <a:pt x="4116" y="5019"/>
                    <a:pt x="4566" y="5090"/>
                  </a:cubicBezTo>
                  <a:cubicBezTo>
                    <a:pt x="4608" y="5095"/>
                    <a:pt x="4648" y="5098"/>
                    <a:pt x="4686" y="5098"/>
                  </a:cubicBezTo>
                  <a:cubicBezTo>
                    <a:pt x="5438" y="5098"/>
                    <a:pt x="5721" y="4144"/>
                    <a:pt x="5800" y="3512"/>
                  </a:cubicBezTo>
                  <a:cubicBezTo>
                    <a:pt x="5919" y="2872"/>
                    <a:pt x="5646" y="2279"/>
                    <a:pt x="5242" y="1793"/>
                  </a:cubicBezTo>
                  <a:cubicBezTo>
                    <a:pt x="5076" y="1591"/>
                    <a:pt x="4863" y="1437"/>
                    <a:pt x="4649" y="1283"/>
                  </a:cubicBezTo>
                  <a:cubicBezTo>
                    <a:pt x="4104" y="927"/>
                    <a:pt x="3499" y="654"/>
                    <a:pt x="2894" y="417"/>
                  </a:cubicBezTo>
                  <a:cubicBezTo>
                    <a:pt x="2467" y="263"/>
                    <a:pt x="2028" y="144"/>
                    <a:pt x="1589" y="73"/>
                  </a:cubicBezTo>
                  <a:cubicBezTo>
                    <a:pt x="1400" y="45"/>
                    <a:pt x="1199" y="0"/>
                    <a:pt x="1002" y="0"/>
                  </a:cubicBezTo>
                  <a:close/>
                </a:path>
              </a:pathLst>
            </a:custGeom>
            <a:solidFill>
              <a:srgbClr val="EC9A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6" name="Google Shape;2905;p72">
              <a:extLst>
                <a:ext uri="{FF2B5EF4-FFF2-40B4-BE49-F238E27FC236}">
                  <a16:creationId xmlns:a16="http://schemas.microsoft.com/office/drawing/2014/main" id="{B389113E-37BF-CBBA-2E86-DE8F0D012F44}"/>
                </a:ext>
              </a:extLst>
            </p:cNvPr>
            <p:cNvSpPr/>
            <p:nvPr/>
          </p:nvSpPr>
          <p:spPr>
            <a:xfrm>
              <a:off x="3916575" y="2569800"/>
              <a:ext cx="60525" cy="65650"/>
            </a:xfrm>
            <a:custGeom>
              <a:avLst/>
              <a:gdLst/>
              <a:ahLst/>
              <a:cxnLst/>
              <a:rect l="l" t="t" r="r" b="b"/>
              <a:pathLst>
                <a:path w="2421" h="2626" extrusionOk="0">
                  <a:moveTo>
                    <a:pt x="970" y="0"/>
                  </a:moveTo>
                  <a:cubicBezTo>
                    <a:pt x="675" y="0"/>
                    <a:pt x="417" y="407"/>
                    <a:pt x="760" y="1000"/>
                  </a:cubicBezTo>
                  <a:cubicBezTo>
                    <a:pt x="558" y="1023"/>
                    <a:pt x="202" y="1012"/>
                    <a:pt x="72" y="1189"/>
                  </a:cubicBezTo>
                  <a:cubicBezTo>
                    <a:pt x="1" y="1308"/>
                    <a:pt x="36" y="1450"/>
                    <a:pt x="119" y="1545"/>
                  </a:cubicBezTo>
                  <a:cubicBezTo>
                    <a:pt x="262" y="1711"/>
                    <a:pt x="499" y="1723"/>
                    <a:pt x="712" y="1747"/>
                  </a:cubicBezTo>
                  <a:cubicBezTo>
                    <a:pt x="629" y="1996"/>
                    <a:pt x="594" y="2530"/>
                    <a:pt x="914" y="2625"/>
                  </a:cubicBezTo>
                  <a:cubicBezTo>
                    <a:pt x="923" y="2625"/>
                    <a:pt x="932" y="2626"/>
                    <a:pt x="940" y="2626"/>
                  </a:cubicBezTo>
                  <a:cubicBezTo>
                    <a:pt x="1158" y="2626"/>
                    <a:pt x="1237" y="2345"/>
                    <a:pt x="1294" y="2174"/>
                  </a:cubicBezTo>
                  <a:cubicBezTo>
                    <a:pt x="1392" y="2343"/>
                    <a:pt x="1577" y="2506"/>
                    <a:pt x="1768" y="2506"/>
                  </a:cubicBezTo>
                  <a:cubicBezTo>
                    <a:pt x="1832" y="2506"/>
                    <a:pt x="1896" y="2488"/>
                    <a:pt x="1958" y="2447"/>
                  </a:cubicBezTo>
                  <a:cubicBezTo>
                    <a:pt x="2171" y="2292"/>
                    <a:pt x="2005" y="2020"/>
                    <a:pt x="1887" y="1865"/>
                  </a:cubicBezTo>
                  <a:cubicBezTo>
                    <a:pt x="1993" y="1818"/>
                    <a:pt x="2100" y="1771"/>
                    <a:pt x="2195" y="1688"/>
                  </a:cubicBezTo>
                  <a:cubicBezTo>
                    <a:pt x="2361" y="1533"/>
                    <a:pt x="2420" y="1249"/>
                    <a:pt x="2302" y="1035"/>
                  </a:cubicBezTo>
                  <a:cubicBezTo>
                    <a:pt x="2207" y="873"/>
                    <a:pt x="2035" y="814"/>
                    <a:pt x="1853" y="814"/>
                  </a:cubicBezTo>
                  <a:cubicBezTo>
                    <a:pt x="1717" y="814"/>
                    <a:pt x="1577" y="847"/>
                    <a:pt x="1460" y="893"/>
                  </a:cubicBezTo>
                  <a:cubicBezTo>
                    <a:pt x="1465" y="260"/>
                    <a:pt x="1205" y="0"/>
                    <a:pt x="970"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7" name="Google Shape;2906;p72">
              <a:extLst>
                <a:ext uri="{FF2B5EF4-FFF2-40B4-BE49-F238E27FC236}">
                  <a16:creationId xmlns:a16="http://schemas.microsoft.com/office/drawing/2014/main" id="{41EEF96F-A72D-1347-9134-D522F9438573}"/>
                </a:ext>
              </a:extLst>
            </p:cNvPr>
            <p:cNvSpPr/>
            <p:nvPr/>
          </p:nvSpPr>
          <p:spPr>
            <a:xfrm>
              <a:off x="3937350" y="2594775"/>
              <a:ext cx="19000" cy="19300"/>
            </a:xfrm>
            <a:custGeom>
              <a:avLst/>
              <a:gdLst/>
              <a:ahLst/>
              <a:cxnLst/>
              <a:rect l="l" t="t" r="r" b="b"/>
              <a:pathLst>
                <a:path w="760" h="772" extrusionOk="0">
                  <a:moveTo>
                    <a:pt x="380" y="1"/>
                  </a:moveTo>
                  <a:cubicBezTo>
                    <a:pt x="166" y="1"/>
                    <a:pt x="0" y="190"/>
                    <a:pt x="0" y="392"/>
                  </a:cubicBezTo>
                  <a:cubicBezTo>
                    <a:pt x="0" y="606"/>
                    <a:pt x="178" y="772"/>
                    <a:pt x="380" y="772"/>
                  </a:cubicBezTo>
                  <a:cubicBezTo>
                    <a:pt x="593" y="772"/>
                    <a:pt x="759" y="594"/>
                    <a:pt x="759" y="380"/>
                  </a:cubicBezTo>
                  <a:cubicBezTo>
                    <a:pt x="759" y="167"/>
                    <a:pt x="581" y="1"/>
                    <a:pt x="380"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8" name="Google Shape;2907;p72">
              <a:extLst>
                <a:ext uri="{FF2B5EF4-FFF2-40B4-BE49-F238E27FC236}">
                  <a16:creationId xmlns:a16="http://schemas.microsoft.com/office/drawing/2014/main" id="{C6813A50-A7D8-F874-2AD9-141CEE0AA3E1}"/>
                </a:ext>
              </a:extLst>
            </p:cNvPr>
            <p:cNvSpPr/>
            <p:nvPr/>
          </p:nvSpPr>
          <p:spPr>
            <a:xfrm>
              <a:off x="4166825" y="2659225"/>
              <a:ext cx="158375" cy="275075"/>
            </a:xfrm>
            <a:custGeom>
              <a:avLst/>
              <a:gdLst/>
              <a:ahLst/>
              <a:cxnLst/>
              <a:rect l="l" t="t" r="r" b="b"/>
              <a:pathLst>
                <a:path w="6335" h="11003" extrusionOk="0">
                  <a:moveTo>
                    <a:pt x="5484" y="0"/>
                  </a:moveTo>
                  <a:cubicBezTo>
                    <a:pt x="5416" y="0"/>
                    <a:pt x="5348" y="55"/>
                    <a:pt x="5362" y="139"/>
                  </a:cubicBezTo>
                  <a:cubicBezTo>
                    <a:pt x="5409" y="364"/>
                    <a:pt x="5481" y="589"/>
                    <a:pt x="5540" y="815"/>
                  </a:cubicBezTo>
                  <a:cubicBezTo>
                    <a:pt x="5753" y="1550"/>
                    <a:pt x="5991" y="2297"/>
                    <a:pt x="6038" y="3068"/>
                  </a:cubicBezTo>
                  <a:cubicBezTo>
                    <a:pt x="6074" y="3685"/>
                    <a:pt x="6109" y="4314"/>
                    <a:pt x="6038" y="4942"/>
                  </a:cubicBezTo>
                  <a:cubicBezTo>
                    <a:pt x="5955" y="5476"/>
                    <a:pt x="5836" y="6021"/>
                    <a:pt x="5611" y="6520"/>
                  </a:cubicBezTo>
                  <a:cubicBezTo>
                    <a:pt x="5409" y="6958"/>
                    <a:pt x="5184" y="7385"/>
                    <a:pt x="4864" y="7765"/>
                  </a:cubicBezTo>
                  <a:cubicBezTo>
                    <a:pt x="4484" y="8192"/>
                    <a:pt x="4093" y="8619"/>
                    <a:pt x="3642" y="8975"/>
                  </a:cubicBezTo>
                  <a:cubicBezTo>
                    <a:pt x="3381" y="9176"/>
                    <a:pt x="3097" y="9354"/>
                    <a:pt x="2824" y="9544"/>
                  </a:cubicBezTo>
                  <a:cubicBezTo>
                    <a:pt x="2492" y="9769"/>
                    <a:pt x="2148" y="9995"/>
                    <a:pt x="1780" y="10184"/>
                  </a:cubicBezTo>
                  <a:cubicBezTo>
                    <a:pt x="1436" y="10362"/>
                    <a:pt x="1068" y="10493"/>
                    <a:pt x="701" y="10623"/>
                  </a:cubicBezTo>
                  <a:cubicBezTo>
                    <a:pt x="499" y="10694"/>
                    <a:pt x="286" y="10754"/>
                    <a:pt x="84" y="10837"/>
                  </a:cubicBezTo>
                  <a:cubicBezTo>
                    <a:pt x="1" y="10872"/>
                    <a:pt x="13" y="10991"/>
                    <a:pt x="108" y="11003"/>
                  </a:cubicBezTo>
                  <a:cubicBezTo>
                    <a:pt x="274" y="10991"/>
                    <a:pt x="428" y="10920"/>
                    <a:pt x="582" y="10884"/>
                  </a:cubicBezTo>
                  <a:cubicBezTo>
                    <a:pt x="1116" y="10742"/>
                    <a:pt x="1638" y="10552"/>
                    <a:pt x="2112" y="10291"/>
                  </a:cubicBezTo>
                  <a:cubicBezTo>
                    <a:pt x="2432" y="10125"/>
                    <a:pt x="2729" y="9924"/>
                    <a:pt x="3025" y="9734"/>
                  </a:cubicBezTo>
                  <a:cubicBezTo>
                    <a:pt x="3357" y="9508"/>
                    <a:pt x="3701" y="9319"/>
                    <a:pt x="3998" y="9058"/>
                  </a:cubicBezTo>
                  <a:cubicBezTo>
                    <a:pt x="4200" y="8904"/>
                    <a:pt x="4377" y="8714"/>
                    <a:pt x="4555" y="8536"/>
                  </a:cubicBezTo>
                  <a:cubicBezTo>
                    <a:pt x="4899" y="8180"/>
                    <a:pt x="5243" y="7801"/>
                    <a:pt x="5492" y="7350"/>
                  </a:cubicBezTo>
                  <a:cubicBezTo>
                    <a:pt x="5730" y="6911"/>
                    <a:pt x="5955" y="6448"/>
                    <a:pt x="6074" y="5962"/>
                  </a:cubicBezTo>
                  <a:cubicBezTo>
                    <a:pt x="6168" y="5606"/>
                    <a:pt x="6251" y="5239"/>
                    <a:pt x="6287" y="4871"/>
                  </a:cubicBezTo>
                  <a:cubicBezTo>
                    <a:pt x="6334" y="4503"/>
                    <a:pt x="6334" y="4124"/>
                    <a:pt x="6334" y="3744"/>
                  </a:cubicBezTo>
                  <a:cubicBezTo>
                    <a:pt x="6334" y="3246"/>
                    <a:pt x="6323" y="2736"/>
                    <a:pt x="6216" y="2238"/>
                  </a:cubicBezTo>
                  <a:cubicBezTo>
                    <a:pt x="6097" y="1621"/>
                    <a:pt x="5907" y="1040"/>
                    <a:pt x="5706" y="447"/>
                  </a:cubicBezTo>
                  <a:cubicBezTo>
                    <a:pt x="5670" y="328"/>
                    <a:pt x="5635" y="210"/>
                    <a:pt x="5599" y="91"/>
                  </a:cubicBezTo>
                  <a:cubicBezTo>
                    <a:pt x="5580" y="28"/>
                    <a:pt x="5532" y="0"/>
                    <a:pt x="548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09" name="Google Shape;2908;p72">
              <a:extLst>
                <a:ext uri="{FF2B5EF4-FFF2-40B4-BE49-F238E27FC236}">
                  <a16:creationId xmlns:a16="http://schemas.microsoft.com/office/drawing/2014/main" id="{A91CB87F-66A2-6F31-E87F-6907CBAFF013}"/>
                </a:ext>
              </a:extLst>
            </p:cNvPr>
            <p:cNvSpPr/>
            <p:nvPr/>
          </p:nvSpPr>
          <p:spPr>
            <a:xfrm>
              <a:off x="3881000" y="2993975"/>
              <a:ext cx="232775" cy="484300"/>
            </a:xfrm>
            <a:custGeom>
              <a:avLst/>
              <a:gdLst/>
              <a:ahLst/>
              <a:cxnLst/>
              <a:rect l="l" t="t" r="r" b="b"/>
              <a:pathLst>
                <a:path w="9311" h="19372" extrusionOk="0">
                  <a:moveTo>
                    <a:pt x="6244" y="0"/>
                  </a:moveTo>
                  <a:cubicBezTo>
                    <a:pt x="5476" y="0"/>
                    <a:pt x="4764" y="381"/>
                    <a:pt x="4294" y="993"/>
                  </a:cubicBezTo>
                  <a:cubicBezTo>
                    <a:pt x="3903" y="1420"/>
                    <a:pt x="3772" y="1989"/>
                    <a:pt x="3701" y="2547"/>
                  </a:cubicBezTo>
                  <a:cubicBezTo>
                    <a:pt x="3476" y="3330"/>
                    <a:pt x="3191" y="4101"/>
                    <a:pt x="2906" y="4860"/>
                  </a:cubicBezTo>
                  <a:cubicBezTo>
                    <a:pt x="1827" y="7872"/>
                    <a:pt x="855" y="10920"/>
                    <a:pt x="356" y="14087"/>
                  </a:cubicBezTo>
                  <a:cubicBezTo>
                    <a:pt x="214" y="15119"/>
                    <a:pt x="1" y="16174"/>
                    <a:pt x="143" y="17206"/>
                  </a:cubicBezTo>
                  <a:cubicBezTo>
                    <a:pt x="449" y="18490"/>
                    <a:pt x="1294" y="19365"/>
                    <a:pt x="2654" y="19365"/>
                  </a:cubicBezTo>
                  <a:cubicBezTo>
                    <a:pt x="2663" y="19365"/>
                    <a:pt x="2672" y="19365"/>
                    <a:pt x="2681" y="19365"/>
                  </a:cubicBezTo>
                  <a:cubicBezTo>
                    <a:pt x="2756" y="19369"/>
                    <a:pt x="2830" y="19371"/>
                    <a:pt x="2905" y="19371"/>
                  </a:cubicBezTo>
                  <a:cubicBezTo>
                    <a:pt x="4458" y="19371"/>
                    <a:pt x="5915" y="18441"/>
                    <a:pt x="6820" y="17218"/>
                  </a:cubicBezTo>
                  <a:cubicBezTo>
                    <a:pt x="7568" y="16127"/>
                    <a:pt x="7840" y="14822"/>
                    <a:pt x="8054" y="13541"/>
                  </a:cubicBezTo>
                  <a:cubicBezTo>
                    <a:pt x="8374" y="11490"/>
                    <a:pt x="8694" y="9450"/>
                    <a:pt x="8754" y="7374"/>
                  </a:cubicBezTo>
                  <a:cubicBezTo>
                    <a:pt x="8813" y="6378"/>
                    <a:pt x="8801" y="5334"/>
                    <a:pt x="8896" y="4326"/>
                  </a:cubicBezTo>
                  <a:cubicBezTo>
                    <a:pt x="8931" y="3401"/>
                    <a:pt x="9311" y="1657"/>
                    <a:pt x="8718" y="922"/>
                  </a:cubicBezTo>
                  <a:cubicBezTo>
                    <a:pt x="8196" y="222"/>
                    <a:pt x="7271" y="44"/>
                    <a:pt x="6441" y="9"/>
                  </a:cubicBezTo>
                  <a:cubicBezTo>
                    <a:pt x="6375" y="3"/>
                    <a:pt x="6309" y="0"/>
                    <a:pt x="6244"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0" name="Google Shape;2909;p72">
              <a:extLst>
                <a:ext uri="{FF2B5EF4-FFF2-40B4-BE49-F238E27FC236}">
                  <a16:creationId xmlns:a16="http://schemas.microsoft.com/office/drawing/2014/main" id="{D1371721-2935-6088-6268-3B7010996FB2}"/>
                </a:ext>
              </a:extLst>
            </p:cNvPr>
            <p:cNvSpPr/>
            <p:nvPr/>
          </p:nvSpPr>
          <p:spPr>
            <a:xfrm>
              <a:off x="3769800" y="2905650"/>
              <a:ext cx="254725" cy="571075"/>
            </a:xfrm>
            <a:custGeom>
              <a:avLst/>
              <a:gdLst/>
              <a:ahLst/>
              <a:cxnLst/>
              <a:rect l="l" t="t" r="r" b="b"/>
              <a:pathLst>
                <a:path w="10189" h="22843" extrusionOk="0">
                  <a:moveTo>
                    <a:pt x="3876" y="1"/>
                  </a:moveTo>
                  <a:cubicBezTo>
                    <a:pt x="2909" y="1"/>
                    <a:pt x="1970" y="611"/>
                    <a:pt x="1246" y="1786"/>
                  </a:cubicBezTo>
                  <a:cubicBezTo>
                    <a:pt x="1" y="4004"/>
                    <a:pt x="167" y="8001"/>
                    <a:pt x="428" y="10516"/>
                  </a:cubicBezTo>
                  <a:cubicBezTo>
                    <a:pt x="843" y="13587"/>
                    <a:pt x="1234" y="16719"/>
                    <a:pt x="2492" y="19565"/>
                  </a:cubicBezTo>
                  <a:cubicBezTo>
                    <a:pt x="3251" y="21380"/>
                    <a:pt x="4401" y="22637"/>
                    <a:pt x="6453" y="22827"/>
                  </a:cubicBezTo>
                  <a:cubicBezTo>
                    <a:pt x="6561" y="22838"/>
                    <a:pt x="6669" y="22842"/>
                    <a:pt x="6776" y="22842"/>
                  </a:cubicBezTo>
                  <a:cubicBezTo>
                    <a:pt x="7257" y="22842"/>
                    <a:pt x="7731" y="22744"/>
                    <a:pt x="8196" y="22637"/>
                  </a:cubicBezTo>
                  <a:cubicBezTo>
                    <a:pt x="8315" y="22601"/>
                    <a:pt x="10189" y="22151"/>
                    <a:pt x="9549" y="22008"/>
                  </a:cubicBezTo>
                  <a:lnTo>
                    <a:pt x="9549" y="22008"/>
                  </a:lnTo>
                  <a:cubicBezTo>
                    <a:pt x="8659" y="22139"/>
                    <a:pt x="7793" y="22412"/>
                    <a:pt x="6892" y="22435"/>
                  </a:cubicBezTo>
                  <a:cubicBezTo>
                    <a:pt x="8861" y="21237"/>
                    <a:pt x="9359" y="17644"/>
                    <a:pt x="9311" y="15509"/>
                  </a:cubicBezTo>
                  <a:cubicBezTo>
                    <a:pt x="9347" y="12069"/>
                    <a:pt x="8849" y="8630"/>
                    <a:pt x="7936" y="5309"/>
                  </a:cubicBezTo>
                  <a:cubicBezTo>
                    <a:pt x="7532" y="3980"/>
                    <a:pt x="7153" y="2557"/>
                    <a:pt x="6334" y="1407"/>
                  </a:cubicBezTo>
                  <a:cubicBezTo>
                    <a:pt x="5574" y="459"/>
                    <a:pt x="4715" y="1"/>
                    <a:pt x="3876"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1" name="Google Shape;2910;p72">
              <a:extLst>
                <a:ext uri="{FF2B5EF4-FFF2-40B4-BE49-F238E27FC236}">
                  <a16:creationId xmlns:a16="http://schemas.microsoft.com/office/drawing/2014/main" id="{A7A31321-9735-5100-07D7-43A2A19B90D9}"/>
                </a:ext>
              </a:extLst>
            </p:cNvPr>
            <p:cNvSpPr/>
            <p:nvPr/>
          </p:nvSpPr>
          <p:spPr>
            <a:xfrm>
              <a:off x="3907400" y="3035100"/>
              <a:ext cx="75025" cy="297725"/>
            </a:xfrm>
            <a:custGeom>
              <a:avLst/>
              <a:gdLst/>
              <a:ahLst/>
              <a:cxnLst/>
              <a:rect l="l" t="t" r="r" b="b"/>
              <a:pathLst>
                <a:path w="3001" h="11909" extrusionOk="0">
                  <a:moveTo>
                    <a:pt x="2870" y="0"/>
                  </a:moveTo>
                  <a:cubicBezTo>
                    <a:pt x="2645" y="36"/>
                    <a:pt x="2716" y="380"/>
                    <a:pt x="2645" y="546"/>
                  </a:cubicBezTo>
                  <a:cubicBezTo>
                    <a:pt x="2526" y="1068"/>
                    <a:pt x="2396" y="1590"/>
                    <a:pt x="2277" y="2112"/>
                  </a:cubicBezTo>
                  <a:cubicBezTo>
                    <a:pt x="1755" y="4258"/>
                    <a:pt x="1222" y="6405"/>
                    <a:pt x="712" y="8552"/>
                  </a:cubicBezTo>
                  <a:cubicBezTo>
                    <a:pt x="522" y="9441"/>
                    <a:pt x="356" y="10319"/>
                    <a:pt x="225" y="11220"/>
                  </a:cubicBezTo>
                  <a:cubicBezTo>
                    <a:pt x="237" y="11410"/>
                    <a:pt x="0" y="11837"/>
                    <a:pt x="249" y="11908"/>
                  </a:cubicBezTo>
                  <a:cubicBezTo>
                    <a:pt x="254" y="11909"/>
                    <a:pt x="258" y="11909"/>
                    <a:pt x="262" y="11909"/>
                  </a:cubicBezTo>
                  <a:cubicBezTo>
                    <a:pt x="498" y="11909"/>
                    <a:pt x="476" y="11253"/>
                    <a:pt x="558" y="11066"/>
                  </a:cubicBezTo>
                  <a:cubicBezTo>
                    <a:pt x="712" y="10272"/>
                    <a:pt x="866" y="9489"/>
                    <a:pt x="1056" y="8694"/>
                  </a:cubicBezTo>
                  <a:cubicBezTo>
                    <a:pt x="1779" y="5859"/>
                    <a:pt x="2515" y="3013"/>
                    <a:pt x="3001" y="119"/>
                  </a:cubicBezTo>
                  <a:cubicBezTo>
                    <a:pt x="3001" y="60"/>
                    <a:pt x="2930" y="0"/>
                    <a:pt x="2870"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2" name="Google Shape;2911;p72">
              <a:extLst>
                <a:ext uri="{FF2B5EF4-FFF2-40B4-BE49-F238E27FC236}">
                  <a16:creationId xmlns:a16="http://schemas.microsoft.com/office/drawing/2014/main" id="{40854D08-7A8C-83F8-C6F6-11EF670831D8}"/>
                </a:ext>
              </a:extLst>
            </p:cNvPr>
            <p:cNvSpPr/>
            <p:nvPr/>
          </p:nvSpPr>
          <p:spPr>
            <a:xfrm>
              <a:off x="3902950" y="3208300"/>
              <a:ext cx="37925" cy="76900"/>
            </a:xfrm>
            <a:custGeom>
              <a:avLst/>
              <a:gdLst/>
              <a:ahLst/>
              <a:cxnLst/>
              <a:rect l="l" t="t" r="r" b="b"/>
              <a:pathLst>
                <a:path w="1517" h="3076" extrusionOk="0">
                  <a:moveTo>
                    <a:pt x="1375" y="1"/>
                  </a:moveTo>
                  <a:cubicBezTo>
                    <a:pt x="1343" y="1"/>
                    <a:pt x="1312" y="17"/>
                    <a:pt x="1293" y="58"/>
                  </a:cubicBezTo>
                  <a:cubicBezTo>
                    <a:pt x="1032" y="580"/>
                    <a:pt x="771" y="1114"/>
                    <a:pt x="534" y="1647"/>
                  </a:cubicBezTo>
                  <a:cubicBezTo>
                    <a:pt x="356" y="2074"/>
                    <a:pt x="190" y="2501"/>
                    <a:pt x="24" y="2928"/>
                  </a:cubicBezTo>
                  <a:cubicBezTo>
                    <a:pt x="0" y="2988"/>
                    <a:pt x="24" y="3047"/>
                    <a:pt x="83" y="3071"/>
                  </a:cubicBezTo>
                  <a:cubicBezTo>
                    <a:pt x="95" y="3074"/>
                    <a:pt x="105" y="3075"/>
                    <a:pt x="116" y="3075"/>
                  </a:cubicBezTo>
                  <a:cubicBezTo>
                    <a:pt x="264" y="3075"/>
                    <a:pt x="290" y="2767"/>
                    <a:pt x="368" y="2667"/>
                  </a:cubicBezTo>
                  <a:cubicBezTo>
                    <a:pt x="451" y="2466"/>
                    <a:pt x="534" y="2264"/>
                    <a:pt x="629" y="2051"/>
                  </a:cubicBezTo>
                  <a:cubicBezTo>
                    <a:pt x="878" y="1410"/>
                    <a:pt x="1163" y="782"/>
                    <a:pt x="1459" y="153"/>
                  </a:cubicBezTo>
                  <a:cubicBezTo>
                    <a:pt x="1516" y="80"/>
                    <a:pt x="1444" y="1"/>
                    <a:pt x="1375"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3" name="Google Shape;2912;p72">
              <a:extLst>
                <a:ext uri="{FF2B5EF4-FFF2-40B4-BE49-F238E27FC236}">
                  <a16:creationId xmlns:a16="http://schemas.microsoft.com/office/drawing/2014/main" id="{E873DD2F-D085-346D-9B7F-FF427A10225F}"/>
                </a:ext>
              </a:extLst>
            </p:cNvPr>
            <p:cNvSpPr/>
            <p:nvPr/>
          </p:nvSpPr>
          <p:spPr>
            <a:xfrm>
              <a:off x="3980925" y="3043100"/>
              <a:ext cx="14550" cy="36800"/>
            </a:xfrm>
            <a:custGeom>
              <a:avLst/>
              <a:gdLst/>
              <a:ahLst/>
              <a:cxnLst/>
              <a:rect l="l" t="t" r="r" b="b"/>
              <a:pathLst>
                <a:path w="582" h="1472" extrusionOk="0">
                  <a:moveTo>
                    <a:pt x="368" y="1"/>
                  </a:moveTo>
                  <a:cubicBezTo>
                    <a:pt x="309" y="1"/>
                    <a:pt x="261" y="48"/>
                    <a:pt x="261" y="107"/>
                  </a:cubicBezTo>
                  <a:cubicBezTo>
                    <a:pt x="297" y="333"/>
                    <a:pt x="1" y="1459"/>
                    <a:pt x="238" y="1471"/>
                  </a:cubicBezTo>
                  <a:cubicBezTo>
                    <a:pt x="239" y="1471"/>
                    <a:pt x="241" y="1471"/>
                    <a:pt x="243" y="1471"/>
                  </a:cubicBezTo>
                  <a:cubicBezTo>
                    <a:pt x="415" y="1471"/>
                    <a:pt x="369" y="865"/>
                    <a:pt x="416" y="712"/>
                  </a:cubicBezTo>
                  <a:cubicBezTo>
                    <a:pt x="404" y="546"/>
                    <a:pt x="582" y="48"/>
                    <a:pt x="368"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4" name="Google Shape;2913;p72">
              <a:extLst>
                <a:ext uri="{FF2B5EF4-FFF2-40B4-BE49-F238E27FC236}">
                  <a16:creationId xmlns:a16="http://schemas.microsoft.com/office/drawing/2014/main" id="{A7F009CA-B98A-866D-8F04-35F13AE01283}"/>
                </a:ext>
              </a:extLst>
            </p:cNvPr>
            <p:cNvSpPr/>
            <p:nvPr/>
          </p:nvSpPr>
          <p:spPr>
            <a:xfrm>
              <a:off x="4001675" y="3054675"/>
              <a:ext cx="13675" cy="36200"/>
            </a:xfrm>
            <a:custGeom>
              <a:avLst/>
              <a:gdLst/>
              <a:ahLst/>
              <a:cxnLst/>
              <a:rect l="l" t="t" r="r" b="b"/>
              <a:pathLst>
                <a:path w="547" h="1448" extrusionOk="0">
                  <a:moveTo>
                    <a:pt x="328" y="0"/>
                  </a:moveTo>
                  <a:cubicBezTo>
                    <a:pt x="168" y="0"/>
                    <a:pt x="214" y="595"/>
                    <a:pt x="167" y="747"/>
                  </a:cubicBezTo>
                  <a:cubicBezTo>
                    <a:pt x="179" y="902"/>
                    <a:pt x="1" y="1400"/>
                    <a:pt x="191" y="1447"/>
                  </a:cubicBezTo>
                  <a:cubicBezTo>
                    <a:pt x="195" y="1448"/>
                    <a:pt x="198" y="1448"/>
                    <a:pt x="202" y="1448"/>
                  </a:cubicBezTo>
                  <a:cubicBezTo>
                    <a:pt x="389" y="1448"/>
                    <a:pt x="322" y="887"/>
                    <a:pt x="380" y="747"/>
                  </a:cubicBezTo>
                  <a:cubicBezTo>
                    <a:pt x="357" y="581"/>
                    <a:pt x="546" y="36"/>
                    <a:pt x="333" y="0"/>
                  </a:cubicBezTo>
                  <a:cubicBezTo>
                    <a:pt x="331" y="0"/>
                    <a:pt x="330" y="0"/>
                    <a:pt x="328"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5" name="Google Shape;2914;p72">
              <a:extLst>
                <a:ext uri="{FF2B5EF4-FFF2-40B4-BE49-F238E27FC236}">
                  <a16:creationId xmlns:a16="http://schemas.microsoft.com/office/drawing/2014/main" id="{28F45EA5-D131-A050-7478-DACFA3EECD24}"/>
                </a:ext>
              </a:extLst>
            </p:cNvPr>
            <p:cNvSpPr/>
            <p:nvPr/>
          </p:nvSpPr>
          <p:spPr>
            <a:xfrm>
              <a:off x="4034675" y="3056675"/>
              <a:ext cx="15075" cy="33600"/>
            </a:xfrm>
            <a:custGeom>
              <a:avLst/>
              <a:gdLst/>
              <a:ahLst/>
              <a:cxnLst/>
              <a:rect l="l" t="t" r="r" b="b"/>
              <a:pathLst>
                <a:path w="603" h="1344" extrusionOk="0">
                  <a:moveTo>
                    <a:pt x="389" y="1"/>
                  </a:moveTo>
                  <a:cubicBezTo>
                    <a:pt x="339" y="1"/>
                    <a:pt x="292" y="35"/>
                    <a:pt x="282" y="86"/>
                  </a:cubicBezTo>
                  <a:cubicBezTo>
                    <a:pt x="282" y="275"/>
                    <a:pt x="0" y="1344"/>
                    <a:pt x="231" y="1344"/>
                  </a:cubicBezTo>
                  <a:cubicBezTo>
                    <a:pt x="232" y="1344"/>
                    <a:pt x="233" y="1344"/>
                    <a:pt x="234" y="1343"/>
                  </a:cubicBezTo>
                  <a:cubicBezTo>
                    <a:pt x="424" y="1332"/>
                    <a:pt x="353" y="845"/>
                    <a:pt x="412" y="703"/>
                  </a:cubicBezTo>
                  <a:cubicBezTo>
                    <a:pt x="389" y="537"/>
                    <a:pt x="602" y="27"/>
                    <a:pt x="412" y="3"/>
                  </a:cubicBezTo>
                  <a:cubicBezTo>
                    <a:pt x="405" y="2"/>
                    <a:pt x="397" y="1"/>
                    <a:pt x="389"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6" name="Google Shape;2915;p72">
              <a:extLst>
                <a:ext uri="{FF2B5EF4-FFF2-40B4-BE49-F238E27FC236}">
                  <a16:creationId xmlns:a16="http://schemas.microsoft.com/office/drawing/2014/main" id="{180563D0-CBD9-C4CB-23B7-115DE54DD1B1}"/>
                </a:ext>
              </a:extLst>
            </p:cNvPr>
            <p:cNvSpPr/>
            <p:nvPr/>
          </p:nvSpPr>
          <p:spPr>
            <a:xfrm>
              <a:off x="4062175" y="3055700"/>
              <a:ext cx="9800" cy="32500"/>
            </a:xfrm>
            <a:custGeom>
              <a:avLst/>
              <a:gdLst/>
              <a:ahLst/>
              <a:cxnLst/>
              <a:rect l="l" t="t" r="r" b="b"/>
              <a:pathLst>
                <a:path w="392" h="1300" extrusionOk="0">
                  <a:moveTo>
                    <a:pt x="171" y="1"/>
                  </a:moveTo>
                  <a:cubicBezTo>
                    <a:pt x="159" y="1"/>
                    <a:pt x="145" y="3"/>
                    <a:pt x="131" y="7"/>
                  </a:cubicBezTo>
                  <a:cubicBezTo>
                    <a:pt x="83" y="30"/>
                    <a:pt x="60" y="90"/>
                    <a:pt x="95" y="137"/>
                  </a:cubicBezTo>
                  <a:cubicBezTo>
                    <a:pt x="107" y="327"/>
                    <a:pt x="95" y="517"/>
                    <a:pt x="95" y="706"/>
                  </a:cubicBezTo>
                  <a:cubicBezTo>
                    <a:pt x="131" y="861"/>
                    <a:pt x="0" y="1264"/>
                    <a:pt x="190" y="1299"/>
                  </a:cubicBezTo>
                  <a:cubicBezTo>
                    <a:pt x="392" y="1276"/>
                    <a:pt x="261" y="825"/>
                    <a:pt x="297" y="683"/>
                  </a:cubicBezTo>
                  <a:cubicBezTo>
                    <a:pt x="263" y="537"/>
                    <a:pt x="378" y="1"/>
                    <a:pt x="171"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7" name="Google Shape;2916;p72">
              <a:extLst>
                <a:ext uri="{FF2B5EF4-FFF2-40B4-BE49-F238E27FC236}">
                  <a16:creationId xmlns:a16="http://schemas.microsoft.com/office/drawing/2014/main" id="{6FE7109A-5E68-0EAB-E256-ECD2B288074A}"/>
                </a:ext>
              </a:extLst>
            </p:cNvPr>
            <p:cNvSpPr/>
            <p:nvPr/>
          </p:nvSpPr>
          <p:spPr>
            <a:xfrm>
              <a:off x="4091825" y="3036575"/>
              <a:ext cx="7125" cy="43025"/>
            </a:xfrm>
            <a:custGeom>
              <a:avLst/>
              <a:gdLst/>
              <a:ahLst/>
              <a:cxnLst/>
              <a:rect l="l" t="t" r="r" b="b"/>
              <a:pathLst>
                <a:path w="285" h="1721" extrusionOk="0">
                  <a:moveTo>
                    <a:pt x="155" y="1"/>
                  </a:moveTo>
                  <a:cubicBezTo>
                    <a:pt x="83" y="1"/>
                    <a:pt x="60" y="84"/>
                    <a:pt x="60" y="131"/>
                  </a:cubicBezTo>
                  <a:cubicBezTo>
                    <a:pt x="60" y="202"/>
                    <a:pt x="60" y="273"/>
                    <a:pt x="48" y="333"/>
                  </a:cubicBezTo>
                  <a:cubicBezTo>
                    <a:pt x="36" y="546"/>
                    <a:pt x="36" y="760"/>
                    <a:pt x="24" y="973"/>
                  </a:cubicBezTo>
                  <a:cubicBezTo>
                    <a:pt x="12" y="1187"/>
                    <a:pt x="0" y="1400"/>
                    <a:pt x="0" y="1602"/>
                  </a:cubicBezTo>
                  <a:cubicBezTo>
                    <a:pt x="0" y="1673"/>
                    <a:pt x="48" y="1720"/>
                    <a:pt x="107" y="1720"/>
                  </a:cubicBezTo>
                  <a:cubicBezTo>
                    <a:pt x="285" y="1720"/>
                    <a:pt x="214" y="1495"/>
                    <a:pt x="226" y="1388"/>
                  </a:cubicBezTo>
                  <a:cubicBezTo>
                    <a:pt x="226" y="1175"/>
                    <a:pt x="226" y="950"/>
                    <a:pt x="214" y="736"/>
                  </a:cubicBezTo>
                  <a:cubicBezTo>
                    <a:pt x="226" y="534"/>
                    <a:pt x="226" y="321"/>
                    <a:pt x="226" y="107"/>
                  </a:cubicBezTo>
                  <a:cubicBezTo>
                    <a:pt x="249" y="60"/>
                    <a:pt x="214" y="1"/>
                    <a:pt x="155"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8" name="Google Shape;2917;p72">
              <a:extLst>
                <a:ext uri="{FF2B5EF4-FFF2-40B4-BE49-F238E27FC236}">
                  <a16:creationId xmlns:a16="http://schemas.microsoft.com/office/drawing/2014/main" id="{9E2DC7C1-A558-AADF-1377-054FE708AC9C}"/>
                </a:ext>
              </a:extLst>
            </p:cNvPr>
            <p:cNvSpPr/>
            <p:nvPr/>
          </p:nvSpPr>
          <p:spPr>
            <a:xfrm>
              <a:off x="4015625" y="3029425"/>
              <a:ext cx="98550" cy="426100"/>
            </a:xfrm>
            <a:custGeom>
              <a:avLst/>
              <a:gdLst/>
              <a:ahLst/>
              <a:cxnLst/>
              <a:rect l="l" t="t" r="r" b="b"/>
              <a:pathLst>
                <a:path w="3942" h="17044" extrusionOk="0">
                  <a:moveTo>
                    <a:pt x="3558" y="1"/>
                  </a:moveTo>
                  <a:cubicBezTo>
                    <a:pt x="3521" y="1"/>
                    <a:pt x="3482" y="27"/>
                    <a:pt x="3440" y="85"/>
                  </a:cubicBezTo>
                  <a:cubicBezTo>
                    <a:pt x="3523" y="393"/>
                    <a:pt x="3606" y="714"/>
                    <a:pt x="3618" y="1046"/>
                  </a:cubicBezTo>
                  <a:cubicBezTo>
                    <a:pt x="3440" y="4023"/>
                    <a:pt x="2859" y="6976"/>
                    <a:pt x="2609" y="9953"/>
                  </a:cubicBezTo>
                  <a:cubicBezTo>
                    <a:pt x="2325" y="11637"/>
                    <a:pt x="2491" y="14140"/>
                    <a:pt x="1518" y="15515"/>
                  </a:cubicBezTo>
                  <a:cubicBezTo>
                    <a:pt x="1293" y="15859"/>
                    <a:pt x="1008" y="16168"/>
                    <a:pt x="688" y="16429"/>
                  </a:cubicBezTo>
                  <a:cubicBezTo>
                    <a:pt x="581" y="16583"/>
                    <a:pt x="0" y="16808"/>
                    <a:pt x="131" y="17010"/>
                  </a:cubicBezTo>
                  <a:cubicBezTo>
                    <a:pt x="150" y="17033"/>
                    <a:pt x="179" y="17044"/>
                    <a:pt x="215" y="17044"/>
                  </a:cubicBezTo>
                  <a:cubicBezTo>
                    <a:pt x="523" y="17044"/>
                    <a:pt x="1359" y="16252"/>
                    <a:pt x="1518" y="16061"/>
                  </a:cubicBezTo>
                  <a:cubicBezTo>
                    <a:pt x="2159" y="15373"/>
                    <a:pt x="2455" y="14472"/>
                    <a:pt x="2562" y="13547"/>
                  </a:cubicBezTo>
                  <a:cubicBezTo>
                    <a:pt x="2728" y="12467"/>
                    <a:pt x="2787" y="11388"/>
                    <a:pt x="2930" y="10309"/>
                  </a:cubicBezTo>
                  <a:cubicBezTo>
                    <a:pt x="3262" y="7474"/>
                    <a:pt x="3618" y="4651"/>
                    <a:pt x="3879" y="1805"/>
                  </a:cubicBezTo>
                  <a:cubicBezTo>
                    <a:pt x="3942" y="1647"/>
                    <a:pt x="3846" y="1"/>
                    <a:pt x="3558" y="1"/>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19" name="Google Shape;2918;p72">
              <a:extLst>
                <a:ext uri="{FF2B5EF4-FFF2-40B4-BE49-F238E27FC236}">
                  <a16:creationId xmlns:a16="http://schemas.microsoft.com/office/drawing/2014/main" id="{3A252E48-419D-2A60-4012-53AF15A0E292}"/>
                </a:ext>
              </a:extLst>
            </p:cNvPr>
            <p:cNvSpPr/>
            <p:nvPr/>
          </p:nvSpPr>
          <p:spPr>
            <a:xfrm>
              <a:off x="3777825" y="3173500"/>
              <a:ext cx="88875" cy="270600"/>
            </a:xfrm>
            <a:custGeom>
              <a:avLst/>
              <a:gdLst/>
              <a:ahLst/>
              <a:cxnLst/>
              <a:rect l="l" t="t" r="r" b="b"/>
              <a:pathLst>
                <a:path w="3555" h="10824" extrusionOk="0">
                  <a:moveTo>
                    <a:pt x="114" y="0"/>
                  </a:moveTo>
                  <a:cubicBezTo>
                    <a:pt x="108" y="0"/>
                    <a:pt x="101" y="1"/>
                    <a:pt x="95" y="3"/>
                  </a:cubicBezTo>
                  <a:cubicBezTo>
                    <a:pt x="0" y="27"/>
                    <a:pt x="36" y="146"/>
                    <a:pt x="36" y="217"/>
                  </a:cubicBezTo>
                  <a:cubicBezTo>
                    <a:pt x="48" y="323"/>
                    <a:pt x="71" y="430"/>
                    <a:pt x="83" y="537"/>
                  </a:cubicBezTo>
                  <a:cubicBezTo>
                    <a:pt x="178" y="1177"/>
                    <a:pt x="261" y="1830"/>
                    <a:pt x="356" y="2482"/>
                  </a:cubicBezTo>
                  <a:cubicBezTo>
                    <a:pt x="522" y="3597"/>
                    <a:pt x="724" y="4712"/>
                    <a:pt x="1008" y="5791"/>
                  </a:cubicBezTo>
                  <a:cubicBezTo>
                    <a:pt x="1186" y="6396"/>
                    <a:pt x="1400" y="6977"/>
                    <a:pt x="1601" y="7570"/>
                  </a:cubicBezTo>
                  <a:cubicBezTo>
                    <a:pt x="1684" y="7796"/>
                    <a:pt x="1779" y="8021"/>
                    <a:pt x="1862" y="8246"/>
                  </a:cubicBezTo>
                  <a:cubicBezTo>
                    <a:pt x="2052" y="8697"/>
                    <a:pt x="2218" y="9159"/>
                    <a:pt x="2455" y="9586"/>
                  </a:cubicBezTo>
                  <a:cubicBezTo>
                    <a:pt x="2704" y="10013"/>
                    <a:pt x="2989" y="10417"/>
                    <a:pt x="3321" y="10784"/>
                  </a:cubicBezTo>
                  <a:cubicBezTo>
                    <a:pt x="3349" y="10812"/>
                    <a:pt x="3378" y="10824"/>
                    <a:pt x="3405" y="10824"/>
                  </a:cubicBezTo>
                  <a:cubicBezTo>
                    <a:pt x="3492" y="10824"/>
                    <a:pt x="3554" y="10700"/>
                    <a:pt x="3463" y="10618"/>
                  </a:cubicBezTo>
                  <a:cubicBezTo>
                    <a:pt x="3001" y="10037"/>
                    <a:pt x="2586" y="9409"/>
                    <a:pt x="2349" y="8697"/>
                  </a:cubicBezTo>
                  <a:cubicBezTo>
                    <a:pt x="2194" y="8246"/>
                    <a:pt x="2005" y="7796"/>
                    <a:pt x="1850" y="7345"/>
                  </a:cubicBezTo>
                  <a:cubicBezTo>
                    <a:pt x="1684" y="6870"/>
                    <a:pt x="1518" y="6408"/>
                    <a:pt x="1364" y="5933"/>
                  </a:cubicBezTo>
                  <a:lnTo>
                    <a:pt x="1364" y="5933"/>
                  </a:lnTo>
                  <a:cubicBezTo>
                    <a:pt x="1364" y="5933"/>
                    <a:pt x="1376" y="5945"/>
                    <a:pt x="1376" y="5945"/>
                  </a:cubicBezTo>
                  <a:cubicBezTo>
                    <a:pt x="783" y="4024"/>
                    <a:pt x="581" y="2019"/>
                    <a:pt x="178" y="51"/>
                  </a:cubicBezTo>
                  <a:cubicBezTo>
                    <a:pt x="168" y="21"/>
                    <a:pt x="142" y="0"/>
                    <a:pt x="114" y="0"/>
                  </a:cubicBezTo>
                  <a:close/>
                </a:path>
              </a:pathLst>
            </a:custGeom>
            <a:solidFill>
              <a:srgbClr val="184A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0" name="Google Shape;2919;p72">
              <a:extLst>
                <a:ext uri="{FF2B5EF4-FFF2-40B4-BE49-F238E27FC236}">
                  <a16:creationId xmlns:a16="http://schemas.microsoft.com/office/drawing/2014/main" id="{1DA356A7-C1B1-E008-B4E5-7A3183F7C1B7}"/>
                </a:ext>
              </a:extLst>
            </p:cNvPr>
            <p:cNvSpPr/>
            <p:nvPr/>
          </p:nvSpPr>
          <p:spPr>
            <a:xfrm>
              <a:off x="3889300" y="2799475"/>
              <a:ext cx="223600" cy="259675"/>
            </a:xfrm>
            <a:custGeom>
              <a:avLst/>
              <a:gdLst/>
              <a:ahLst/>
              <a:cxnLst/>
              <a:rect l="l" t="t" r="r" b="b"/>
              <a:pathLst>
                <a:path w="8944" h="10387" extrusionOk="0">
                  <a:moveTo>
                    <a:pt x="1828" y="1"/>
                  </a:moveTo>
                  <a:cubicBezTo>
                    <a:pt x="1712" y="1"/>
                    <a:pt x="1599" y="55"/>
                    <a:pt x="1495" y="186"/>
                  </a:cubicBezTo>
                  <a:cubicBezTo>
                    <a:pt x="1234" y="969"/>
                    <a:pt x="1507" y="1823"/>
                    <a:pt x="1697" y="2606"/>
                  </a:cubicBezTo>
                  <a:cubicBezTo>
                    <a:pt x="1424" y="2108"/>
                    <a:pt x="1175" y="1443"/>
                    <a:pt x="594" y="1242"/>
                  </a:cubicBezTo>
                  <a:cubicBezTo>
                    <a:pt x="566" y="1236"/>
                    <a:pt x="540" y="1234"/>
                    <a:pt x="514" y="1234"/>
                  </a:cubicBezTo>
                  <a:cubicBezTo>
                    <a:pt x="200" y="1234"/>
                    <a:pt x="47" y="1621"/>
                    <a:pt x="36" y="1906"/>
                  </a:cubicBezTo>
                  <a:cubicBezTo>
                    <a:pt x="1" y="3317"/>
                    <a:pt x="416" y="4693"/>
                    <a:pt x="902" y="5998"/>
                  </a:cubicBezTo>
                  <a:cubicBezTo>
                    <a:pt x="1792" y="8133"/>
                    <a:pt x="3666" y="10232"/>
                    <a:pt x="6109" y="10386"/>
                  </a:cubicBezTo>
                  <a:cubicBezTo>
                    <a:pt x="7627" y="10339"/>
                    <a:pt x="8943" y="9497"/>
                    <a:pt x="8789" y="7824"/>
                  </a:cubicBezTo>
                  <a:cubicBezTo>
                    <a:pt x="8730" y="7041"/>
                    <a:pt x="8220" y="6401"/>
                    <a:pt x="7888" y="5701"/>
                  </a:cubicBezTo>
                  <a:cubicBezTo>
                    <a:pt x="7449" y="4800"/>
                    <a:pt x="7390" y="3768"/>
                    <a:pt x="6963" y="2867"/>
                  </a:cubicBezTo>
                  <a:cubicBezTo>
                    <a:pt x="6888" y="2709"/>
                    <a:pt x="6727" y="2522"/>
                    <a:pt x="6547" y="2522"/>
                  </a:cubicBezTo>
                  <a:cubicBezTo>
                    <a:pt x="6497" y="2522"/>
                    <a:pt x="6445" y="2537"/>
                    <a:pt x="6393" y="2570"/>
                  </a:cubicBezTo>
                  <a:cubicBezTo>
                    <a:pt x="5978" y="3092"/>
                    <a:pt x="6299" y="4254"/>
                    <a:pt x="6346" y="4883"/>
                  </a:cubicBezTo>
                  <a:cubicBezTo>
                    <a:pt x="5848" y="3898"/>
                    <a:pt x="5587" y="2807"/>
                    <a:pt x="5124" y="1811"/>
                  </a:cubicBezTo>
                  <a:cubicBezTo>
                    <a:pt x="4994" y="1455"/>
                    <a:pt x="4591" y="1004"/>
                    <a:pt x="4282" y="993"/>
                  </a:cubicBezTo>
                  <a:cubicBezTo>
                    <a:pt x="4259" y="1004"/>
                    <a:pt x="4235" y="1028"/>
                    <a:pt x="4211" y="1040"/>
                  </a:cubicBezTo>
                  <a:cubicBezTo>
                    <a:pt x="4009" y="1242"/>
                    <a:pt x="3938" y="1704"/>
                    <a:pt x="3926" y="2108"/>
                  </a:cubicBezTo>
                  <a:cubicBezTo>
                    <a:pt x="4009" y="2997"/>
                    <a:pt x="4294" y="3863"/>
                    <a:pt x="4543" y="4717"/>
                  </a:cubicBezTo>
                  <a:cubicBezTo>
                    <a:pt x="3772" y="3519"/>
                    <a:pt x="3511" y="2072"/>
                    <a:pt x="2764" y="862"/>
                  </a:cubicBezTo>
                  <a:cubicBezTo>
                    <a:pt x="2601" y="563"/>
                    <a:pt x="2203" y="1"/>
                    <a:pt x="1828"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1" name="Google Shape;2920;p72">
              <a:extLst>
                <a:ext uri="{FF2B5EF4-FFF2-40B4-BE49-F238E27FC236}">
                  <a16:creationId xmlns:a16="http://schemas.microsoft.com/office/drawing/2014/main" id="{C953403C-B988-15A5-7D14-0B908B90372A}"/>
                </a:ext>
              </a:extLst>
            </p:cNvPr>
            <p:cNvSpPr/>
            <p:nvPr/>
          </p:nvSpPr>
          <p:spPr>
            <a:xfrm>
              <a:off x="3913625" y="2797600"/>
              <a:ext cx="48775" cy="136250"/>
            </a:xfrm>
            <a:custGeom>
              <a:avLst/>
              <a:gdLst/>
              <a:ahLst/>
              <a:cxnLst/>
              <a:rect l="l" t="t" r="r" b="b"/>
              <a:pathLst>
                <a:path w="1951" h="5450" extrusionOk="0">
                  <a:moveTo>
                    <a:pt x="749" y="1"/>
                  </a:moveTo>
                  <a:cubicBezTo>
                    <a:pt x="699" y="1"/>
                    <a:pt x="643" y="26"/>
                    <a:pt x="605" y="95"/>
                  </a:cubicBezTo>
                  <a:cubicBezTo>
                    <a:pt x="0" y="1506"/>
                    <a:pt x="724" y="4329"/>
                    <a:pt x="1708" y="5444"/>
                  </a:cubicBezTo>
                  <a:cubicBezTo>
                    <a:pt x="1720" y="5447"/>
                    <a:pt x="1732" y="5449"/>
                    <a:pt x="1744" y="5449"/>
                  </a:cubicBezTo>
                  <a:cubicBezTo>
                    <a:pt x="1859" y="5449"/>
                    <a:pt x="1951" y="5303"/>
                    <a:pt x="1886" y="5195"/>
                  </a:cubicBezTo>
                  <a:cubicBezTo>
                    <a:pt x="1684" y="4851"/>
                    <a:pt x="1506" y="4495"/>
                    <a:pt x="1329" y="4139"/>
                  </a:cubicBezTo>
                  <a:cubicBezTo>
                    <a:pt x="842" y="2965"/>
                    <a:pt x="380" y="1435"/>
                    <a:pt x="783" y="178"/>
                  </a:cubicBezTo>
                  <a:cubicBezTo>
                    <a:pt x="936" y="114"/>
                    <a:pt x="854" y="1"/>
                    <a:pt x="74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2" name="Google Shape;2921;p72">
              <a:extLst>
                <a:ext uri="{FF2B5EF4-FFF2-40B4-BE49-F238E27FC236}">
                  <a16:creationId xmlns:a16="http://schemas.microsoft.com/office/drawing/2014/main" id="{CB02162C-D47F-0DC9-46FF-D71E680F8BE9}"/>
                </a:ext>
              </a:extLst>
            </p:cNvPr>
            <p:cNvSpPr/>
            <p:nvPr/>
          </p:nvSpPr>
          <p:spPr>
            <a:xfrm>
              <a:off x="3986850" y="2824050"/>
              <a:ext cx="31450" cy="118500"/>
            </a:xfrm>
            <a:custGeom>
              <a:avLst/>
              <a:gdLst/>
              <a:ahLst/>
              <a:cxnLst/>
              <a:rect l="l" t="t" r="r" b="b"/>
              <a:pathLst>
                <a:path w="1258" h="4740" extrusionOk="0">
                  <a:moveTo>
                    <a:pt x="445" y="0"/>
                  </a:moveTo>
                  <a:cubicBezTo>
                    <a:pt x="396" y="0"/>
                    <a:pt x="341" y="25"/>
                    <a:pt x="309" y="57"/>
                  </a:cubicBezTo>
                  <a:cubicBezTo>
                    <a:pt x="1" y="354"/>
                    <a:pt x="13" y="1231"/>
                    <a:pt x="13" y="1646"/>
                  </a:cubicBezTo>
                  <a:cubicBezTo>
                    <a:pt x="13" y="2085"/>
                    <a:pt x="107" y="2512"/>
                    <a:pt x="226" y="2939"/>
                  </a:cubicBezTo>
                  <a:cubicBezTo>
                    <a:pt x="309" y="3224"/>
                    <a:pt x="380" y="3508"/>
                    <a:pt x="499" y="3781"/>
                  </a:cubicBezTo>
                  <a:cubicBezTo>
                    <a:pt x="617" y="4090"/>
                    <a:pt x="772" y="4374"/>
                    <a:pt x="926" y="4659"/>
                  </a:cubicBezTo>
                  <a:cubicBezTo>
                    <a:pt x="956" y="4714"/>
                    <a:pt x="1012" y="4740"/>
                    <a:pt x="1068" y="4740"/>
                  </a:cubicBezTo>
                  <a:cubicBezTo>
                    <a:pt x="1144" y="4740"/>
                    <a:pt x="1221" y="4693"/>
                    <a:pt x="1234" y="4611"/>
                  </a:cubicBezTo>
                  <a:cubicBezTo>
                    <a:pt x="1258" y="4552"/>
                    <a:pt x="1222" y="4493"/>
                    <a:pt x="1199" y="4445"/>
                  </a:cubicBezTo>
                  <a:cubicBezTo>
                    <a:pt x="1068" y="4173"/>
                    <a:pt x="950" y="3912"/>
                    <a:pt x="843" y="3639"/>
                  </a:cubicBezTo>
                  <a:cubicBezTo>
                    <a:pt x="724" y="3354"/>
                    <a:pt x="641" y="3046"/>
                    <a:pt x="546" y="2749"/>
                  </a:cubicBezTo>
                  <a:cubicBezTo>
                    <a:pt x="440" y="2370"/>
                    <a:pt x="333" y="1978"/>
                    <a:pt x="321" y="1575"/>
                  </a:cubicBezTo>
                  <a:lnTo>
                    <a:pt x="321" y="1587"/>
                  </a:lnTo>
                  <a:cubicBezTo>
                    <a:pt x="309" y="1148"/>
                    <a:pt x="274" y="674"/>
                    <a:pt x="428" y="247"/>
                  </a:cubicBezTo>
                  <a:cubicBezTo>
                    <a:pt x="440" y="211"/>
                    <a:pt x="463" y="176"/>
                    <a:pt x="487" y="152"/>
                  </a:cubicBezTo>
                  <a:cubicBezTo>
                    <a:pt x="523" y="140"/>
                    <a:pt x="546" y="105"/>
                    <a:pt x="534" y="69"/>
                  </a:cubicBezTo>
                  <a:cubicBezTo>
                    <a:pt x="523" y="19"/>
                    <a:pt x="487" y="0"/>
                    <a:pt x="445"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3" name="Google Shape;2922;p72">
              <a:extLst>
                <a:ext uri="{FF2B5EF4-FFF2-40B4-BE49-F238E27FC236}">
                  <a16:creationId xmlns:a16="http://schemas.microsoft.com/office/drawing/2014/main" id="{C5CC0E2A-C375-8297-F0F8-38DA79B7E4B9}"/>
                </a:ext>
              </a:extLst>
            </p:cNvPr>
            <p:cNvSpPr/>
            <p:nvPr/>
          </p:nvSpPr>
          <p:spPr>
            <a:xfrm>
              <a:off x="3993900" y="2824550"/>
              <a:ext cx="53775" cy="101175"/>
            </a:xfrm>
            <a:custGeom>
              <a:avLst/>
              <a:gdLst/>
              <a:ahLst/>
              <a:cxnLst/>
              <a:rect l="l" t="t" r="r" b="b"/>
              <a:pathLst>
                <a:path w="2151" h="4047" extrusionOk="0">
                  <a:moveTo>
                    <a:pt x="221" y="0"/>
                  </a:moveTo>
                  <a:cubicBezTo>
                    <a:pt x="49" y="0"/>
                    <a:pt x="0" y="190"/>
                    <a:pt x="205" y="203"/>
                  </a:cubicBezTo>
                  <a:cubicBezTo>
                    <a:pt x="976" y="808"/>
                    <a:pt x="1344" y="3038"/>
                    <a:pt x="1854" y="3975"/>
                  </a:cubicBezTo>
                  <a:cubicBezTo>
                    <a:pt x="1881" y="4026"/>
                    <a:pt x="1925" y="4047"/>
                    <a:pt x="1970" y="4047"/>
                  </a:cubicBezTo>
                  <a:cubicBezTo>
                    <a:pt x="2060" y="4047"/>
                    <a:pt x="2150" y="3959"/>
                    <a:pt x="2103" y="3856"/>
                  </a:cubicBezTo>
                  <a:cubicBezTo>
                    <a:pt x="1996" y="3607"/>
                    <a:pt x="1901" y="3358"/>
                    <a:pt x="1806" y="3109"/>
                  </a:cubicBezTo>
                  <a:cubicBezTo>
                    <a:pt x="1486" y="2243"/>
                    <a:pt x="1237" y="1354"/>
                    <a:pt x="798" y="547"/>
                  </a:cubicBezTo>
                  <a:cubicBezTo>
                    <a:pt x="572" y="121"/>
                    <a:pt x="357" y="0"/>
                    <a:pt x="221"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4" name="Google Shape;2923;p72">
              <a:extLst>
                <a:ext uri="{FF2B5EF4-FFF2-40B4-BE49-F238E27FC236}">
                  <a16:creationId xmlns:a16="http://schemas.microsoft.com/office/drawing/2014/main" id="{5611FCCA-C1F9-E6A7-D93B-92714CE2EF98}"/>
                </a:ext>
              </a:extLst>
            </p:cNvPr>
            <p:cNvSpPr/>
            <p:nvPr/>
          </p:nvSpPr>
          <p:spPr>
            <a:xfrm>
              <a:off x="4037550" y="2859350"/>
              <a:ext cx="73875" cy="146750"/>
            </a:xfrm>
            <a:custGeom>
              <a:avLst/>
              <a:gdLst/>
              <a:ahLst/>
              <a:cxnLst/>
              <a:rect l="l" t="t" r="r" b="b"/>
              <a:pathLst>
                <a:path w="2955" h="5870" extrusionOk="0">
                  <a:moveTo>
                    <a:pt x="583" y="1"/>
                  </a:moveTo>
                  <a:cubicBezTo>
                    <a:pt x="517" y="1"/>
                    <a:pt x="451" y="18"/>
                    <a:pt x="392" y="56"/>
                  </a:cubicBezTo>
                  <a:cubicBezTo>
                    <a:pt x="1" y="329"/>
                    <a:pt x="72" y="1207"/>
                    <a:pt x="108" y="1634"/>
                  </a:cubicBezTo>
                  <a:cubicBezTo>
                    <a:pt x="131" y="2002"/>
                    <a:pt x="155" y="2381"/>
                    <a:pt x="274" y="2737"/>
                  </a:cubicBezTo>
                  <a:cubicBezTo>
                    <a:pt x="284" y="2791"/>
                    <a:pt x="315" y="2845"/>
                    <a:pt x="365" y="2845"/>
                  </a:cubicBezTo>
                  <a:cubicBezTo>
                    <a:pt x="370" y="2845"/>
                    <a:pt x="375" y="2845"/>
                    <a:pt x="380" y="2844"/>
                  </a:cubicBezTo>
                  <a:cubicBezTo>
                    <a:pt x="416" y="2844"/>
                    <a:pt x="452" y="2808"/>
                    <a:pt x="452" y="2773"/>
                  </a:cubicBezTo>
                  <a:cubicBezTo>
                    <a:pt x="463" y="2737"/>
                    <a:pt x="452" y="2713"/>
                    <a:pt x="452" y="2678"/>
                  </a:cubicBezTo>
                  <a:cubicBezTo>
                    <a:pt x="404" y="2357"/>
                    <a:pt x="392" y="2013"/>
                    <a:pt x="380" y="1681"/>
                  </a:cubicBezTo>
                  <a:cubicBezTo>
                    <a:pt x="380" y="1361"/>
                    <a:pt x="357" y="1041"/>
                    <a:pt x="404" y="721"/>
                  </a:cubicBezTo>
                  <a:cubicBezTo>
                    <a:pt x="428" y="626"/>
                    <a:pt x="487" y="306"/>
                    <a:pt x="582" y="306"/>
                  </a:cubicBezTo>
                  <a:cubicBezTo>
                    <a:pt x="701" y="329"/>
                    <a:pt x="772" y="436"/>
                    <a:pt x="831" y="543"/>
                  </a:cubicBezTo>
                  <a:cubicBezTo>
                    <a:pt x="985" y="875"/>
                    <a:pt x="1056" y="1231"/>
                    <a:pt x="1163" y="1586"/>
                  </a:cubicBezTo>
                  <a:cubicBezTo>
                    <a:pt x="1246" y="1836"/>
                    <a:pt x="1317" y="2096"/>
                    <a:pt x="1400" y="2346"/>
                  </a:cubicBezTo>
                  <a:cubicBezTo>
                    <a:pt x="1602" y="2939"/>
                    <a:pt x="1851" y="3520"/>
                    <a:pt x="2195" y="4042"/>
                  </a:cubicBezTo>
                  <a:cubicBezTo>
                    <a:pt x="2456" y="4397"/>
                    <a:pt x="2622" y="4812"/>
                    <a:pt x="2658" y="5263"/>
                  </a:cubicBezTo>
                  <a:cubicBezTo>
                    <a:pt x="2658" y="5394"/>
                    <a:pt x="2658" y="5524"/>
                    <a:pt x="2658" y="5655"/>
                  </a:cubicBezTo>
                  <a:cubicBezTo>
                    <a:pt x="2646" y="5738"/>
                    <a:pt x="2634" y="5844"/>
                    <a:pt x="2752" y="5868"/>
                  </a:cubicBezTo>
                  <a:cubicBezTo>
                    <a:pt x="2759" y="5869"/>
                    <a:pt x="2765" y="5870"/>
                    <a:pt x="2771" y="5870"/>
                  </a:cubicBezTo>
                  <a:cubicBezTo>
                    <a:pt x="2834" y="5870"/>
                    <a:pt x="2883" y="5815"/>
                    <a:pt x="2883" y="5761"/>
                  </a:cubicBezTo>
                  <a:cubicBezTo>
                    <a:pt x="2930" y="5512"/>
                    <a:pt x="2954" y="5263"/>
                    <a:pt x="2919" y="5014"/>
                  </a:cubicBezTo>
                  <a:cubicBezTo>
                    <a:pt x="2883" y="4599"/>
                    <a:pt x="2729" y="4196"/>
                    <a:pt x="2480" y="3852"/>
                  </a:cubicBezTo>
                  <a:cubicBezTo>
                    <a:pt x="2290" y="3579"/>
                    <a:pt x="2148" y="3294"/>
                    <a:pt x="1993" y="2998"/>
                  </a:cubicBezTo>
                  <a:cubicBezTo>
                    <a:pt x="1851" y="2713"/>
                    <a:pt x="1721" y="2417"/>
                    <a:pt x="1626" y="2108"/>
                  </a:cubicBezTo>
                  <a:cubicBezTo>
                    <a:pt x="1543" y="1859"/>
                    <a:pt x="1460" y="1598"/>
                    <a:pt x="1389" y="1337"/>
                  </a:cubicBezTo>
                  <a:cubicBezTo>
                    <a:pt x="1270" y="946"/>
                    <a:pt x="1187" y="341"/>
                    <a:pt x="843" y="92"/>
                  </a:cubicBezTo>
                  <a:cubicBezTo>
                    <a:pt x="773" y="36"/>
                    <a:pt x="678" y="1"/>
                    <a:pt x="583"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5" name="Google Shape;2924;p72">
              <a:extLst>
                <a:ext uri="{FF2B5EF4-FFF2-40B4-BE49-F238E27FC236}">
                  <a16:creationId xmlns:a16="http://schemas.microsoft.com/office/drawing/2014/main" id="{0F15033D-019D-E337-366E-5FDF8CE3BD54}"/>
                </a:ext>
              </a:extLst>
            </p:cNvPr>
            <p:cNvSpPr/>
            <p:nvPr/>
          </p:nvSpPr>
          <p:spPr>
            <a:xfrm>
              <a:off x="3928050" y="2796100"/>
              <a:ext cx="69950" cy="111450"/>
            </a:xfrm>
            <a:custGeom>
              <a:avLst/>
              <a:gdLst/>
              <a:ahLst/>
              <a:cxnLst/>
              <a:rect l="l" t="t" r="r" b="b"/>
              <a:pathLst>
                <a:path w="2798" h="4458" extrusionOk="0">
                  <a:moveTo>
                    <a:pt x="360" y="1"/>
                  </a:moveTo>
                  <a:cubicBezTo>
                    <a:pt x="253" y="13"/>
                    <a:pt x="64" y="84"/>
                    <a:pt x="28" y="191"/>
                  </a:cubicBezTo>
                  <a:cubicBezTo>
                    <a:pt x="0" y="284"/>
                    <a:pt x="83" y="363"/>
                    <a:pt x="165" y="363"/>
                  </a:cubicBezTo>
                  <a:cubicBezTo>
                    <a:pt x="188" y="363"/>
                    <a:pt x="210" y="357"/>
                    <a:pt x="230" y="345"/>
                  </a:cubicBezTo>
                  <a:cubicBezTo>
                    <a:pt x="294" y="313"/>
                    <a:pt x="356" y="299"/>
                    <a:pt x="415" y="299"/>
                  </a:cubicBezTo>
                  <a:cubicBezTo>
                    <a:pt x="706" y="299"/>
                    <a:pt x="938" y="640"/>
                    <a:pt x="1096" y="867"/>
                  </a:cubicBezTo>
                  <a:cubicBezTo>
                    <a:pt x="1475" y="1436"/>
                    <a:pt x="1689" y="2100"/>
                    <a:pt x="1961" y="2741"/>
                  </a:cubicBezTo>
                  <a:cubicBezTo>
                    <a:pt x="2151" y="3215"/>
                    <a:pt x="2341" y="3678"/>
                    <a:pt x="2519" y="4164"/>
                  </a:cubicBezTo>
                  <a:cubicBezTo>
                    <a:pt x="2543" y="4235"/>
                    <a:pt x="2566" y="4318"/>
                    <a:pt x="2590" y="4389"/>
                  </a:cubicBezTo>
                  <a:cubicBezTo>
                    <a:pt x="2602" y="4413"/>
                    <a:pt x="2626" y="4437"/>
                    <a:pt x="2649" y="4449"/>
                  </a:cubicBezTo>
                  <a:cubicBezTo>
                    <a:pt x="2661" y="4454"/>
                    <a:pt x="2673" y="4457"/>
                    <a:pt x="2685" y="4457"/>
                  </a:cubicBezTo>
                  <a:cubicBezTo>
                    <a:pt x="2745" y="4457"/>
                    <a:pt x="2798" y="4389"/>
                    <a:pt x="2768" y="4330"/>
                  </a:cubicBezTo>
                  <a:cubicBezTo>
                    <a:pt x="2720" y="4223"/>
                    <a:pt x="2709" y="4116"/>
                    <a:pt x="2661" y="4010"/>
                  </a:cubicBezTo>
                  <a:cubicBezTo>
                    <a:pt x="2507" y="3523"/>
                    <a:pt x="2329" y="3049"/>
                    <a:pt x="2139" y="2586"/>
                  </a:cubicBezTo>
                  <a:cubicBezTo>
                    <a:pt x="1831" y="1887"/>
                    <a:pt x="1582" y="1151"/>
                    <a:pt x="1131" y="535"/>
                  </a:cubicBezTo>
                  <a:cubicBezTo>
                    <a:pt x="953" y="262"/>
                    <a:pt x="692" y="13"/>
                    <a:pt x="360"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6" name="Google Shape;2925;p72">
              <a:extLst>
                <a:ext uri="{FF2B5EF4-FFF2-40B4-BE49-F238E27FC236}">
                  <a16:creationId xmlns:a16="http://schemas.microsoft.com/office/drawing/2014/main" id="{DC478451-3A01-6CBC-7D6A-51C18F07254C}"/>
                </a:ext>
              </a:extLst>
            </p:cNvPr>
            <p:cNvSpPr/>
            <p:nvPr/>
          </p:nvSpPr>
          <p:spPr>
            <a:xfrm>
              <a:off x="3890150" y="2829775"/>
              <a:ext cx="45150" cy="42325"/>
            </a:xfrm>
            <a:custGeom>
              <a:avLst/>
              <a:gdLst/>
              <a:ahLst/>
              <a:cxnLst/>
              <a:rect l="l" t="t" r="r" b="b"/>
              <a:pathLst>
                <a:path w="1806" h="1693" extrusionOk="0">
                  <a:moveTo>
                    <a:pt x="121" y="77"/>
                  </a:moveTo>
                  <a:cubicBezTo>
                    <a:pt x="116" y="77"/>
                    <a:pt x="114" y="79"/>
                    <a:pt x="112" y="81"/>
                  </a:cubicBezTo>
                  <a:lnTo>
                    <a:pt x="112" y="81"/>
                  </a:lnTo>
                  <a:cubicBezTo>
                    <a:pt x="115" y="80"/>
                    <a:pt x="118" y="78"/>
                    <a:pt x="121" y="77"/>
                  </a:cubicBezTo>
                  <a:close/>
                  <a:moveTo>
                    <a:pt x="447" y="1"/>
                  </a:moveTo>
                  <a:cubicBezTo>
                    <a:pt x="338" y="1"/>
                    <a:pt x="225" y="28"/>
                    <a:pt x="109" y="89"/>
                  </a:cubicBezTo>
                  <a:cubicBezTo>
                    <a:pt x="109" y="89"/>
                    <a:pt x="109" y="84"/>
                    <a:pt x="112" y="81"/>
                  </a:cubicBezTo>
                  <a:lnTo>
                    <a:pt x="112" y="81"/>
                  </a:lnTo>
                  <a:cubicBezTo>
                    <a:pt x="1" y="132"/>
                    <a:pt x="58" y="277"/>
                    <a:pt x="151" y="277"/>
                  </a:cubicBezTo>
                  <a:cubicBezTo>
                    <a:pt x="175" y="277"/>
                    <a:pt x="201" y="267"/>
                    <a:pt x="228" y="243"/>
                  </a:cubicBezTo>
                  <a:cubicBezTo>
                    <a:pt x="260" y="239"/>
                    <a:pt x="292" y="237"/>
                    <a:pt x="324" y="237"/>
                  </a:cubicBezTo>
                  <a:cubicBezTo>
                    <a:pt x="951" y="237"/>
                    <a:pt x="1305" y="1110"/>
                    <a:pt x="1497" y="1607"/>
                  </a:cubicBezTo>
                  <a:cubicBezTo>
                    <a:pt x="1507" y="1659"/>
                    <a:pt x="1553" y="1692"/>
                    <a:pt x="1604" y="1692"/>
                  </a:cubicBezTo>
                  <a:cubicBezTo>
                    <a:pt x="1612" y="1692"/>
                    <a:pt x="1619" y="1692"/>
                    <a:pt x="1627" y="1690"/>
                  </a:cubicBezTo>
                  <a:cubicBezTo>
                    <a:pt x="1805" y="1631"/>
                    <a:pt x="1615" y="1299"/>
                    <a:pt x="1592" y="1168"/>
                  </a:cubicBezTo>
                  <a:cubicBezTo>
                    <a:pt x="1433" y="684"/>
                    <a:pt x="995" y="1"/>
                    <a:pt x="447"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7" name="Google Shape;2926;p72">
              <a:extLst>
                <a:ext uri="{FF2B5EF4-FFF2-40B4-BE49-F238E27FC236}">
                  <a16:creationId xmlns:a16="http://schemas.microsoft.com/office/drawing/2014/main" id="{BF073654-A301-E4F9-396C-C2263F0911EC}"/>
                </a:ext>
              </a:extLst>
            </p:cNvPr>
            <p:cNvSpPr/>
            <p:nvPr/>
          </p:nvSpPr>
          <p:spPr>
            <a:xfrm>
              <a:off x="4456825" y="2883500"/>
              <a:ext cx="221225" cy="559375"/>
            </a:xfrm>
            <a:custGeom>
              <a:avLst/>
              <a:gdLst/>
              <a:ahLst/>
              <a:cxnLst/>
              <a:rect l="l" t="t" r="r" b="b"/>
              <a:pathLst>
                <a:path w="8849" h="22375" extrusionOk="0">
                  <a:moveTo>
                    <a:pt x="8587" y="3621"/>
                  </a:moveTo>
                  <a:lnTo>
                    <a:pt x="8587" y="3621"/>
                  </a:lnTo>
                  <a:cubicBezTo>
                    <a:pt x="8623" y="3846"/>
                    <a:pt x="8647" y="4072"/>
                    <a:pt x="8635" y="4297"/>
                  </a:cubicBezTo>
                  <a:cubicBezTo>
                    <a:pt x="8635" y="4345"/>
                    <a:pt x="8635" y="4380"/>
                    <a:pt x="8611" y="4416"/>
                  </a:cubicBezTo>
                  <a:cubicBezTo>
                    <a:pt x="8611" y="4155"/>
                    <a:pt x="8611" y="3882"/>
                    <a:pt x="8587" y="3621"/>
                  </a:cubicBezTo>
                  <a:close/>
                  <a:moveTo>
                    <a:pt x="5342" y="0"/>
                  </a:moveTo>
                  <a:cubicBezTo>
                    <a:pt x="4547" y="0"/>
                    <a:pt x="4017" y="425"/>
                    <a:pt x="3476" y="1000"/>
                  </a:cubicBezTo>
                  <a:cubicBezTo>
                    <a:pt x="2847" y="1640"/>
                    <a:pt x="2432" y="2459"/>
                    <a:pt x="2088" y="3277"/>
                  </a:cubicBezTo>
                  <a:cubicBezTo>
                    <a:pt x="1910" y="3716"/>
                    <a:pt x="1756" y="4155"/>
                    <a:pt x="1613" y="4606"/>
                  </a:cubicBezTo>
                  <a:cubicBezTo>
                    <a:pt x="1436" y="5139"/>
                    <a:pt x="1246" y="5697"/>
                    <a:pt x="1080" y="6219"/>
                  </a:cubicBezTo>
                  <a:cubicBezTo>
                    <a:pt x="629" y="7594"/>
                    <a:pt x="368" y="9018"/>
                    <a:pt x="261" y="10453"/>
                  </a:cubicBezTo>
                  <a:cubicBezTo>
                    <a:pt x="143" y="11900"/>
                    <a:pt x="60" y="13370"/>
                    <a:pt x="36" y="14829"/>
                  </a:cubicBezTo>
                  <a:cubicBezTo>
                    <a:pt x="0" y="16264"/>
                    <a:pt x="107" y="17699"/>
                    <a:pt x="356" y="19123"/>
                  </a:cubicBezTo>
                  <a:cubicBezTo>
                    <a:pt x="475" y="19834"/>
                    <a:pt x="677" y="20534"/>
                    <a:pt x="961" y="21198"/>
                  </a:cubicBezTo>
                  <a:cubicBezTo>
                    <a:pt x="1179" y="21714"/>
                    <a:pt x="1508" y="22375"/>
                    <a:pt x="2141" y="22375"/>
                  </a:cubicBezTo>
                  <a:cubicBezTo>
                    <a:pt x="2162" y="22375"/>
                    <a:pt x="2184" y="22374"/>
                    <a:pt x="2207" y="22372"/>
                  </a:cubicBezTo>
                  <a:cubicBezTo>
                    <a:pt x="2776" y="22337"/>
                    <a:pt x="3238" y="21957"/>
                    <a:pt x="3606" y="21566"/>
                  </a:cubicBezTo>
                  <a:cubicBezTo>
                    <a:pt x="4353" y="20783"/>
                    <a:pt x="4733" y="19763"/>
                    <a:pt x="5183" y="18802"/>
                  </a:cubicBezTo>
                  <a:cubicBezTo>
                    <a:pt x="5990" y="17047"/>
                    <a:pt x="6441" y="15161"/>
                    <a:pt x="6963" y="13311"/>
                  </a:cubicBezTo>
                  <a:cubicBezTo>
                    <a:pt x="7757" y="10417"/>
                    <a:pt x="8587" y="7488"/>
                    <a:pt x="8611" y="4463"/>
                  </a:cubicBezTo>
                  <a:cubicBezTo>
                    <a:pt x="8621" y="4483"/>
                    <a:pt x="8646" y="4502"/>
                    <a:pt x="8668" y="4502"/>
                  </a:cubicBezTo>
                  <a:cubicBezTo>
                    <a:pt x="8673" y="4502"/>
                    <a:pt x="8678" y="4501"/>
                    <a:pt x="8682" y="4499"/>
                  </a:cubicBezTo>
                  <a:cubicBezTo>
                    <a:pt x="8848" y="4451"/>
                    <a:pt x="8753" y="3811"/>
                    <a:pt x="8753" y="3657"/>
                  </a:cubicBezTo>
                  <a:cubicBezTo>
                    <a:pt x="8718" y="3360"/>
                    <a:pt x="8670" y="3064"/>
                    <a:pt x="8599" y="2767"/>
                  </a:cubicBezTo>
                  <a:cubicBezTo>
                    <a:pt x="8409" y="1973"/>
                    <a:pt x="8054" y="1166"/>
                    <a:pt x="7378" y="656"/>
                  </a:cubicBezTo>
                  <a:cubicBezTo>
                    <a:pt x="7235" y="526"/>
                    <a:pt x="7069" y="407"/>
                    <a:pt x="6880" y="324"/>
                  </a:cubicBezTo>
                  <a:cubicBezTo>
                    <a:pt x="6429" y="158"/>
                    <a:pt x="5954" y="16"/>
                    <a:pt x="5468" y="4"/>
                  </a:cubicBezTo>
                  <a:cubicBezTo>
                    <a:pt x="5425" y="1"/>
                    <a:pt x="5383" y="0"/>
                    <a:pt x="5342" y="0"/>
                  </a:cubicBezTo>
                  <a:close/>
                </a:path>
              </a:pathLst>
            </a:custGeom>
            <a:solidFill>
              <a:srgbClr val="009E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8" name="Google Shape;2927;p72">
              <a:extLst>
                <a:ext uri="{FF2B5EF4-FFF2-40B4-BE49-F238E27FC236}">
                  <a16:creationId xmlns:a16="http://schemas.microsoft.com/office/drawing/2014/main" id="{8A232994-DF08-DA82-F87C-332CF1339A5F}"/>
                </a:ext>
              </a:extLst>
            </p:cNvPr>
            <p:cNvSpPr/>
            <p:nvPr/>
          </p:nvSpPr>
          <p:spPr>
            <a:xfrm>
              <a:off x="4463050" y="3355925"/>
              <a:ext cx="58150" cy="92525"/>
            </a:xfrm>
            <a:custGeom>
              <a:avLst/>
              <a:gdLst/>
              <a:ahLst/>
              <a:cxnLst/>
              <a:rect l="l" t="t" r="r" b="b"/>
              <a:pathLst>
                <a:path w="2326" h="3701" extrusionOk="0">
                  <a:moveTo>
                    <a:pt x="1" y="0"/>
                  </a:moveTo>
                  <a:cubicBezTo>
                    <a:pt x="1" y="653"/>
                    <a:pt x="107" y="1305"/>
                    <a:pt x="356" y="1922"/>
                  </a:cubicBezTo>
                  <a:cubicBezTo>
                    <a:pt x="700" y="2693"/>
                    <a:pt x="1341" y="3381"/>
                    <a:pt x="2135" y="3701"/>
                  </a:cubicBezTo>
                  <a:cubicBezTo>
                    <a:pt x="2325" y="3582"/>
                    <a:pt x="2100" y="3428"/>
                    <a:pt x="1958" y="3381"/>
                  </a:cubicBezTo>
                  <a:cubicBezTo>
                    <a:pt x="712" y="2752"/>
                    <a:pt x="72" y="1376"/>
                    <a:pt x="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29" name="Google Shape;2928;p72">
              <a:extLst>
                <a:ext uri="{FF2B5EF4-FFF2-40B4-BE49-F238E27FC236}">
                  <a16:creationId xmlns:a16="http://schemas.microsoft.com/office/drawing/2014/main" id="{A529CE81-372D-0759-1236-931B9A7AE41E}"/>
                </a:ext>
              </a:extLst>
            </p:cNvPr>
            <p:cNvSpPr/>
            <p:nvPr/>
          </p:nvSpPr>
          <p:spPr>
            <a:xfrm>
              <a:off x="4463050" y="2919400"/>
              <a:ext cx="146125" cy="426175"/>
            </a:xfrm>
            <a:custGeom>
              <a:avLst/>
              <a:gdLst/>
              <a:ahLst/>
              <a:cxnLst/>
              <a:rect l="l" t="t" r="r" b="b"/>
              <a:pathLst>
                <a:path w="5845" h="17047" extrusionOk="0">
                  <a:moveTo>
                    <a:pt x="5771" y="0"/>
                  </a:moveTo>
                  <a:cubicBezTo>
                    <a:pt x="5757" y="0"/>
                    <a:pt x="5742" y="5"/>
                    <a:pt x="5729" y="15"/>
                  </a:cubicBezTo>
                  <a:cubicBezTo>
                    <a:pt x="5717" y="27"/>
                    <a:pt x="5705" y="38"/>
                    <a:pt x="5694" y="50"/>
                  </a:cubicBezTo>
                  <a:cubicBezTo>
                    <a:pt x="5622" y="240"/>
                    <a:pt x="5551" y="430"/>
                    <a:pt x="5480" y="608"/>
                  </a:cubicBezTo>
                  <a:cubicBezTo>
                    <a:pt x="5255" y="1153"/>
                    <a:pt x="5041" y="1687"/>
                    <a:pt x="4816" y="2233"/>
                  </a:cubicBezTo>
                  <a:cubicBezTo>
                    <a:pt x="4294" y="3561"/>
                    <a:pt x="3784" y="4889"/>
                    <a:pt x="3286" y="6218"/>
                  </a:cubicBezTo>
                  <a:cubicBezTo>
                    <a:pt x="3120" y="6668"/>
                    <a:pt x="2954" y="7119"/>
                    <a:pt x="2788" y="7570"/>
                  </a:cubicBezTo>
                  <a:cubicBezTo>
                    <a:pt x="2254" y="8969"/>
                    <a:pt x="1839" y="10416"/>
                    <a:pt x="1341" y="11828"/>
                  </a:cubicBezTo>
                  <a:cubicBezTo>
                    <a:pt x="1044" y="12777"/>
                    <a:pt x="605" y="13678"/>
                    <a:pt x="380" y="14650"/>
                  </a:cubicBezTo>
                  <a:cubicBezTo>
                    <a:pt x="285" y="15066"/>
                    <a:pt x="190" y="15493"/>
                    <a:pt x="119" y="15920"/>
                  </a:cubicBezTo>
                  <a:cubicBezTo>
                    <a:pt x="107" y="16026"/>
                    <a:pt x="95" y="16121"/>
                    <a:pt x="84" y="16216"/>
                  </a:cubicBezTo>
                  <a:cubicBezTo>
                    <a:pt x="36" y="16489"/>
                    <a:pt x="12" y="16773"/>
                    <a:pt x="1" y="17046"/>
                  </a:cubicBezTo>
                  <a:cubicBezTo>
                    <a:pt x="95" y="17023"/>
                    <a:pt x="167" y="16928"/>
                    <a:pt x="155" y="16821"/>
                  </a:cubicBezTo>
                  <a:cubicBezTo>
                    <a:pt x="167" y="16643"/>
                    <a:pt x="190" y="16465"/>
                    <a:pt x="226" y="16287"/>
                  </a:cubicBezTo>
                  <a:cubicBezTo>
                    <a:pt x="297" y="15825"/>
                    <a:pt x="404" y="15350"/>
                    <a:pt x="546" y="14900"/>
                  </a:cubicBezTo>
                  <a:cubicBezTo>
                    <a:pt x="985" y="13500"/>
                    <a:pt x="1507" y="12136"/>
                    <a:pt x="2005" y="10760"/>
                  </a:cubicBezTo>
                  <a:cubicBezTo>
                    <a:pt x="2384" y="9728"/>
                    <a:pt x="2740" y="8697"/>
                    <a:pt x="3144" y="7677"/>
                  </a:cubicBezTo>
                  <a:cubicBezTo>
                    <a:pt x="3345" y="7167"/>
                    <a:pt x="3547" y="6668"/>
                    <a:pt x="3760" y="6170"/>
                  </a:cubicBezTo>
                  <a:cubicBezTo>
                    <a:pt x="3974" y="5648"/>
                    <a:pt x="4152" y="5115"/>
                    <a:pt x="4353" y="4581"/>
                  </a:cubicBezTo>
                  <a:cubicBezTo>
                    <a:pt x="4757" y="3502"/>
                    <a:pt x="5148" y="2410"/>
                    <a:pt x="5468" y="1307"/>
                  </a:cubicBezTo>
                  <a:cubicBezTo>
                    <a:pt x="5551" y="1023"/>
                    <a:pt x="5634" y="774"/>
                    <a:pt x="5717" y="501"/>
                  </a:cubicBezTo>
                  <a:cubicBezTo>
                    <a:pt x="5765" y="359"/>
                    <a:pt x="5812" y="216"/>
                    <a:pt x="5836" y="74"/>
                  </a:cubicBezTo>
                  <a:cubicBezTo>
                    <a:pt x="5844" y="31"/>
                    <a:pt x="5809" y="0"/>
                    <a:pt x="577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0" name="Google Shape;2929;p72">
              <a:extLst>
                <a:ext uri="{FF2B5EF4-FFF2-40B4-BE49-F238E27FC236}">
                  <a16:creationId xmlns:a16="http://schemas.microsoft.com/office/drawing/2014/main" id="{6AE3148A-64FC-6318-A508-D06735EE7332}"/>
                </a:ext>
              </a:extLst>
            </p:cNvPr>
            <p:cNvSpPr/>
            <p:nvPr/>
          </p:nvSpPr>
          <p:spPr>
            <a:xfrm>
              <a:off x="4605425" y="2933350"/>
              <a:ext cx="20450" cy="38225"/>
            </a:xfrm>
            <a:custGeom>
              <a:avLst/>
              <a:gdLst/>
              <a:ahLst/>
              <a:cxnLst/>
              <a:rect l="l" t="t" r="r" b="b"/>
              <a:pathLst>
                <a:path w="818" h="1529" extrusionOk="0">
                  <a:moveTo>
                    <a:pt x="666" y="1"/>
                  </a:moveTo>
                  <a:cubicBezTo>
                    <a:pt x="631" y="1"/>
                    <a:pt x="594" y="16"/>
                    <a:pt x="568" y="50"/>
                  </a:cubicBezTo>
                  <a:cubicBezTo>
                    <a:pt x="354" y="453"/>
                    <a:pt x="212" y="892"/>
                    <a:pt x="46" y="1331"/>
                  </a:cubicBezTo>
                  <a:cubicBezTo>
                    <a:pt x="1" y="1444"/>
                    <a:pt x="100" y="1529"/>
                    <a:pt x="197" y="1529"/>
                  </a:cubicBezTo>
                  <a:cubicBezTo>
                    <a:pt x="251" y="1529"/>
                    <a:pt x="305" y="1502"/>
                    <a:pt x="331" y="1437"/>
                  </a:cubicBezTo>
                  <a:cubicBezTo>
                    <a:pt x="485" y="1010"/>
                    <a:pt x="615" y="560"/>
                    <a:pt x="793" y="156"/>
                  </a:cubicBezTo>
                  <a:cubicBezTo>
                    <a:pt x="817" y="68"/>
                    <a:pt x="743" y="1"/>
                    <a:pt x="666"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1" name="Google Shape;2930;p72">
              <a:extLst>
                <a:ext uri="{FF2B5EF4-FFF2-40B4-BE49-F238E27FC236}">
                  <a16:creationId xmlns:a16="http://schemas.microsoft.com/office/drawing/2014/main" id="{BBB2FC7A-4C17-03C6-C138-94042DEF0371}"/>
                </a:ext>
              </a:extLst>
            </p:cNvPr>
            <p:cNvSpPr/>
            <p:nvPr/>
          </p:nvSpPr>
          <p:spPr>
            <a:xfrm>
              <a:off x="4610125" y="2942825"/>
              <a:ext cx="33225" cy="58025"/>
            </a:xfrm>
            <a:custGeom>
              <a:avLst/>
              <a:gdLst/>
              <a:ahLst/>
              <a:cxnLst/>
              <a:rect l="l" t="t" r="r" b="b"/>
              <a:pathLst>
                <a:path w="1329" h="2321" extrusionOk="0">
                  <a:moveTo>
                    <a:pt x="1156" y="1"/>
                  </a:moveTo>
                  <a:cubicBezTo>
                    <a:pt x="957" y="1"/>
                    <a:pt x="504" y="1448"/>
                    <a:pt x="392" y="1628"/>
                  </a:cubicBezTo>
                  <a:cubicBezTo>
                    <a:pt x="324" y="1819"/>
                    <a:pt x="0" y="2320"/>
                    <a:pt x="342" y="2320"/>
                  </a:cubicBezTo>
                  <a:cubicBezTo>
                    <a:pt x="361" y="2320"/>
                    <a:pt x="381" y="2319"/>
                    <a:pt x="404" y="2316"/>
                  </a:cubicBezTo>
                  <a:cubicBezTo>
                    <a:pt x="759" y="1829"/>
                    <a:pt x="866" y="1153"/>
                    <a:pt x="1080" y="596"/>
                  </a:cubicBezTo>
                  <a:cubicBezTo>
                    <a:pt x="1091" y="430"/>
                    <a:pt x="1329" y="133"/>
                    <a:pt x="1186" y="15"/>
                  </a:cubicBezTo>
                  <a:cubicBezTo>
                    <a:pt x="1177" y="5"/>
                    <a:pt x="1167" y="1"/>
                    <a:pt x="1156"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2" name="Google Shape;2931;p72">
              <a:extLst>
                <a:ext uri="{FF2B5EF4-FFF2-40B4-BE49-F238E27FC236}">
                  <a16:creationId xmlns:a16="http://schemas.microsoft.com/office/drawing/2014/main" id="{2BD10EEE-F07F-DA7A-2155-FF98C2F889F2}"/>
                </a:ext>
              </a:extLst>
            </p:cNvPr>
            <p:cNvSpPr/>
            <p:nvPr/>
          </p:nvSpPr>
          <p:spPr>
            <a:xfrm>
              <a:off x="4636500" y="2957350"/>
              <a:ext cx="22875" cy="55600"/>
            </a:xfrm>
            <a:custGeom>
              <a:avLst/>
              <a:gdLst/>
              <a:ahLst/>
              <a:cxnLst/>
              <a:rect l="l" t="t" r="r" b="b"/>
              <a:pathLst>
                <a:path w="915" h="2224" extrusionOk="0">
                  <a:moveTo>
                    <a:pt x="625" y="0"/>
                  </a:moveTo>
                  <a:cubicBezTo>
                    <a:pt x="619" y="0"/>
                    <a:pt x="613" y="1"/>
                    <a:pt x="606" y="3"/>
                  </a:cubicBezTo>
                  <a:cubicBezTo>
                    <a:pt x="602" y="2"/>
                    <a:pt x="599" y="2"/>
                    <a:pt x="596" y="2"/>
                  </a:cubicBezTo>
                  <a:cubicBezTo>
                    <a:pt x="437" y="2"/>
                    <a:pt x="367" y="848"/>
                    <a:pt x="274" y="1011"/>
                  </a:cubicBezTo>
                  <a:cubicBezTo>
                    <a:pt x="202" y="1391"/>
                    <a:pt x="13" y="1758"/>
                    <a:pt x="1" y="2126"/>
                  </a:cubicBezTo>
                  <a:cubicBezTo>
                    <a:pt x="25" y="2191"/>
                    <a:pt x="87" y="2224"/>
                    <a:pt x="149" y="2224"/>
                  </a:cubicBezTo>
                  <a:cubicBezTo>
                    <a:pt x="211" y="2224"/>
                    <a:pt x="274" y="2191"/>
                    <a:pt x="297" y="2126"/>
                  </a:cubicBezTo>
                  <a:cubicBezTo>
                    <a:pt x="355" y="1917"/>
                    <a:pt x="914" y="0"/>
                    <a:pt x="625"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3" name="Google Shape;2932;p72">
              <a:extLst>
                <a:ext uri="{FF2B5EF4-FFF2-40B4-BE49-F238E27FC236}">
                  <a16:creationId xmlns:a16="http://schemas.microsoft.com/office/drawing/2014/main" id="{B4CE8BFF-0FA5-8728-CE73-74E7C39CCE4D}"/>
                </a:ext>
              </a:extLst>
            </p:cNvPr>
            <p:cNvSpPr/>
            <p:nvPr/>
          </p:nvSpPr>
          <p:spPr>
            <a:xfrm>
              <a:off x="4666000" y="2970975"/>
              <a:ext cx="12025" cy="49075"/>
            </a:xfrm>
            <a:custGeom>
              <a:avLst/>
              <a:gdLst/>
              <a:ahLst/>
              <a:cxnLst/>
              <a:rect l="l" t="t" r="r" b="b"/>
              <a:pathLst>
                <a:path w="481" h="1963" extrusionOk="0">
                  <a:moveTo>
                    <a:pt x="272" y="1"/>
                  </a:moveTo>
                  <a:cubicBezTo>
                    <a:pt x="267" y="1"/>
                    <a:pt x="261" y="2"/>
                    <a:pt x="256" y="4"/>
                  </a:cubicBezTo>
                  <a:cubicBezTo>
                    <a:pt x="255" y="3"/>
                    <a:pt x="253" y="3"/>
                    <a:pt x="252" y="3"/>
                  </a:cubicBezTo>
                  <a:cubicBezTo>
                    <a:pt x="91" y="3"/>
                    <a:pt x="161" y="717"/>
                    <a:pt x="102" y="881"/>
                  </a:cubicBezTo>
                  <a:cubicBezTo>
                    <a:pt x="78" y="1201"/>
                    <a:pt x="54" y="1522"/>
                    <a:pt x="7" y="1854"/>
                  </a:cubicBezTo>
                  <a:cubicBezTo>
                    <a:pt x="1" y="1923"/>
                    <a:pt x="55" y="1962"/>
                    <a:pt x="110" y="1962"/>
                  </a:cubicBezTo>
                  <a:cubicBezTo>
                    <a:pt x="159" y="1962"/>
                    <a:pt x="209" y="1932"/>
                    <a:pt x="220" y="1866"/>
                  </a:cubicBezTo>
                  <a:cubicBezTo>
                    <a:pt x="220" y="1669"/>
                    <a:pt x="481" y="1"/>
                    <a:pt x="272"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4" name="Google Shape;2933;p72">
              <a:extLst>
                <a:ext uri="{FF2B5EF4-FFF2-40B4-BE49-F238E27FC236}">
                  <a16:creationId xmlns:a16="http://schemas.microsoft.com/office/drawing/2014/main" id="{D7DBD8AB-C14F-0AD1-35B0-261D17370E2B}"/>
                </a:ext>
              </a:extLst>
            </p:cNvPr>
            <p:cNvSpPr/>
            <p:nvPr/>
          </p:nvSpPr>
          <p:spPr>
            <a:xfrm>
              <a:off x="4694025" y="2980425"/>
              <a:ext cx="9250" cy="37250"/>
            </a:xfrm>
            <a:custGeom>
              <a:avLst/>
              <a:gdLst/>
              <a:ahLst/>
              <a:cxnLst/>
              <a:rect l="l" t="t" r="r" b="b"/>
              <a:pathLst>
                <a:path w="370" h="1490" extrusionOk="0">
                  <a:moveTo>
                    <a:pt x="158" y="0"/>
                  </a:moveTo>
                  <a:cubicBezTo>
                    <a:pt x="134" y="0"/>
                    <a:pt x="106" y="16"/>
                    <a:pt x="72" y="53"/>
                  </a:cubicBezTo>
                  <a:cubicBezTo>
                    <a:pt x="36" y="491"/>
                    <a:pt x="72" y="942"/>
                    <a:pt x="13" y="1381"/>
                  </a:cubicBezTo>
                  <a:cubicBezTo>
                    <a:pt x="0" y="1450"/>
                    <a:pt x="55" y="1490"/>
                    <a:pt x="112" y="1490"/>
                  </a:cubicBezTo>
                  <a:cubicBezTo>
                    <a:pt x="162" y="1490"/>
                    <a:pt x="215" y="1459"/>
                    <a:pt x="226" y="1393"/>
                  </a:cubicBezTo>
                  <a:cubicBezTo>
                    <a:pt x="226" y="1276"/>
                    <a:pt x="370" y="0"/>
                    <a:pt x="158"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5" name="Google Shape;2934;p72">
              <a:extLst>
                <a:ext uri="{FF2B5EF4-FFF2-40B4-BE49-F238E27FC236}">
                  <a16:creationId xmlns:a16="http://schemas.microsoft.com/office/drawing/2014/main" id="{DD6B1050-565C-2C49-2ACD-086BEC9907B0}"/>
                </a:ext>
              </a:extLst>
            </p:cNvPr>
            <p:cNvSpPr/>
            <p:nvPr/>
          </p:nvSpPr>
          <p:spPr>
            <a:xfrm>
              <a:off x="4457425" y="2919400"/>
              <a:ext cx="151750" cy="426175"/>
            </a:xfrm>
            <a:custGeom>
              <a:avLst/>
              <a:gdLst/>
              <a:ahLst/>
              <a:cxnLst/>
              <a:rect l="l" t="t" r="r" b="b"/>
              <a:pathLst>
                <a:path w="6070" h="17047" extrusionOk="0">
                  <a:moveTo>
                    <a:pt x="5996" y="0"/>
                  </a:moveTo>
                  <a:cubicBezTo>
                    <a:pt x="5982" y="0"/>
                    <a:pt x="5967" y="5"/>
                    <a:pt x="5954" y="15"/>
                  </a:cubicBezTo>
                  <a:cubicBezTo>
                    <a:pt x="5812" y="145"/>
                    <a:pt x="5764" y="347"/>
                    <a:pt x="5681" y="525"/>
                  </a:cubicBezTo>
                  <a:cubicBezTo>
                    <a:pt x="5598" y="691"/>
                    <a:pt x="5539" y="869"/>
                    <a:pt x="5468" y="1047"/>
                  </a:cubicBezTo>
                  <a:cubicBezTo>
                    <a:pt x="4993" y="2422"/>
                    <a:pt x="4472" y="3774"/>
                    <a:pt x="3950" y="5127"/>
                  </a:cubicBezTo>
                  <a:cubicBezTo>
                    <a:pt x="3701" y="5814"/>
                    <a:pt x="3392" y="6490"/>
                    <a:pt x="3108" y="7178"/>
                  </a:cubicBezTo>
                  <a:cubicBezTo>
                    <a:pt x="2681" y="8210"/>
                    <a:pt x="2277" y="9254"/>
                    <a:pt x="1886" y="10286"/>
                  </a:cubicBezTo>
                  <a:cubicBezTo>
                    <a:pt x="1269" y="11923"/>
                    <a:pt x="593" y="13536"/>
                    <a:pt x="190" y="15243"/>
                  </a:cubicBezTo>
                  <a:cubicBezTo>
                    <a:pt x="107" y="15599"/>
                    <a:pt x="48" y="15967"/>
                    <a:pt x="24" y="16335"/>
                  </a:cubicBezTo>
                  <a:cubicBezTo>
                    <a:pt x="12" y="16513"/>
                    <a:pt x="12" y="16690"/>
                    <a:pt x="0" y="16857"/>
                  </a:cubicBezTo>
                  <a:cubicBezTo>
                    <a:pt x="0" y="16963"/>
                    <a:pt x="95" y="17046"/>
                    <a:pt x="202" y="17046"/>
                  </a:cubicBezTo>
                  <a:cubicBezTo>
                    <a:pt x="309" y="17046"/>
                    <a:pt x="392" y="16940"/>
                    <a:pt x="380" y="16821"/>
                  </a:cubicBezTo>
                  <a:cubicBezTo>
                    <a:pt x="392" y="16643"/>
                    <a:pt x="415" y="16465"/>
                    <a:pt x="451" y="16287"/>
                  </a:cubicBezTo>
                  <a:cubicBezTo>
                    <a:pt x="522" y="15825"/>
                    <a:pt x="629" y="15350"/>
                    <a:pt x="771" y="14900"/>
                  </a:cubicBezTo>
                  <a:cubicBezTo>
                    <a:pt x="1210" y="13500"/>
                    <a:pt x="1732" y="12136"/>
                    <a:pt x="2230" y="10760"/>
                  </a:cubicBezTo>
                  <a:cubicBezTo>
                    <a:pt x="2609" y="9728"/>
                    <a:pt x="2965" y="8697"/>
                    <a:pt x="3369" y="7677"/>
                  </a:cubicBezTo>
                  <a:cubicBezTo>
                    <a:pt x="3570" y="7167"/>
                    <a:pt x="3772" y="6668"/>
                    <a:pt x="3985" y="6170"/>
                  </a:cubicBezTo>
                  <a:cubicBezTo>
                    <a:pt x="4199" y="5648"/>
                    <a:pt x="4377" y="5115"/>
                    <a:pt x="4578" y="4581"/>
                  </a:cubicBezTo>
                  <a:cubicBezTo>
                    <a:pt x="4982" y="3502"/>
                    <a:pt x="5373" y="2410"/>
                    <a:pt x="5693" y="1307"/>
                  </a:cubicBezTo>
                  <a:cubicBezTo>
                    <a:pt x="5776" y="1023"/>
                    <a:pt x="5859" y="774"/>
                    <a:pt x="5942" y="501"/>
                  </a:cubicBezTo>
                  <a:cubicBezTo>
                    <a:pt x="5990" y="359"/>
                    <a:pt x="6037" y="216"/>
                    <a:pt x="6061" y="74"/>
                  </a:cubicBezTo>
                  <a:cubicBezTo>
                    <a:pt x="6069" y="31"/>
                    <a:pt x="6034" y="0"/>
                    <a:pt x="5996"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6" name="Google Shape;2935;p72">
              <a:extLst>
                <a:ext uri="{FF2B5EF4-FFF2-40B4-BE49-F238E27FC236}">
                  <a16:creationId xmlns:a16="http://schemas.microsoft.com/office/drawing/2014/main" id="{FAB25FBC-AFA9-79D9-F569-9A3B79F1B064}"/>
                </a:ext>
              </a:extLst>
            </p:cNvPr>
            <p:cNvSpPr/>
            <p:nvPr/>
          </p:nvSpPr>
          <p:spPr>
            <a:xfrm>
              <a:off x="4694000" y="2980425"/>
              <a:ext cx="9275" cy="37225"/>
            </a:xfrm>
            <a:custGeom>
              <a:avLst/>
              <a:gdLst/>
              <a:ahLst/>
              <a:cxnLst/>
              <a:rect l="l" t="t" r="r" b="b"/>
              <a:pathLst>
                <a:path w="371" h="1489" extrusionOk="0">
                  <a:moveTo>
                    <a:pt x="159" y="0"/>
                  </a:moveTo>
                  <a:cubicBezTo>
                    <a:pt x="135" y="0"/>
                    <a:pt x="107" y="16"/>
                    <a:pt x="73" y="53"/>
                  </a:cubicBezTo>
                  <a:cubicBezTo>
                    <a:pt x="37" y="491"/>
                    <a:pt x="73" y="942"/>
                    <a:pt x="14" y="1369"/>
                  </a:cubicBezTo>
                  <a:cubicBezTo>
                    <a:pt x="1" y="1446"/>
                    <a:pt x="57" y="1488"/>
                    <a:pt x="116" y="1488"/>
                  </a:cubicBezTo>
                  <a:cubicBezTo>
                    <a:pt x="165" y="1488"/>
                    <a:pt x="216" y="1458"/>
                    <a:pt x="227" y="1393"/>
                  </a:cubicBezTo>
                  <a:cubicBezTo>
                    <a:pt x="227" y="1276"/>
                    <a:pt x="371" y="0"/>
                    <a:pt x="159"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7" name="Google Shape;2936;p72">
              <a:extLst>
                <a:ext uri="{FF2B5EF4-FFF2-40B4-BE49-F238E27FC236}">
                  <a16:creationId xmlns:a16="http://schemas.microsoft.com/office/drawing/2014/main" id="{A9A80320-CF0F-6BEB-0217-49AE7C75E3C8}"/>
                </a:ext>
              </a:extLst>
            </p:cNvPr>
            <p:cNvSpPr/>
            <p:nvPr/>
          </p:nvSpPr>
          <p:spPr>
            <a:xfrm>
              <a:off x="4666000" y="2970975"/>
              <a:ext cx="12025" cy="49075"/>
            </a:xfrm>
            <a:custGeom>
              <a:avLst/>
              <a:gdLst/>
              <a:ahLst/>
              <a:cxnLst/>
              <a:rect l="l" t="t" r="r" b="b"/>
              <a:pathLst>
                <a:path w="481" h="1963" extrusionOk="0">
                  <a:moveTo>
                    <a:pt x="272" y="1"/>
                  </a:moveTo>
                  <a:cubicBezTo>
                    <a:pt x="267" y="1"/>
                    <a:pt x="261" y="2"/>
                    <a:pt x="256" y="4"/>
                  </a:cubicBezTo>
                  <a:cubicBezTo>
                    <a:pt x="255" y="3"/>
                    <a:pt x="253" y="3"/>
                    <a:pt x="252" y="3"/>
                  </a:cubicBezTo>
                  <a:cubicBezTo>
                    <a:pt x="91" y="3"/>
                    <a:pt x="161" y="717"/>
                    <a:pt x="102" y="881"/>
                  </a:cubicBezTo>
                  <a:cubicBezTo>
                    <a:pt x="78" y="1201"/>
                    <a:pt x="54" y="1522"/>
                    <a:pt x="7" y="1854"/>
                  </a:cubicBezTo>
                  <a:cubicBezTo>
                    <a:pt x="1" y="1923"/>
                    <a:pt x="55" y="1962"/>
                    <a:pt x="110" y="1962"/>
                  </a:cubicBezTo>
                  <a:cubicBezTo>
                    <a:pt x="159" y="1962"/>
                    <a:pt x="209" y="1932"/>
                    <a:pt x="220" y="1866"/>
                  </a:cubicBezTo>
                  <a:cubicBezTo>
                    <a:pt x="209" y="1669"/>
                    <a:pt x="480" y="1"/>
                    <a:pt x="272"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8" name="Google Shape;2937;p72">
              <a:extLst>
                <a:ext uri="{FF2B5EF4-FFF2-40B4-BE49-F238E27FC236}">
                  <a16:creationId xmlns:a16="http://schemas.microsoft.com/office/drawing/2014/main" id="{6E65E1A1-BE27-DCED-44B9-17350EE4D261}"/>
                </a:ext>
              </a:extLst>
            </p:cNvPr>
            <p:cNvSpPr/>
            <p:nvPr/>
          </p:nvSpPr>
          <p:spPr>
            <a:xfrm>
              <a:off x="4636500" y="2957350"/>
              <a:ext cx="22875" cy="55600"/>
            </a:xfrm>
            <a:custGeom>
              <a:avLst/>
              <a:gdLst/>
              <a:ahLst/>
              <a:cxnLst/>
              <a:rect l="l" t="t" r="r" b="b"/>
              <a:pathLst>
                <a:path w="915" h="2224" extrusionOk="0">
                  <a:moveTo>
                    <a:pt x="625" y="0"/>
                  </a:moveTo>
                  <a:cubicBezTo>
                    <a:pt x="619" y="0"/>
                    <a:pt x="613" y="1"/>
                    <a:pt x="606" y="3"/>
                  </a:cubicBezTo>
                  <a:cubicBezTo>
                    <a:pt x="602" y="2"/>
                    <a:pt x="599" y="2"/>
                    <a:pt x="596" y="2"/>
                  </a:cubicBezTo>
                  <a:cubicBezTo>
                    <a:pt x="437" y="2"/>
                    <a:pt x="367" y="848"/>
                    <a:pt x="274" y="1011"/>
                  </a:cubicBezTo>
                  <a:cubicBezTo>
                    <a:pt x="202" y="1391"/>
                    <a:pt x="13" y="1758"/>
                    <a:pt x="1" y="2126"/>
                  </a:cubicBezTo>
                  <a:cubicBezTo>
                    <a:pt x="25" y="2191"/>
                    <a:pt x="87" y="2224"/>
                    <a:pt x="149" y="2224"/>
                  </a:cubicBezTo>
                  <a:cubicBezTo>
                    <a:pt x="211" y="2224"/>
                    <a:pt x="274" y="2191"/>
                    <a:pt x="297" y="2126"/>
                  </a:cubicBezTo>
                  <a:cubicBezTo>
                    <a:pt x="355" y="1917"/>
                    <a:pt x="914" y="0"/>
                    <a:pt x="625"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39" name="Google Shape;2938;p72">
              <a:extLst>
                <a:ext uri="{FF2B5EF4-FFF2-40B4-BE49-F238E27FC236}">
                  <a16:creationId xmlns:a16="http://schemas.microsoft.com/office/drawing/2014/main" id="{1A215607-5B97-DF5B-F284-CB30BA6D7A5F}"/>
                </a:ext>
              </a:extLst>
            </p:cNvPr>
            <p:cNvSpPr/>
            <p:nvPr/>
          </p:nvSpPr>
          <p:spPr>
            <a:xfrm>
              <a:off x="4610125" y="2942825"/>
              <a:ext cx="33225" cy="58025"/>
            </a:xfrm>
            <a:custGeom>
              <a:avLst/>
              <a:gdLst/>
              <a:ahLst/>
              <a:cxnLst/>
              <a:rect l="l" t="t" r="r" b="b"/>
              <a:pathLst>
                <a:path w="1329" h="2321" extrusionOk="0">
                  <a:moveTo>
                    <a:pt x="1156" y="1"/>
                  </a:moveTo>
                  <a:cubicBezTo>
                    <a:pt x="957" y="1"/>
                    <a:pt x="504" y="1448"/>
                    <a:pt x="392" y="1628"/>
                  </a:cubicBezTo>
                  <a:cubicBezTo>
                    <a:pt x="324" y="1819"/>
                    <a:pt x="0" y="2320"/>
                    <a:pt x="342" y="2320"/>
                  </a:cubicBezTo>
                  <a:cubicBezTo>
                    <a:pt x="361" y="2320"/>
                    <a:pt x="381" y="2319"/>
                    <a:pt x="404" y="2316"/>
                  </a:cubicBezTo>
                  <a:cubicBezTo>
                    <a:pt x="759" y="1829"/>
                    <a:pt x="866" y="1153"/>
                    <a:pt x="1080" y="596"/>
                  </a:cubicBezTo>
                  <a:cubicBezTo>
                    <a:pt x="1091" y="430"/>
                    <a:pt x="1329" y="133"/>
                    <a:pt x="1186" y="15"/>
                  </a:cubicBezTo>
                  <a:cubicBezTo>
                    <a:pt x="1177" y="5"/>
                    <a:pt x="1167" y="1"/>
                    <a:pt x="1156"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0" name="Google Shape;2939;p72">
              <a:extLst>
                <a:ext uri="{FF2B5EF4-FFF2-40B4-BE49-F238E27FC236}">
                  <a16:creationId xmlns:a16="http://schemas.microsoft.com/office/drawing/2014/main" id="{A498F984-D021-AA65-9F66-3807E7381B3A}"/>
                </a:ext>
              </a:extLst>
            </p:cNvPr>
            <p:cNvSpPr/>
            <p:nvPr/>
          </p:nvSpPr>
          <p:spPr>
            <a:xfrm>
              <a:off x="4605425" y="2933350"/>
              <a:ext cx="20450" cy="38225"/>
            </a:xfrm>
            <a:custGeom>
              <a:avLst/>
              <a:gdLst/>
              <a:ahLst/>
              <a:cxnLst/>
              <a:rect l="l" t="t" r="r" b="b"/>
              <a:pathLst>
                <a:path w="818" h="1529" extrusionOk="0">
                  <a:moveTo>
                    <a:pt x="666" y="1"/>
                  </a:moveTo>
                  <a:cubicBezTo>
                    <a:pt x="631" y="1"/>
                    <a:pt x="594" y="16"/>
                    <a:pt x="568" y="50"/>
                  </a:cubicBezTo>
                  <a:cubicBezTo>
                    <a:pt x="354" y="453"/>
                    <a:pt x="212" y="892"/>
                    <a:pt x="46" y="1331"/>
                  </a:cubicBezTo>
                  <a:cubicBezTo>
                    <a:pt x="1" y="1444"/>
                    <a:pt x="100" y="1529"/>
                    <a:pt x="197" y="1529"/>
                  </a:cubicBezTo>
                  <a:cubicBezTo>
                    <a:pt x="251" y="1529"/>
                    <a:pt x="305" y="1502"/>
                    <a:pt x="331" y="1437"/>
                  </a:cubicBezTo>
                  <a:cubicBezTo>
                    <a:pt x="485" y="1010"/>
                    <a:pt x="615" y="560"/>
                    <a:pt x="793" y="156"/>
                  </a:cubicBezTo>
                  <a:cubicBezTo>
                    <a:pt x="817" y="68"/>
                    <a:pt x="743" y="1"/>
                    <a:pt x="666"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1" name="Google Shape;2940;p72">
              <a:extLst>
                <a:ext uri="{FF2B5EF4-FFF2-40B4-BE49-F238E27FC236}">
                  <a16:creationId xmlns:a16="http://schemas.microsoft.com/office/drawing/2014/main" id="{8C294830-30ED-FAF4-8D32-F91CE89F2EA7}"/>
                </a:ext>
              </a:extLst>
            </p:cNvPr>
            <p:cNvSpPr/>
            <p:nvPr/>
          </p:nvSpPr>
          <p:spPr>
            <a:xfrm>
              <a:off x="4450600" y="3314075"/>
              <a:ext cx="70900" cy="134675"/>
            </a:xfrm>
            <a:custGeom>
              <a:avLst/>
              <a:gdLst/>
              <a:ahLst/>
              <a:cxnLst/>
              <a:rect l="l" t="t" r="r" b="b"/>
              <a:pathLst>
                <a:path w="2836" h="5387" extrusionOk="0">
                  <a:moveTo>
                    <a:pt x="485" y="0"/>
                  </a:moveTo>
                  <a:cubicBezTo>
                    <a:pt x="411" y="0"/>
                    <a:pt x="343" y="46"/>
                    <a:pt x="332" y="121"/>
                  </a:cubicBezTo>
                  <a:cubicBezTo>
                    <a:pt x="48" y="1141"/>
                    <a:pt x="0" y="2220"/>
                    <a:pt x="427" y="3204"/>
                  </a:cubicBezTo>
                  <a:cubicBezTo>
                    <a:pt x="807" y="4153"/>
                    <a:pt x="1566" y="5161"/>
                    <a:pt x="2598" y="5387"/>
                  </a:cubicBezTo>
                  <a:cubicBezTo>
                    <a:pt x="2835" y="5268"/>
                    <a:pt x="2610" y="5102"/>
                    <a:pt x="2456" y="5055"/>
                  </a:cubicBezTo>
                  <a:cubicBezTo>
                    <a:pt x="819" y="4213"/>
                    <a:pt x="226" y="2101"/>
                    <a:pt x="582" y="393"/>
                  </a:cubicBezTo>
                  <a:cubicBezTo>
                    <a:pt x="605" y="263"/>
                    <a:pt x="688" y="61"/>
                    <a:pt x="510" y="2"/>
                  </a:cubicBezTo>
                  <a:cubicBezTo>
                    <a:pt x="502" y="1"/>
                    <a:pt x="493" y="0"/>
                    <a:pt x="485"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2" name="Google Shape;2941;p72">
              <a:extLst>
                <a:ext uri="{FF2B5EF4-FFF2-40B4-BE49-F238E27FC236}">
                  <a16:creationId xmlns:a16="http://schemas.microsoft.com/office/drawing/2014/main" id="{F7C50EBC-1629-31F0-832C-255FDB6DBDFC}"/>
                </a:ext>
              </a:extLst>
            </p:cNvPr>
            <p:cNvSpPr/>
            <p:nvPr/>
          </p:nvSpPr>
          <p:spPr>
            <a:xfrm>
              <a:off x="4462750" y="2866875"/>
              <a:ext cx="258000" cy="586650"/>
            </a:xfrm>
            <a:custGeom>
              <a:avLst/>
              <a:gdLst/>
              <a:ahLst/>
              <a:cxnLst/>
              <a:rect l="l" t="t" r="r" b="b"/>
              <a:pathLst>
                <a:path w="10320" h="23466" extrusionOk="0">
                  <a:moveTo>
                    <a:pt x="6373" y="2660"/>
                  </a:moveTo>
                  <a:cubicBezTo>
                    <a:pt x="6450" y="2660"/>
                    <a:pt x="6524" y="2727"/>
                    <a:pt x="6500" y="2815"/>
                  </a:cubicBezTo>
                  <a:cubicBezTo>
                    <a:pt x="6322" y="3219"/>
                    <a:pt x="6192" y="3669"/>
                    <a:pt x="6038" y="4096"/>
                  </a:cubicBezTo>
                  <a:cubicBezTo>
                    <a:pt x="6012" y="4161"/>
                    <a:pt x="5958" y="4188"/>
                    <a:pt x="5904" y="4188"/>
                  </a:cubicBezTo>
                  <a:cubicBezTo>
                    <a:pt x="5807" y="4188"/>
                    <a:pt x="5708" y="4103"/>
                    <a:pt x="5753" y="3990"/>
                  </a:cubicBezTo>
                  <a:cubicBezTo>
                    <a:pt x="5919" y="3551"/>
                    <a:pt x="6061" y="3112"/>
                    <a:pt x="6275" y="2709"/>
                  </a:cubicBezTo>
                  <a:cubicBezTo>
                    <a:pt x="6301" y="2675"/>
                    <a:pt x="6338" y="2660"/>
                    <a:pt x="6373" y="2660"/>
                  </a:cubicBezTo>
                  <a:close/>
                  <a:moveTo>
                    <a:pt x="7051" y="3039"/>
                  </a:moveTo>
                  <a:cubicBezTo>
                    <a:pt x="7062" y="3039"/>
                    <a:pt x="7072" y="3043"/>
                    <a:pt x="7081" y="3053"/>
                  </a:cubicBezTo>
                  <a:cubicBezTo>
                    <a:pt x="7224" y="3171"/>
                    <a:pt x="6986" y="3468"/>
                    <a:pt x="6975" y="3634"/>
                  </a:cubicBezTo>
                  <a:cubicBezTo>
                    <a:pt x="6761" y="4191"/>
                    <a:pt x="6654" y="4867"/>
                    <a:pt x="6299" y="5354"/>
                  </a:cubicBezTo>
                  <a:cubicBezTo>
                    <a:pt x="6276" y="5357"/>
                    <a:pt x="6256" y="5358"/>
                    <a:pt x="6237" y="5358"/>
                  </a:cubicBezTo>
                  <a:cubicBezTo>
                    <a:pt x="5895" y="5358"/>
                    <a:pt x="6219" y="4857"/>
                    <a:pt x="6287" y="4666"/>
                  </a:cubicBezTo>
                  <a:cubicBezTo>
                    <a:pt x="6399" y="4486"/>
                    <a:pt x="6852" y="3039"/>
                    <a:pt x="7051" y="3039"/>
                  </a:cubicBezTo>
                  <a:close/>
                  <a:moveTo>
                    <a:pt x="7575" y="3619"/>
                  </a:moveTo>
                  <a:cubicBezTo>
                    <a:pt x="7864" y="3619"/>
                    <a:pt x="7305" y="5536"/>
                    <a:pt x="7247" y="5745"/>
                  </a:cubicBezTo>
                  <a:cubicBezTo>
                    <a:pt x="7224" y="5810"/>
                    <a:pt x="7161" y="5843"/>
                    <a:pt x="7099" y="5843"/>
                  </a:cubicBezTo>
                  <a:cubicBezTo>
                    <a:pt x="7037" y="5843"/>
                    <a:pt x="6975" y="5810"/>
                    <a:pt x="6951" y="5745"/>
                  </a:cubicBezTo>
                  <a:cubicBezTo>
                    <a:pt x="6963" y="5377"/>
                    <a:pt x="7152" y="5010"/>
                    <a:pt x="7224" y="4630"/>
                  </a:cubicBezTo>
                  <a:cubicBezTo>
                    <a:pt x="7316" y="4468"/>
                    <a:pt x="7386" y="3620"/>
                    <a:pt x="7543" y="3620"/>
                  </a:cubicBezTo>
                  <a:cubicBezTo>
                    <a:pt x="7547" y="3620"/>
                    <a:pt x="7551" y="3621"/>
                    <a:pt x="7556" y="3622"/>
                  </a:cubicBezTo>
                  <a:cubicBezTo>
                    <a:pt x="7563" y="3620"/>
                    <a:pt x="7569" y="3619"/>
                    <a:pt x="7575" y="3619"/>
                  </a:cubicBezTo>
                  <a:close/>
                  <a:moveTo>
                    <a:pt x="9409" y="4542"/>
                  </a:moveTo>
                  <a:cubicBezTo>
                    <a:pt x="9621" y="4542"/>
                    <a:pt x="9477" y="5818"/>
                    <a:pt x="9477" y="5935"/>
                  </a:cubicBezTo>
                  <a:cubicBezTo>
                    <a:pt x="9466" y="6000"/>
                    <a:pt x="9415" y="6030"/>
                    <a:pt x="9366" y="6030"/>
                  </a:cubicBezTo>
                  <a:cubicBezTo>
                    <a:pt x="9307" y="6030"/>
                    <a:pt x="9251" y="5988"/>
                    <a:pt x="9264" y="5911"/>
                  </a:cubicBezTo>
                  <a:cubicBezTo>
                    <a:pt x="9323" y="5484"/>
                    <a:pt x="9287" y="5033"/>
                    <a:pt x="9323" y="4595"/>
                  </a:cubicBezTo>
                  <a:cubicBezTo>
                    <a:pt x="9357" y="4558"/>
                    <a:pt x="9385" y="4542"/>
                    <a:pt x="9409" y="4542"/>
                  </a:cubicBezTo>
                  <a:close/>
                  <a:moveTo>
                    <a:pt x="8402" y="4165"/>
                  </a:moveTo>
                  <a:cubicBezTo>
                    <a:pt x="8611" y="4165"/>
                    <a:pt x="8350" y="5833"/>
                    <a:pt x="8350" y="6030"/>
                  </a:cubicBezTo>
                  <a:cubicBezTo>
                    <a:pt x="8339" y="6096"/>
                    <a:pt x="8289" y="6126"/>
                    <a:pt x="8240" y="6126"/>
                  </a:cubicBezTo>
                  <a:cubicBezTo>
                    <a:pt x="8185" y="6126"/>
                    <a:pt x="8131" y="6087"/>
                    <a:pt x="8137" y="6018"/>
                  </a:cubicBezTo>
                  <a:cubicBezTo>
                    <a:pt x="8184" y="5686"/>
                    <a:pt x="8208" y="5365"/>
                    <a:pt x="8232" y="5045"/>
                  </a:cubicBezTo>
                  <a:cubicBezTo>
                    <a:pt x="8291" y="4881"/>
                    <a:pt x="8221" y="4167"/>
                    <a:pt x="8382" y="4167"/>
                  </a:cubicBezTo>
                  <a:cubicBezTo>
                    <a:pt x="8383" y="4167"/>
                    <a:pt x="8385" y="4167"/>
                    <a:pt x="8386" y="4168"/>
                  </a:cubicBezTo>
                  <a:cubicBezTo>
                    <a:pt x="8391" y="4166"/>
                    <a:pt x="8397" y="4165"/>
                    <a:pt x="8402" y="4165"/>
                  </a:cubicBezTo>
                  <a:close/>
                  <a:moveTo>
                    <a:pt x="7673" y="1"/>
                  </a:moveTo>
                  <a:cubicBezTo>
                    <a:pt x="7560" y="1"/>
                    <a:pt x="7446" y="13"/>
                    <a:pt x="7330" y="40"/>
                  </a:cubicBezTo>
                  <a:cubicBezTo>
                    <a:pt x="6429" y="372"/>
                    <a:pt x="6038" y="1285"/>
                    <a:pt x="5706" y="2151"/>
                  </a:cubicBezTo>
                  <a:cubicBezTo>
                    <a:pt x="5717" y="2139"/>
                    <a:pt x="5729" y="2128"/>
                    <a:pt x="5741" y="2116"/>
                  </a:cubicBezTo>
                  <a:cubicBezTo>
                    <a:pt x="5754" y="2106"/>
                    <a:pt x="5769" y="2101"/>
                    <a:pt x="5783" y="2101"/>
                  </a:cubicBezTo>
                  <a:cubicBezTo>
                    <a:pt x="5821" y="2101"/>
                    <a:pt x="5856" y="2132"/>
                    <a:pt x="5848" y="2175"/>
                  </a:cubicBezTo>
                  <a:cubicBezTo>
                    <a:pt x="5824" y="2317"/>
                    <a:pt x="5777" y="2460"/>
                    <a:pt x="5729" y="2602"/>
                  </a:cubicBezTo>
                  <a:cubicBezTo>
                    <a:pt x="5646" y="2875"/>
                    <a:pt x="5563" y="3124"/>
                    <a:pt x="5480" y="3408"/>
                  </a:cubicBezTo>
                  <a:cubicBezTo>
                    <a:pt x="5160" y="4511"/>
                    <a:pt x="4769" y="5603"/>
                    <a:pt x="4365" y="6682"/>
                  </a:cubicBezTo>
                  <a:cubicBezTo>
                    <a:pt x="4164" y="7216"/>
                    <a:pt x="3986" y="7749"/>
                    <a:pt x="3772" y="8271"/>
                  </a:cubicBezTo>
                  <a:cubicBezTo>
                    <a:pt x="3559" y="8769"/>
                    <a:pt x="3357" y="9268"/>
                    <a:pt x="3156" y="9778"/>
                  </a:cubicBezTo>
                  <a:cubicBezTo>
                    <a:pt x="2752" y="10798"/>
                    <a:pt x="2396" y="11829"/>
                    <a:pt x="2017" y="12861"/>
                  </a:cubicBezTo>
                  <a:cubicBezTo>
                    <a:pt x="1519" y="14237"/>
                    <a:pt x="997" y="15601"/>
                    <a:pt x="558" y="17001"/>
                  </a:cubicBezTo>
                  <a:cubicBezTo>
                    <a:pt x="416" y="17451"/>
                    <a:pt x="309" y="17926"/>
                    <a:pt x="238" y="18388"/>
                  </a:cubicBezTo>
                  <a:cubicBezTo>
                    <a:pt x="202" y="18566"/>
                    <a:pt x="179" y="18744"/>
                    <a:pt x="167" y="18922"/>
                  </a:cubicBezTo>
                  <a:cubicBezTo>
                    <a:pt x="179" y="19029"/>
                    <a:pt x="107" y="19124"/>
                    <a:pt x="13" y="19147"/>
                  </a:cubicBezTo>
                  <a:cubicBezTo>
                    <a:pt x="13" y="19290"/>
                    <a:pt x="1" y="19420"/>
                    <a:pt x="13" y="19562"/>
                  </a:cubicBezTo>
                  <a:cubicBezTo>
                    <a:pt x="84" y="20938"/>
                    <a:pt x="724" y="22314"/>
                    <a:pt x="1970" y="22943"/>
                  </a:cubicBezTo>
                  <a:cubicBezTo>
                    <a:pt x="2112" y="22990"/>
                    <a:pt x="2337" y="23144"/>
                    <a:pt x="2147" y="23263"/>
                  </a:cubicBezTo>
                  <a:cubicBezTo>
                    <a:pt x="2447" y="23385"/>
                    <a:pt x="2768" y="23466"/>
                    <a:pt x="3110" y="23466"/>
                  </a:cubicBezTo>
                  <a:cubicBezTo>
                    <a:pt x="3133" y="23466"/>
                    <a:pt x="3156" y="23465"/>
                    <a:pt x="3179" y="23464"/>
                  </a:cubicBezTo>
                  <a:cubicBezTo>
                    <a:pt x="5504" y="23121"/>
                    <a:pt x="6299" y="20464"/>
                    <a:pt x="7105" y="18602"/>
                  </a:cubicBezTo>
                  <a:cubicBezTo>
                    <a:pt x="7734" y="17190"/>
                    <a:pt x="8244" y="15731"/>
                    <a:pt x="8623" y="14249"/>
                  </a:cubicBezTo>
                  <a:cubicBezTo>
                    <a:pt x="9335" y="11462"/>
                    <a:pt x="10118" y="8675"/>
                    <a:pt x="10260" y="5792"/>
                  </a:cubicBezTo>
                  <a:cubicBezTo>
                    <a:pt x="10319" y="4772"/>
                    <a:pt x="10319" y="3741"/>
                    <a:pt x="10153" y="2732"/>
                  </a:cubicBezTo>
                  <a:cubicBezTo>
                    <a:pt x="10094" y="2436"/>
                    <a:pt x="10023" y="2139"/>
                    <a:pt x="9928" y="1855"/>
                  </a:cubicBezTo>
                  <a:cubicBezTo>
                    <a:pt x="9880" y="1748"/>
                    <a:pt x="9892" y="1570"/>
                    <a:pt x="9750" y="1535"/>
                  </a:cubicBezTo>
                  <a:cubicBezTo>
                    <a:pt x="9361" y="777"/>
                    <a:pt x="8561" y="1"/>
                    <a:pt x="7673" y="1"/>
                  </a:cubicBezTo>
                  <a:close/>
                </a:path>
              </a:pathLst>
            </a:custGeom>
            <a:solidFill>
              <a:srgbClr val="009E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3" name="Google Shape;2942;p72">
              <a:extLst>
                <a:ext uri="{FF2B5EF4-FFF2-40B4-BE49-F238E27FC236}">
                  <a16:creationId xmlns:a16="http://schemas.microsoft.com/office/drawing/2014/main" id="{A5966588-3D2E-2134-78CA-122B691DA885}"/>
                </a:ext>
              </a:extLst>
            </p:cNvPr>
            <p:cNvSpPr/>
            <p:nvPr/>
          </p:nvSpPr>
          <p:spPr>
            <a:xfrm>
              <a:off x="4621450" y="2921225"/>
              <a:ext cx="104925" cy="443200"/>
            </a:xfrm>
            <a:custGeom>
              <a:avLst/>
              <a:gdLst/>
              <a:ahLst/>
              <a:cxnLst/>
              <a:rect l="l" t="t" r="r" b="b"/>
              <a:pathLst>
                <a:path w="4197" h="17728" extrusionOk="0">
                  <a:moveTo>
                    <a:pt x="3722" y="1"/>
                  </a:moveTo>
                  <a:cubicBezTo>
                    <a:pt x="3675" y="1"/>
                    <a:pt x="3639" y="48"/>
                    <a:pt x="3639" y="96"/>
                  </a:cubicBezTo>
                  <a:cubicBezTo>
                    <a:pt x="3651" y="582"/>
                    <a:pt x="3734" y="1068"/>
                    <a:pt x="3746" y="1555"/>
                  </a:cubicBezTo>
                  <a:cubicBezTo>
                    <a:pt x="3876" y="3666"/>
                    <a:pt x="3532" y="5765"/>
                    <a:pt x="3082" y="7817"/>
                  </a:cubicBezTo>
                  <a:cubicBezTo>
                    <a:pt x="2761" y="9300"/>
                    <a:pt x="2429" y="10770"/>
                    <a:pt x="1991" y="12217"/>
                  </a:cubicBezTo>
                  <a:cubicBezTo>
                    <a:pt x="1789" y="12893"/>
                    <a:pt x="1611" y="13581"/>
                    <a:pt x="1374" y="14245"/>
                  </a:cubicBezTo>
                  <a:cubicBezTo>
                    <a:pt x="1065" y="15135"/>
                    <a:pt x="793" y="16036"/>
                    <a:pt x="413" y="16902"/>
                  </a:cubicBezTo>
                  <a:cubicBezTo>
                    <a:pt x="306" y="17116"/>
                    <a:pt x="200" y="17317"/>
                    <a:pt x="69" y="17519"/>
                  </a:cubicBezTo>
                  <a:cubicBezTo>
                    <a:pt x="0" y="17614"/>
                    <a:pt x="82" y="17728"/>
                    <a:pt x="177" y="17728"/>
                  </a:cubicBezTo>
                  <a:cubicBezTo>
                    <a:pt x="213" y="17728"/>
                    <a:pt x="250" y="17712"/>
                    <a:pt x="283" y="17673"/>
                  </a:cubicBezTo>
                  <a:cubicBezTo>
                    <a:pt x="710" y="17080"/>
                    <a:pt x="947" y="16380"/>
                    <a:pt x="1208" y="15704"/>
                  </a:cubicBezTo>
                  <a:cubicBezTo>
                    <a:pt x="1587" y="14625"/>
                    <a:pt x="1955" y="13557"/>
                    <a:pt x="2287" y="12466"/>
                  </a:cubicBezTo>
                  <a:cubicBezTo>
                    <a:pt x="2750" y="11019"/>
                    <a:pt x="3082" y="9537"/>
                    <a:pt x="3378" y="8054"/>
                  </a:cubicBezTo>
                  <a:cubicBezTo>
                    <a:pt x="3841" y="5836"/>
                    <a:pt x="4197" y="3559"/>
                    <a:pt x="3959" y="1294"/>
                  </a:cubicBezTo>
                  <a:cubicBezTo>
                    <a:pt x="3924" y="891"/>
                    <a:pt x="3841" y="499"/>
                    <a:pt x="3817" y="96"/>
                  </a:cubicBezTo>
                  <a:cubicBezTo>
                    <a:pt x="3817" y="48"/>
                    <a:pt x="3770" y="1"/>
                    <a:pt x="3722"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4" name="Google Shape;2943;p72">
              <a:extLst>
                <a:ext uri="{FF2B5EF4-FFF2-40B4-BE49-F238E27FC236}">
                  <a16:creationId xmlns:a16="http://schemas.microsoft.com/office/drawing/2014/main" id="{E694BD11-CEBC-FA60-B3E8-03F845E59FE0}"/>
                </a:ext>
              </a:extLst>
            </p:cNvPr>
            <p:cNvSpPr/>
            <p:nvPr/>
          </p:nvSpPr>
          <p:spPr>
            <a:xfrm>
              <a:off x="4589075" y="2752175"/>
              <a:ext cx="125450" cy="249100"/>
            </a:xfrm>
            <a:custGeom>
              <a:avLst/>
              <a:gdLst/>
              <a:ahLst/>
              <a:cxnLst/>
              <a:rect l="l" t="t" r="r" b="b"/>
              <a:pathLst>
                <a:path w="5018" h="9964" extrusionOk="0">
                  <a:moveTo>
                    <a:pt x="892" y="0"/>
                  </a:moveTo>
                  <a:cubicBezTo>
                    <a:pt x="875" y="0"/>
                    <a:pt x="859" y="1"/>
                    <a:pt x="842" y="3"/>
                  </a:cubicBezTo>
                  <a:cubicBezTo>
                    <a:pt x="249" y="86"/>
                    <a:pt x="166" y="785"/>
                    <a:pt x="95" y="1260"/>
                  </a:cubicBezTo>
                  <a:cubicBezTo>
                    <a:pt x="48" y="1770"/>
                    <a:pt x="0" y="2280"/>
                    <a:pt x="24" y="2790"/>
                  </a:cubicBezTo>
                  <a:cubicBezTo>
                    <a:pt x="36" y="3110"/>
                    <a:pt x="83" y="3418"/>
                    <a:pt x="143" y="3727"/>
                  </a:cubicBezTo>
                  <a:cubicBezTo>
                    <a:pt x="178" y="4249"/>
                    <a:pt x="249" y="4770"/>
                    <a:pt x="368" y="5280"/>
                  </a:cubicBezTo>
                  <a:cubicBezTo>
                    <a:pt x="498" y="5945"/>
                    <a:pt x="724" y="6585"/>
                    <a:pt x="985" y="7214"/>
                  </a:cubicBezTo>
                  <a:cubicBezTo>
                    <a:pt x="1293" y="8008"/>
                    <a:pt x="1779" y="8756"/>
                    <a:pt x="2420" y="9325"/>
                  </a:cubicBezTo>
                  <a:cubicBezTo>
                    <a:pt x="2804" y="9626"/>
                    <a:pt x="3261" y="9963"/>
                    <a:pt x="3758" y="9963"/>
                  </a:cubicBezTo>
                  <a:cubicBezTo>
                    <a:pt x="3829" y="9963"/>
                    <a:pt x="3901" y="9956"/>
                    <a:pt x="3973" y="9942"/>
                  </a:cubicBezTo>
                  <a:cubicBezTo>
                    <a:pt x="4412" y="9847"/>
                    <a:pt x="4721" y="9443"/>
                    <a:pt x="4875" y="9040"/>
                  </a:cubicBezTo>
                  <a:cubicBezTo>
                    <a:pt x="5005" y="8661"/>
                    <a:pt x="5017" y="8257"/>
                    <a:pt x="5005" y="7854"/>
                  </a:cubicBezTo>
                  <a:cubicBezTo>
                    <a:pt x="4946" y="6466"/>
                    <a:pt x="4353" y="5197"/>
                    <a:pt x="3879" y="3916"/>
                  </a:cubicBezTo>
                  <a:cubicBezTo>
                    <a:pt x="3641" y="3264"/>
                    <a:pt x="3369" y="2647"/>
                    <a:pt x="3013" y="2054"/>
                  </a:cubicBezTo>
                  <a:cubicBezTo>
                    <a:pt x="2740" y="1568"/>
                    <a:pt x="2432" y="1082"/>
                    <a:pt x="2016" y="702"/>
                  </a:cubicBezTo>
                  <a:cubicBezTo>
                    <a:pt x="1779" y="465"/>
                    <a:pt x="1518" y="263"/>
                    <a:pt x="1222" y="97"/>
                  </a:cubicBezTo>
                  <a:cubicBezTo>
                    <a:pt x="1118" y="35"/>
                    <a:pt x="1006" y="0"/>
                    <a:pt x="892"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5" name="Google Shape;2944;p72">
              <a:extLst>
                <a:ext uri="{FF2B5EF4-FFF2-40B4-BE49-F238E27FC236}">
                  <a16:creationId xmlns:a16="http://schemas.microsoft.com/office/drawing/2014/main" id="{51C670E6-6E43-4555-4D4D-EA4F831B518F}"/>
                </a:ext>
              </a:extLst>
            </p:cNvPr>
            <p:cNvSpPr/>
            <p:nvPr/>
          </p:nvSpPr>
          <p:spPr>
            <a:xfrm>
              <a:off x="4612500" y="2819500"/>
              <a:ext cx="64350" cy="130375"/>
            </a:xfrm>
            <a:custGeom>
              <a:avLst/>
              <a:gdLst/>
              <a:ahLst/>
              <a:cxnLst/>
              <a:rect l="l" t="t" r="r" b="b"/>
              <a:pathLst>
                <a:path w="2574" h="5215" extrusionOk="0">
                  <a:moveTo>
                    <a:pt x="92" y="0"/>
                  </a:moveTo>
                  <a:cubicBezTo>
                    <a:pt x="48" y="0"/>
                    <a:pt x="0" y="44"/>
                    <a:pt x="0" y="97"/>
                  </a:cubicBezTo>
                  <a:cubicBezTo>
                    <a:pt x="48" y="761"/>
                    <a:pt x="261" y="1413"/>
                    <a:pt x="534" y="2030"/>
                  </a:cubicBezTo>
                  <a:cubicBezTo>
                    <a:pt x="830" y="2730"/>
                    <a:pt x="1376" y="3263"/>
                    <a:pt x="1708" y="3940"/>
                  </a:cubicBezTo>
                  <a:cubicBezTo>
                    <a:pt x="1862" y="4283"/>
                    <a:pt x="2005" y="4639"/>
                    <a:pt x="2123" y="5007"/>
                  </a:cubicBezTo>
                  <a:cubicBezTo>
                    <a:pt x="2144" y="5092"/>
                    <a:pt x="2175" y="5214"/>
                    <a:pt x="2274" y="5214"/>
                  </a:cubicBezTo>
                  <a:cubicBezTo>
                    <a:pt x="2286" y="5214"/>
                    <a:pt x="2299" y="5212"/>
                    <a:pt x="2313" y="5209"/>
                  </a:cubicBezTo>
                  <a:cubicBezTo>
                    <a:pt x="2574" y="5161"/>
                    <a:pt x="2171" y="4390"/>
                    <a:pt x="2147" y="4200"/>
                  </a:cubicBezTo>
                  <a:cubicBezTo>
                    <a:pt x="1969" y="3667"/>
                    <a:pt x="1649" y="3204"/>
                    <a:pt x="1305" y="2777"/>
                  </a:cubicBezTo>
                  <a:cubicBezTo>
                    <a:pt x="747" y="2054"/>
                    <a:pt x="380" y="1212"/>
                    <a:pt x="214" y="322"/>
                  </a:cubicBezTo>
                  <a:cubicBezTo>
                    <a:pt x="178" y="215"/>
                    <a:pt x="249" y="37"/>
                    <a:pt x="107" y="2"/>
                  </a:cubicBezTo>
                  <a:cubicBezTo>
                    <a:pt x="102" y="1"/>
                    <a:pt x="97" y="0"/>
                    <a:pt x="92"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6" name="Google Shape;2945;p72">
              <a:extLst>
                <a:ext uri="{FF2B5EF4-FFF2-40B4-BE49-F238E27FC236}">
                  <a16:creationId xmlns:a16="http://schemas.microsoft.com/office/drawing/2014/main" id="{D5E14A33-A2FA-0C10-E2FB-2C142FAB02A4}"/>
                </a:ext>
              </a:extLst>
            </p:cNvPr>
            <p:cNvSpPr/>
            <p:nvPr/>
          </p:nvSpPr>
          <p:spPr>
            <a:xfrm>
              <a:off x="4649550" y="2875300"/>
              <a:ext cx="24650" cy="37700"/>
            </a:xfrm>
            <a:custGeom>
              <a:avLst/>
              <a:gdLst/>
              <a:ahLst/>
              <a:cxnLst/>
              <a:rect l="l" t="t" r="r" b="b"/>
              <a:pathLst>
                <a:path w="986" h="1508" extrusionOk="0">
                  <a:moveTo>
                    <a:pt x="229" y="0"/>
                  </a:moveTo>
                  <a:cubicBezTo>
                    <a:pt x="211" y="0"/>
                    <a:pt x="194" y="4"/>
                    <a:pt x="179" y="11"/>
                  </a:cubicBezTo>
                  <a:cubicBezTo>
                    <a:pt x="1" y="106"/>
                    <a:pt x="392" y="605"/>
                    <a:pt x="440" y="771"/>
                  </a:cubicBezTo>
                  <a:cubicBezTo>
                    <a:pt x="546" y="984"/>
                    <a:pt x="641" y="1198"/>
                    <a:pt x="748" y="1411"/>
                  </a:cubicBezTo>
                  <a:cubicBezTo>
                    <a:pt x="748" y="1472"/>
                    <a:pt x="801" y="1508"/>
                    <a:pt x="852" y="1508"/>
                  </a:cubicBezTo>
                  <a:cubicBezTo>
                    <a:pt x="881" y="1508"/>
                    <a:pt x="909" y="1496"/>
                    <a:pt x="926" y="1470"/>
                  </a:cubicBezTo>
                  <a:cubicBezTo>
                    <a:pt x="985" y="1375"/>
                    <a:pt x="902" y="1281"/>
                    <a:pt x="878" y="1186"/>
                  </a:cubicBezTo>
                  <a:cubicBezTo>
                    <a:pt x="724" y="794"/>
                    <a:pt x="534" y="427"/>
                    <a:pt x="321" y="59"/>
                  </a:cubicBezTo>
                  <a:cubicBezTo>
                    <a:pt x="305" y="18"/>
                    <a:pt x="266" y="0"/>
                    <a:pt x="229"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7" name="Google Shape;2946;p72">
              <a:extLst>
                <a:ext uri="{FF2B5EF4-FFF2-40B4-BE49-F238E27FC236}">
                  <a16:creationId xmlns:a16="http://schemas.microsoft.com/office/drawing/2014/main" id="{421EC72A-5E54-ABA3-1123-6BA75D659E1C}"/>
                </a:ext>
              </a:extLst>
            </p:cNvPr>
            <p:cNvSpPr/>
            <p:nvPr/>
          </p:nvSpPr>
          <p:spPr>
            <a:xfrm>
              <a:off x="4657850" y="2900475"/>
              <a:ext cx="25" cy="25"/>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8" name="Google Shape;2947;p72">
              <a:extLst>
                <a:ext uri="{FF2B5EF4-FFF2-40B4-BE49-F238E27FC236}">
                  <a16:creationId xmlns:a16="http://schemas.microsoft.com/office/drawing/2014/main" id="{5356AB61-0BB6-33C1-6B97-8FE5B17E4807}"/>
                </a:ext>
              </a:extLst>
            </p:cNvPr>
            <p:cNvSpPr/>
            <p:nvPr/>
          </p:nvSpPr>
          <p:spPr>
            <a:xfrm>
              <a:off x="4657850" y="2900475"/>
              <a:ext cx="25" cy="25"/>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49" name="Google Shape;2948;p72">
              <a:extLst>
                <a:ext uri="{FF2B5EF4-FFF2-40B4-BE49-F238E27FC236}">
                  <a16:creationId xmlns:a16="http://schemas.microsoft.com/office/drawing/2014/main" id="{E40879A6-CF87-F6C0-85B8-E46719A4B92D}"/>
                </a:ext>
              </a:extLst>
            </p:cNvPr>
            <p:cNvSpPr/>
            <p:nvPr/>
          </p:nvSpPr>
          <p:spPr>
            <a:xfrm>
              <a:off x="4657850" y="2900475"/>
              <a:ext cx="25" cy="25"/>
            </a:xfrm>
            <a:custGeom>
              <a:avLst/>
              <a:gdLst/>
              <a:ahLst/>
              <a:cxnLst/>
              <a:rect l="l" t="t" r="r" b="b"/>
              <a:pathLst>
                <a:path w="1" h="1" extrusionOk="0">
                  <a:moveTo>
                    <a:pt x="1" y="1"/>
                  </a:moveTo>
                  <a:lnTo>
                    <a:pt x="1" y="1"/>
                  </a:lnTo>
                  <a:lnTo>
                    <a:pt x="1" y="1"/>
                  </a:lnTo>
                  <a:cubicBezTo>
                    <a:pt x="1" y="1"/>
                    <a:pt x="1" y="1"/>
                    <a:pt x="1" y="1"/>
                  </a:cubicBezTo>
                  <a:cubicBezTo>
                    <a:pt x="1" y="1"/>
                    <a:pt x="1" y="1"/>
                    <a:pt x="1"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0" name="Google Shape;2949;p72">
              <a:extLst>
                <a:ext uri="{FF2B5EF4-FFF2-40B4-BE49-F238E27FC236}">
                  <a16:creationId xmlns:a16="http://schemas.microsoft.com/office/drawing/2014/main" id="{060C8763-2577-8744-1CDF-C9BC17B80409}"/>
                </a:ext>
              </a:extLst>
            </p:cNvPr>
            <p:cNvSpPr/>
            <p:nvPr/>
          </p:nvSpPr>
          <p:spPr>
            <a:xfrm>
              <a:off x="4657850" y="2900175"/>
              <a:ext cx="25" cy="325"/>
            </a:xfrm>
            <a:custGeom>
              <a:avLst/>
              <a:gdLst/>
              <a:ahLst/>
              <a:cxnLst/>
              <a:rect l="l" t="t" r="r" b="b"/>
              <a:pathLst>
                <a:path w="1" h="13" extrusionOk="0">
                  <a:moveTo>
                    <a:pt x="1" y="13"/>
                  </a:moveTo>
                  <a:cubicBezTo>
                    <a:pt x="1" y="13"/>
                    <a:pt x="1" y="13"/>
                    <a:pt x="1" y="13"/>
                  </a:cubicBezTo>
                  <a:lnTo>
                    <a:pt x="1" y="13"/>
                  </a:lnTo>
                  <a:lnTo>
                    <a:pt x="1" y="13"/>
                  </a:lnTo>
                  <a:cubicBezTo>
                    <a:pt x="1" y="1"/>
                    <a:pt x="1" y="1"/>
                    <a:pt x="1" y="1"/>
                  </a:cubicBezTo>
                  <a:cubicBezTo>
                    <a:pt x="1" y="1"/>
                    <a:pt x="1" y="1"/>
                    <a:pt x="1" y="1"/>
                  </a:cubicBezTo>
                  <a:cubicBezTo>
                    <a:pt x="1" y="1"/>
                    <a:pt x="1" y="1"/>
                    <a:pt x="1" y="13"/>
                  </a:cubicBezTo>
                  <a:cubicBezTo>
                    <a:pt x="1" y="13"/>
                    <a:pt x="1" y="13"/>
                    <a:pt x="1" y="13"/>
                  </a:cubicBezTo>
                  <a:lnTo>
                    <a:pt x="1" y="13"/>
                  </a:lnTo>
                  <a:cubicBezTo>
                    <a:pt x="1" y="13"/>
                    <a:pt x="1" y="13"/>
                    <a:pt x="1" y="13"/>
                  </a:cubicBezTo>
                  <a:lnTo>
                    <a:pt x="1" y="13"/>
                  </a:ln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1" name="Google Shape;2950;p72">
              <a:extLst>
                <a:ext uri="{FF2B5EF4-FFF2-40B4-BE49-F238E27FC236}">
                  <a16:creationId xmlns:a16="http://schemas.microsoft.com/office/drawing/2014/main" id="{E5A0B6F2-0132-433D-751D-A739D4A013B6}"/>
                </a:ext>
              </a:extLst>
            </p:cNvPr>
            <p:cNvSpPr/>
            <p:nvPr/>
          </p:nvSpPr>
          <p:spPr>
            <a:xfrm>
              <a:off x="4657850" y="2900475"/>
              <a:ext cx="25" cy="25"/>
            </a:xfrm>
            <a:custGeom>
              <a:avLst/>
              <a:gdLst/>
              <a:ahLst/>
              <a:cxnLst/>
              <a:rect l="l" t="t" r="r" b="b"/>
              <a:pathLst>
                <a:path w="1" h="1" extrusionOk="0">
                  <a:moveTo>
                    <a:pt x="1" y="1"/>
                  </a:moveTo>
                  <a:lnTo>
                    <a:pt x="1" y="1"/>
                  </a:lnTo>
                  <a:lnTo>
                    <a:pt x="1" y="1"/>
                  </a:ln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2" name="Google Shape;2951;p72">
              <a:extLst>
                <a:ext uri="{FF2B5EF4-FFF2-40B4-BE49-F238E27FC236}">
                  <a16:creationId xmlns:a16="http://schemas.microsoft.com/office/drawing/2014/main" id="{A6792771-F34A-6DD9-EEC6-9375F98ED3E8}"/>
                </a:ext>
              </a:extLst>
            </p:cNvPr>
            <p:cNvSpPr/>
            <p:nvPr/>
          </p:nvSpPr>
          <p:spPr>
            <a:xfrm>
              <a:off x="4657850" y="2900175"/>
              <a:ext cx="25" cy="25"/>
            </a:xfrm>
            <a:custGeom>
              <a:avLst/>
              <a:gdLst/>
              <a:ahLst/>
              <a:cxnLst/>
              <a:rect l="l" t="t" r="r" b="b"/>
              <a:pathLst>
                <a:path w="1" h="1" extrusionOk="0">
                  <a:moveTo>
                    <a:pt x="1" y="1"/>
                  </a:moveTo>
                  <a:lnTo>
                    <a:pt x="1" y="1"/>
                  </a:lnTo>
                  <a:lnTo>
                    <a:pt x="1" y="1"/>
                  </a:lnTo>
                  <a:cubicBezTo>
                    <a:pt x="1" y="1"/>
                    <a:pt x="1" y="1"/>
                    <a:pt x="1" y="1"/>
                  </a:cubicBezTo>
                  <a:lnTo>
                    <a:pt x="1" y="1"/>
                  </a:ln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3" name="Google Shape;2952;p72">
              <a:extLst>
                <a:ext uri="{FF2B5EF4-FFF2-40B4-BE49-F238E27FC236}">
                  <a16:creationId xmlns:a16="http://schemas.microsoft.com/office/drawing/2014/main" id="{58F471D1-DA7D-4EA9-F410-7149C00ABB4D}"/>
                </a:ext>
              </a:extLst>
            </p:cNvPr>
            <p:cNvSpPr/>
            <p:nvPr/>
          </p:nvSpPr>
          <p:spPr>
            <a:xfrm>
              <a:off x="4731400" y="2886300"/>
              <a:ext cx="223000" cy="175525"/>
            </a:xfrm>
            <a:custGeom>
              <a:avLst/>
              <a:gdLst/>
              <a:ahLst/>
              <a:cxnLst/>
              <a:rect l="l" t="t" r="r" b="b"/>
              <a:pathLst>
                <a:path w="8920" h="7021" extrusionOk="0">
                  <a:moveTo>
                    <a:pt x="5619" y="1"/>
                  </a:moveTo>
                  <a:cubicBezTo>
                    <a:pt x="4485" y="1"/>
                    <a:pt x="3290" y="444"/>
                    <a:pt x="2598" y="1137"/>
                  </a:cubicBezTo>
                  <a:cubicBezTo>
                    <a:pt x="1186" y="1493"/>
                    <a:pt x="0" y="4458"/>
                    <a:pt x="190" y="5822"/>
                  </a:cubicBezTo>
                  <a:cubicBezTo>
                    <a:pt x="328" y="6788"/>
                    <a:pt x="1162" y="7020"/>
                    <a:pt x="2009" y="7020"/>
                  </a:cubicBezTo>
                  <a:cubicBezTo>
                    <a:pt x="2326" y="7020"/>
                    <a:pt x="2645" y="6987"/>
                    <a:pt x="2930" y="6949"/>
                  </a:cubicBezTo>
                  <a:cubicBezTo>
                    <a:pt x="5373" y="6605"/>
                    <a:pt x="8919" y="5276"/>
                    <a:pt x="8469" y="2216"/>
                  </a:cubicBezTo>
                  <a:cubicBezTo>
                    <a:pt x="8236" y="630"/>
                    <a:pt x="6970" y="1"/>
                    <a:pt x="5619"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4" name="Google Shape;2953;p72">
              <a:extLst>
                <a:ext uri="{FF2B5EF4-FFF2-40B4-BE49-F238E27FC236}">
                  <a16:creationId xmlns:a16="http://schemas.microsoft.com/office/drawing/2014/main" id="{39BF3E63-143F-6CA9-2752-84355AC56964}"/>
                </a:ext>
              </a:extLst>
            </p:cNvPr>
            <p:cNvSpPr/>
            <p:nvPr/>
          </p:nvSpPr>
          <p:spPr>
            <a:xfrm>
              <a:off x="4562725" y="2435700"/>
              <a:ext cx="557125" cy="502750"/>
            </a:xfrm>
            <a:custGeom>
              <a:avLst/>
              <a:gdLst/>
              <a:ahLst/>
              <a:cxnLst/>
              <a:rect l="l" t="t" r="r" b="b"/>
              <a:pathLst>
                <a:path w="22285" h="20110" extrusionOk="0">
                  <a:moveTo>
                    <a:pt x="9257" y="0"/>
                  </a:moveTo>
                  <a:cubicBezTo>
                    <a:pt x="6834" y="0"/>
                    <a:pt x="4626" y="1358"/>
                    <a:pt x="3557" y="3707"/>
                  </a:cubicBezTo>
                  <a:cubicBezTo>
                    <a:pt x="2881" y="4869"/>
                    <a:pt x="2394" y="6138"/>
                    <a:pt x="2110" y="7455"/>
                  </a:cubicBezTo>
                  <a:cubicBezTo>
                    <a:pt x="2062" y="7443"/>
                    <a:pt x="2015" y="7419"/>
                    <a:pt x="1967" y="7407"/>
                  </a:cubicBezTo>
                  <a:cubicBezTo>
                    <a:pt x="1895" y="7399"/>
                    <a:pt x="1825" y="7394"/>
                    <a:pt x="1758" y="7394"/>
                  </a:cubicBezTo>
                  <a:cubicBezTo>
                    <a:pt x="172" y="7394"/>
                    <a:pt x="0" y="9733"/>
                    <a:pt x="592" y="10871"/>
                  </a:cubicBezTo>
                  <a:cubicBezTo>
                    <a:pt x="829" y="11440"/>
                    <a:pt x="1208" y="11938"/>
                    <a:pt x="1659" y="12353"/>
                  </a:cubicBezTo>
                  <a:cubicBezTo>
                    <a:pt x="1695" y="13516"/>
                    <a:pt x="1873" y="14666"/>
                    <a:pt x="2300" y="15733"/>
                  </a:cubicBezTo>
                  <a:cubicBezTo>
                    <a:pt x="2323" y="15793"/>
                    <a:pt x="2347" y="15840"/>
                    <a:pt x="2371" y="15899"/>
                  </a:cubicBezTo>
                  <a:cubicBezTo>
                    <a:pt x="2454" y="16042"/>
                    <a:pt x="2525" y="16184"/>
                    <a:pt x="2620" y="16326"/>
                  </a:cubicBezTo>
                  <a:cubicBezTo>
                    <a:pt x="2703" y="16457"/>
                    <a:pt x="2798" y="16599"/>
                    <a:pt x="2893" y="16730"/>
                  </a:cubicBezTo>
                  <a:cubicBezTo>
                    <a:pt x="2952" y="16825"/>
                    <a:pt x="3023" y="16919"/>
                    <a:pt x="3094" y="17014"/>
                  </a:cubicBezTo>
                  <a:cubicBezTo>
                    <a:pt x="3165" y="17109"/>
                    <a:pt x="3237" y="17204"/>
                    <a:pt x="3320" y="17287"/>
                  </a:cubicBezTo>
                  <a:cubicBezTo>
                    <a:pt x="3474" y="17453"/>
                    <a:pt x="3640" y="17607"/>
                    <a:pt x="3806" y="17750"/>
                  </a:cubicBezTo>
                  <a:cubicBezTo>
                    <a:pt x="3984" y="17916"/>
                    <a:pt x="4150" y="18070"/>
                    <a:pt x="4340" y="18224"/>
                  </a:cubicBezTo>
                  <a:cubicBezTo>
                    <a:pt x="4411" y="18295"/>
                    <a:pt x="4482" y="18355"/>
                    <a:pt x="4565" y="18402"/>
                  </a:cubicBezTo>
                  <a:cubicBezTo>
                    <a:pt x="4648" y="18473"/>
                    <a:pt x="4743" y="18532"/>
                    <a:pt x="4838" y="18592"/>
                  </a:cubicBezTo>
                  <a:cubicBezTo>
                    <a:pt x="5016" y="18699"/>
                    <a:pt x="5182" y="18817"/>
                    <a:pt x="5360" y="18924"/>
                  </a:cubicBezTo>
                  <a:cubicBezTo>
                    <a:pt x="5454" y="18983"/>
                    <a:pt x="5549" y="19042"/>
                    <a:pt x="5644" y="19090"/>
                  </a:cubicBezTo>
                  <a:cubicBezTo>
                    <a:pt x="5751" y="19149"/>
                    <a:pt x="5846" y="19197"/>
                    <a:pt x="5941" y="19244"/>
                  </a:cubicBezTo>
                  <a:cubicBezTo>
                    <a:pt x="6213" y="19351"/>
                    <a:pt x="6486" y="19458"/>
                    <a:pt x="6759" y="19564"/>
                  </a:cubicBezTo>
                  <a:cubicBezTo>
                    <a:pt x="6901" y="19624"/>
                    <a:pt x="7056" y="19671"/>
                    <a:pt x="7198" y="19730"/>
                  </a:cubicBezTo>
                  <a:cubicBezTo>
                    <a:pt x="7328" y="19778"/>
                    <a:pt x="7459" y="19825"/>
                    <a:pt x="7589" y="19873"/>
                  </a:cubicBezTo>
                  <a:cubicBezTo>
                    <a:pt x="7708" y="19896"/>
                    <a:pt x="7815" y="19932"/>
                    <a:pt x="7933" y="19956"/>
                  </a:cubicBezTo>
                  <a:cubicBezTo>
                    <a:pt x="8064" y="19979"/>
                    <a:pt x="8182" y="20003"/>
                    <a:pt x="8313" y="20039"/>
                  </a:cubicBezTo>
                  <a:cubicBezTo>
                    <a:pt x="8408" y="20051"/>
                    <a:pt x="8514" y="20062"/>
                    <a:pt x="8609" y="20074"/>
                  </a:cubicBezTo>
                  <a:cubicBezTo>
                    <a:pt x="8657" y="20086"/>
                    <a:pt x="8704" y="20086"/>
                    <a:pt x="8752" y="20086"/>
                  </a:cubicBezTo>
                  <a:cubicBezTo>
                    <a:pt x="8811" y="20098"/>
                    <a:pt x="8870" y="20098"/>
                    <a:pt x="8918" y="20098"/>
                  </a:cubicBezTo>
                  <a:lnTo>
                    <a:pt x="8965" y="20098"/>
                  </a:lnTo>
                  <a:cubicBezTo>
                    <a:pt x="9036" y="20110"/>
                    <a:pt x="9119" y="20110"/>
                    <a:pt x="9202" y="20110"/>
                  </a:cubicBezTo>
                  <a:cubicBezTo>
                    <a:pt x="9475" y="20110"/>
                    <a:pt x="9760" y="20098"/>
                    <a:pt x="10044" y="20074"/>
                  </a:cubicBezTo>
                  <a:cubicBezTo>
                    <a:pt x="10388" y="20051"/>
                    <a:pt x="10732" y="20027"/>
                    <a:pt x="11076" y="20003"/>
                  </a:cubicBezTo>
                  <a:cubicBezTo>
                    <a:pt x="11396" y="19968"/>
                    <a:pt x="11729" y="19932"/>
                    <a:pt x="12049" y="19885"/>
                  </a:cubicBezTo>
                  <a:cubicBezTo>
                    <a:pt x="12215" y="19861"/>
                    <a:pt x="12369" y="19837"/>
                    <a:pt x="12535" y="19813"/>
                  </a:cubicBezTo>
                  <a:cubicBezTo>
                    <a:pt x="12701" y="19790"/>
                    <a:pt x="12879" y="19754"/>
                    <a:pt x="13045" y="19719"/>
                  </a:cubicBezTo>
                  <a:cubicBezTo>
                    <a:pt x="13128" y="19707"/>
                    <a:pt x="13199" y="19695"/>
                    <a:pt x="13282" y="19671"/>
                  </a:cubicBezTo>
                  <a:cubicBezTo>
                    <a:pt x="13365" y="19647"/>
                    <a:pt x="13448" y="19624"/>
                    <a:pt x="13531" y="19600"/>
                  </a:cubicBezTo>
                  <a:cubicBezTo>
                    <a:pt x="13614" y="19576"/>
                    <a:pt x="13697" y="19552"/>
                    <a:pt x="13792" y="19529"/>
                  </a:cubicBezTo>
                  <a:cubicBezTo>
                    <a:pt x="13863" y="19505"/>
                    <a:pt x="13946" y="19481"/>
                    <a:pt x="14029" y="19458"/>
                  </a:cubicBezTo>
                  <a:lnTo>
                    <a:pt x="14207" y="19386"/>
                  </a:lnTo>
                  <a:cubicBezTo>
                    <a:pt x="14267" y="19363"/>
                    <a:pt x="14314" y="19351"/>
                    <a:pt x="14362" y="19327"/>
                  </a:cubicBezTo>
                  <a:cubicBezTo>
                    <a:pt x="14421" y="19303"/>
                    <a:pt x="14468" y="19280"/>
                    <a:pt x="14516" y="19256"/>
                  </a:cubicBezTo>
                  <a:cubicBezTo>
                    <a:pt x="14575" y="19232"/>
                    <a:pt x="14634" y="19197"/>
                    <a:pt x="14694" y="19173"/>
                  </a:cubicBezTo>
                  <a:cubicBezTo>
                    <a:pt x="14753" y="19137"/>
                    <a:pt x="14800" y="19114"/>
                    <a:pt x="14860" y="19078"/>
                  </a:cubicBezTo>
                  <a:cubicBezTo>
                    <a:pt x="14907" y="19054"/>
                    <a:pt x="14955" y="19031"/>
                    <a:pt x="15002" y="18995"/>
                  </a:cubicBezTo>
                  <a:cubicBezTo>
                    <a:pt x="15049" y="18971"/>
                    <a:pt x="15097" y="18948"/>
                    <a:pt x="15133" y="18912"/>
                  </a:cubicBezTo>
                  <a:cubicBezTo>
                    <a:pt x="15192" y="18876"/>
                    <a:pt x="15239" y="18853"/>
                    <a:pt x="15287" y="18817"/>
                  </a:cubicBezTo>
                  <a:cubicBezTo>
                    <a:pt x="15310" y="18793"/>
                    <a:pt x="15346" y="18770"/>
                    <a:pt x="15370" y="18746"/>
                  </a:cubicBezTo>
                  <a:cubicBezTo>
                    <a:pt x="15405" y="18722"/>
                    <a:pt x="15441" y="18699"/>
                    <a:pt x="15465" y="18675"/>
                  </a:cubicBezTo>
                  <a:cubicBezTo>
                    <a:pt x="15524" y="18627"/>
                    <a:pt x="15583" y="18580"/>
                    <a:pt x="15643" y="18521"/>
                  </a:cubicBezTo>
                  <a:cubicBezTo>
                    <a:pt x="15690" y="18485"/>
                    <a:pt x="15726" y="18449"/>
                    <a:pt x="15773" y="18402"/>
                  </a:cubicBezTo>
                  <a:cubicBezTo>
                    <a:pt x="15809" y="18366"/>
                    <a:pt x="15832" y="18331"/>
                    <a:pt x="15868" y="18295"/>
                  </a:cubicBezTo>
                  <a:cubicBezTo>
                    <a:pt x="15939" y="18224"/>
                    <a:pt x="16010" y="18141"/>
                    <a:pt x="16081" y="18058"/>
                  </a:cubicBezTo>
                  <a:cubicBezTo>
                    <a:pt x="16152" y="17975"/>
                    <a:pt x="16212" y="17892"/>
                    <a:pt x="16271" y="17809"/>
                  </a:cubicBezTo>
                  <a:cubicBezTo>
                    <a:pt x="16330" y="17726"/>
                    <a:pt x="16390" y="17643"/>
                    <a:pt x="16449" y="17560"/>
                  </a:cubicBezTo>
                  <a:cubicBezTo>
                    <a:pt x="16544" y="17394"/>
                    <a:pt x="16639" y="17240"/>
                    <a:pt x="16734" y="17085"/>
                  </a:cubicBezTo>
                  <a:cubicBezTo>
                    <a:pt x="16817" y="16931"/>
                    <a:pt x="16888" y="16777"/>
                    <a:pt x="16959" y="16623"/>
                  </a:cubicBezTo>
                  <a:cubicBezTo>
                    <a:pt x="17054" y="16433"/>
                    <a:pt x="17137" y="16243"/>
                    <a:pt x="17208" y="16054"/>
                  </a:cubicBezTo>
                  <a:cubicBezTo>
                    <a:pt x="17256" y="15959"/>
                    <a:pt x="17291" y="15852"/>
                    <a:pt x="17339" y="15757"/>
                  </a:cubicBezTo>
                  <a:cubicBezTo>
                    <a:pt x="17350" y="15710"/>
                    <a:pt x="17362" y="15662"/>
                    <a:pt x="17386" y="15615"/>
                  </a:cubicBezTo>
                  <a:cubicBezTo>
                    <a:pt x="17398" y="15567"/>
                    <a:pt x="17410" y="15520"/>
                    <a:pt x="17445" y="15484"/>
                  </a:cubicBezTo>
                  <a:cubicBezTo>
                    <a:pt x="17461" y="15461"/>
                    <a:pt x="17486" y="15448"/>
                    <a:pt x="17511" y="15448"/>
                  </a:cubicBezTo>
                  <a:cubicBezTo>
                    <a:pt x="17525" y="15448"/>
                    <a:pt x="17539" y="15452"/>
                    <a:pt x="17552" y="15461"/>
                  </a:cubicBezTo>
                  <a:cubicBezTo>
                    <a:pt x="17588" y="15484"/>
                    <a:pt x="17599" y="15520"/>
                    <a:pt x="17588" y="15555"/>
                  </a:cubicBezTo>
                  <a:cubicBezTo>
                    <a:pt x="17588" y="15567"/>
                    <a:pt x="17588" y="15591"/>
                    <a:pt x="17576" y="15603"/>
                  </a:cubicBezTo>
                  <a:cubicBezTo>
                    <a:pt x="17552" y="15686"/>
                    <a:pt x="17528" y="15757"/>
                    <a:pt x="17505" y="15840"/>
                  </a:cubicBezTo>
                  <a:cubicBezTo>
                    <a:pt x="18679" y="15710"/>
                    <a:pt x="20126" y="15259"/>
                    <a:pt x="21039" y="14583"/>
                  </a:cubicBezTo>
                  <a:cubicBezTo>
                    <a:pt x="22071" y="13670"/>
                    <a:pt x="22284" y="11855"/>
                    <a:pt x="21075" y="10989"/>
                  </a:cubicBezTo>
                  <a:cubicBezTo>
                    <a:pt x="20685" y="10743"/>
                    <a:pt x="20232" y="10643"/>
                    <a:pt x="19774" y="10643"/>
                  </a:cubicBezTo>
                  <a:cubicBezTo>
                    <a:pt x="19436" y="10643"/>
                    <a:pt x="19095" y="10697"/>
                    <a:pt x="18774" y="10788"/>
                  </a:cubicBezTo>
                  <a:cubicBezTo>
                    <a:pt x="18774" y="9258"/>
                    <a:pt x="18442" y="7716"/>
                    <a:pt x="18086" y="6221"/>
                  </a:cubicBezTo>
                  <a:cubicBezTo>
                    <a:pt x="17184" y="2817"/>
                    <a:pt x="14326" y="967"/>
                    <a:pt x="11041" y="244"/>
                  </a:cubicBezTo>
                  <a:cubicBezTo>
                    <a:pt x="10442" y="80"/>
                    <a:pt x="9844" y="0"/>
                    <a:pt x="9257" y="0"/>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5" name="Google Shape;2954;p72">
              <a:extLst>
                <a:ext uri="{FF2B5EF4-FFF2-40B4-BE49-F238E27FC236}">
                  <a16:creationId xmlns:a16="http://schemas.microsoft.com/office/drawing/2014/main" id="{A5DB782D-B2FF-995F-CA54-82C1E1F9E3B8}"/>
                </a:ext>
              </a:extLst>
            </p:cNvPr>
            <p:cNvSpPr/>
            <p:nvPr/>
          </p:nvSpPr>
          <p:spPr>
            <a:xfrm>
              <a:off x="4559125" y="2352700"/>
              <a:ext cx="643750" cy="567675"/>
            </a:xfrm>
            <a:custGeom>
              <a:avLst/>
              <a:gdLst/>
              <a:ahLst/>
              <a:cxnLst/>
              <a:rect l="l" t="t" r="r" b="b"/>
              <a:pathLst>
                <a:path w="25750" h="22707" extrusionOk="0">
                  <a:moveTo>
                    <a:pt x="13038" y="1"/>
                  </a:moveTo>
                  <a:cubicBezTo>
                    <a:pt x="12926" y="1"/>
                    <a:pt x="12815" y="2"/>
                    <a:pt x="12703" y="6"/>
                  </a:cubicBezTo>
                  <a:cubicBezTo>
                    <a:pt x="10651" y="41"/>
                    <a:pt x="8587" y="516"/>
                    <a:pt x="6915" y="1725"/>
                  </a:cubicBezTo>
                  <a:cubicBezTo>
                    <a:pt x="5254" y="2852"/>
                    <a:pt x="3796" y="4382"/>
                    <a:pt x="3037" y="6256"/>
                  </a:cubicBezTo>
                  <a:cubicBezTo>
                    <a:pt x="2871" y="6719"/>
                    <a:pt x="2740" y="7193"/>
                    <a:pt x="2610" y="7656"/>
                  </a:cubicBezTo>
                  <a:cubicBezTo>
                    <a:pt x="2242" y="8011"/>
                    <a:pt x="1957" y="8581"/>
                    <a:pt x="1851" y="8984"/>
                  </a:cubicBezTo>
                  <a:cubicBezTo>
                    <a:pt x="1756" y="9423"/>
                    <a:pt x="1756" y="9897"/>
                    <a:pt x="1590" y="10324"/>
                  </a:cubicBezTo>
                  <a:cubicBezTo>
                    <a:pt x="1507" y="10561"/>
                    <a:pt x="1364" y="10763"/>
                    <a:pt x="1234" y="10965"/>
                  </a:cubicBezTo>
                  <a:cubicBezTo>
                    <a:pt x="1127" y="11119"/>
                    <a:pt x="1020" y="11249"/>
                    <a:pt x="902" y="11392"/>
                  </a:cubicBezTo>
                  <a:cubicBezTo>
                    <a:pt x="558" y="11747"/>
                    <a:pt x="190" y="12068"/>
                    <a:pt x="95" y="12589"/>
                  </a:cubicBezTo>
                  <a:cubicBezTo>
                    <a:pt x="0" y="13016"/>
                    <a:pt x="48" y="13443"/>
                    <a:pt x="107" y="13870"/>
                  </a:cubicBezTo>
                  <a:cubicBezTo>
                    <a:pt x="202" y="14582"/>
                    <a:pt x="439" y="15270"/>
                    <a:pt x="748" y="15910"/>
                  </a:cubicBezTo>
                  <a:cubicBezTo>
                    <a:pt x="866" y="16171"/>
                    <a:pt x="1246" y="16954"/>
                    <a:pt x="1542" y="17002"/>
                  </a:cubicBezTo>
                  <a:cubicBezTo>
                    <a:pt x="1552" y="17003"/>
                    <a:pt x="1562" y="17004"/>
                    <a:pt x="1571" y="17004"/>
                  </a:cubicBezTo>
                  <a:cubicBezTo>
                    <a:pt x="1694" y="17004"/>
                    <a:pt x="1756" y="16862"/>
                    <a:pt x="1768" y="16741"/>
                  </a:cubicBezTo>
                  <a:cubicBezTo>
                    <a:pt x="1779" y="16598"/>
                    <a:pt x="1803" y="16456"/>
                    <a:pt x="1827" y="16314"/>
                  </a:cubicBezTo>
                  <a:cubicBezTo>
                    <a:pt x="1922" y="15839"/>
                    <a:pt x="2028" y="15365"/>
                    <a:pt x="2123" y="14890"/>
                  </a:cubicBezTo>
                  <a:cubicBezTo>
                    <a:pt x="2313" y="14048"/>
                    <a:pt x="2598" y="13242"/>
                    <a:pt x="2811" y="12400"/>
                  </a:cubicBezTo>
                  <a:cubicBezTo>
                    <a:pt x="3072" y="11332"/>
                    <a:pt x="3274" y="10253"/>
                    <a:pt x="3499" y="9174"/>
                  </a:cubicBezTo>
                  <a:cubicBezTo>
                    <a:pt x="3499" y="9162"/>
                    <a:pt x="3499" y="9162"/>
                    <a:pt x="3499" y="9150"/>
                  </a:cubicBezTo>
                  <a:cubicBezTo>
                    <a:pt x="3499" y="9126"/>
                    <a:pt x="3499" y="9091"/>
                    <a:pt x="3499" y="9055"/>
                  </a:cubicBezTo>
                  <a:cubicBezTo>
                    <a:pt x="3499" y="9031"/>
                    <a:pt x="3499" y="9008"/>
                    <a:pt x="3499" y="8972"/>
                  </a:cubicBezTo>
                  <a:cubicBezTo>
                    <a:pt x="3487" y="8948"/>
                    <a:pt x="3487" y="8913"/>
                    <a:pt x="3475" y="8877"/>
                  </a:cubicBezTo>
                  <a:cubicBezTo>
                    <a:pt x="3464" y="8842"/>
                    <a:pt x="3475" y="8794"/>
                    <a:pt x="3475" y="8747"/>
                  </a:cubicBezTo>
                  <a:cubicBezTo>
                    <a:pt x="3487" y="8664"/>
                    <a:pt x="3523" y="8581"/>
                    <a:pt x="3594" y="8545"/>
                  </a:cubicBezTo>
                  <a:cubicBezTo>
                    <a:pt x="3630" y="8533"/>
                    <a:pt x="3677" y="8521"/>
                    <a:pt x="3713" y="8509"/>
                  </a:cubicBezTo>
                  <a:lnTo>
                    <a:pt x="3796" y="8509"/>
                  </a:lnTo>
                  <a:cubicBezTo>
                    <a:pt x="3902" y="8509"/>
                    <a:pt x="4009" y="8521"/>
                    <a:pt x="4116" y="8533"/>
                  </a:cubicBezTo>
                  <a:cubicBezTo>
                    <a:pt x="4151" y="8545"/>
                    <a:pt x="4187" y="8545"/>
                    <a:pt x="4223" y="8557"/>
                  </a:cubicBezTo>
                  <a:cubicBezTo>
                    <a:pt x="4511" y="8539"/>
                    <a:pt x="4799" y="8531"/>
                    <a:pt x="5087" y="8531"/>
                  </a:cubicBezTo>
                  <a:cubicBezTo>
                    <a:pt x="6556" y="8531"/>
                    <a:pt x="8023" y="8753"/>
                    <a:pt x="9441" y="9150"/>
                  </a:cubicBezTo>
                  <a:cubicBezTo>
                    <a:pt x="9453" y="9126"/>
                    <a:pt x="9465" y="9103"/>
                    <a:pt x="9465" y="9079"/>
                  </a:cubicBezTo>
                  <a:cubicBezTo>
                    <a:pt x="9512" y="8960"/>
                    <a:pt x="9560" y="8830"/>
                    <a:pt x="9619" y="8711"/>
                  </a:cubicBezTo>
                  <a:cubicBezTo>
                    <a:pt x="9643" y="8628"/>
                    <a:pt x="9678" y="8557"/>
                    <a:pt x="9702" y="8486"/>
                  </a:cubicBezTo>
                  <a:cubicBezTo>
                    <a:pt x="9726" y="8438"/>
                    <a:pt x="9750" y="8379"/>
                    <a:pt x="9773" y="8332"/>
                  </a:cubicBezTo>
                  <a:cubicBezTo>
                    <a:pt x="9797" y="8260"/>
                    <a:pt x="9833" y="8201"/>
                    <a:pt x="9868" y="8130"/>
                  </a:cubicBezTo>
                  <a:cubicBezTo>
                    <a:pt x="9892" y="8083"/>
                    <a:pt x="9916" y="8023"/>
                    <a:pt x="9939" y="7976"/>
                  </a:cubicBezTo>
                  <a:cubicBezTo>
                    <a:pt x="9975" y="7905"/>
                    <a:pt x="10010" y="7845"/>
                    <a:pt x="10046" y="7774"/>
                  </a:cubicBezTo>
                  <a:cubicBezTo>
                    <a:pt x="10070" y="7727"/>
                    <a:pt x="10094" y="7679"/>
                    <a:pt x="10117" y="7632"/>
                  </a:cubicBezTo>
                  <a:cubicBezTo>
                    <a:pt x="10188" y="7513"/>
                    <a:pt x="10248" y="7395"/>
                    <a:pt x="10319" y="7276"/>
                  </a:cubicBezTo>
                  <a:cubicBezTo>
                    <a:pt x="10390" y="7157"/>
                    <a:pt x="10461" y="7027"/>
                    <a:pt x="10532" y="6908"/>
                  </a:cubicBezTo>
                  <a:cubicBezTo>
                    <a:pt x="10592" y="6802"/>
                    <a:pt x="10651" y="6707"/>
                    <a:pt x="10710" y="6612"/>
                  </a:cubicBezTo>
                  <a:cubicBezTo>
                    <a:pt x="10746" y="6553"/>
                    <a:pt x="10793" y="6493"/>
                    <a:pt x="10829" y="6434"/>
                  </a:cubicBezTo>
                  <a:cubicBezTo>
                    <a:pt x="10864" y="6375"/>
                    <a:pt x="10912" y="6327"/>
                    <a:pt x="10947" y="6268"/>
                  </a:cubicBezTo>
                  <a:cubicBezTo>
                    <a:pt x="10983" y="6220"/>
                    <a:pt x="11030" y="6173"/>
                    <a:pt x="11066" y="6126"/>
                  </a:cubicBezTo>
                  <a:cubicBezTo>
                    <a:pt x="11102" y="6066"/>
                    <a:pt x="11137" y="6031"/>
                    <a:pt x="11185" y="5983"/>
                  </a:cubicBezTo>
                  <a:cubicBezTo>
                    <a:pt x="11268" y="5876"/>
                    <a:pt x="11351" y="5782"/>
                    <a:pt x="11446" y="5687"/>
                  </a:cubicBezTo>
                  <a:cubicBezTo>
                    <a:pt x="11469" y="5651"/>
                    <a:pt x="11493" y="5627"/>
                    <a:pt x="11529" y="5592"/>
                  </a:cubicBezTo>
                  <a:cubicBezTo>
                    <a:pt x="11552" y="5568"/>
                    <a:pt x="11576" y="5544"/>
                    <a:pt x="11600" y="5521"/>
                  </a:cubicBezTo>
                  <a:cubicBezTo>
                    <a:pt x="11624" y="5485"/>
                    <a:pt x="11659" y="5473"/>
                    <a:pt x="11707" y="5461"/>
                  </a:cubicBezTo>
                  <a:cubicBezTo>
                    <a:pt x="11713" y="5460"/>
                    <a:pt x="11719" y="5459"/>
                    <a:pt x="11726" y="5459"/>
                  </a:cubicBezTo>
                  <a:cubicBezTo>
                    <a:pt x="11769" y="5459"/>
                    <a:pt x="11816" y="5491"/>
                    <a:pt x="11837" y="5533"/>
                  </a:cubicBezTo>
                  <a:cubicBezTo>
                    <a:pt x="11849" y="5568"/>
                    <a:pt x="11861" y="5592"/>
                    <a:pt x="11849" y="5627"/>
                  </a:cubicBezTo>
                  <a:cubicBezTo>
                    <a:pt x="11849" y="5663"/>
                    <a:pt x="11849" y="5699"/>
                    <a:pt x="11837" y="5734"/>
                  </a:cubicBezTo>
                  <a:cubicBezTo>
                    <a:pt x="11813" y="5805"/>
                    <a:pt x="11790" y="5876"/>
                    <a:pt x="11766" y="5959"/>
                  </a:cubicBezTo>
                  <a:cubicBezTo>
                    <a:pt x="11742" y="6031"/>
                    <a:pt x="11718" y="6114"/>
                    <a:pt x="11695" y="6185"/>
                  </a:cubicBezTo>
                  <a:cubicBezTo>
                    <a:pt x="11647" y="6303"/>
                    <a:pt x="11612" y="6434"/>
                    <a:pt x="11576" y="6553"/>
                  </a:cubicBezTo>
                  <a:cubicBezTo>
                    <a:pt x="11540" y="6671"/>
                    <a:pt x="11517" y="6802"/>
                    <a:pt x="11481" y="6920"/>
                  </a:cubicBezTo>
                  <a:cubicBezTo>
                    <a:pt x="11446" y="7039"/>
                    <a:pt x="11410" y="7157"/>
                    <a:pt x="11386" y="7276"/>
                  </a:cubicBezTo>
                  <a:cubicBezTo>
                    <a:pt x="11244" y="7798"/>
                    <a:pt x="11125" y="8332"/>
                    <a:pt x="11007" y="8865"/>
                  </a:cubicBezTo>
                  <a:cubicBezTo>
                    <a:pt x="11007" y="8865"/>
                    <a:pt x="11007" y="8877"/>
                    <a:pt x="10995" y="8877"/>
                  </a:cubicBezTo>
                  <a:cubicBezTo>
                    <a:pt x="10971" y="9019"/>
                    <a:pt x="10947" y="9162"/>
                    <a:pt x="10912" y="9304"/>
                  </a:cubicBezTo>
                  <a:cubicBezTo>
                    <a:pt x="10888" y="9399"/>
                    <a:pt x="10876" y="9506"/>
                    <a:pt x="10853" y="9613"/>
                  </a:cubicBezTo>
                  <a:cubicBezTo>
                    <a:pt x="11884" y="9980"/>
                    <a:pt x="12881" y="10443"/>
                    <a:pt x="13841" y="10965"/>
                  </a:cubicBezTo>
                  <a:cubicBezTo>
                    <a:pt x="14707" y="11498"/>
                    <a:pt x="15514" y="12127"/>
                    <a:pt x="16380" y="12672"/>
                  </a:cubicBezTo>
                  <a:cubicBezTo>
                    <a:pt x="17008" y="13123"/>
                    <a:pt x="17566" y="13669"/>
                    <a:pt x="18194" y="14119"/>
                  </a:cubicBezTo>
                  <a:cubicBezTo>
                    <a:pt x="18135" y="14309"/>
                    <a:pt x="18076" y="14499"/>
                    <a:pt x="18016" y="14689"/>
                  </a:cubicBezTo>
                  <a:cubicBezTo>
                    <a:pt x="17542" y="16373"/>
                    <a:pt x="17411" y="18128"/>
                    <a:pt x="17186" y="19848"/>
                  </a:cubicBezTo>
                  <a:cubicBezTo>
                    <a:pt x="17103" y="20572"/>
                    <a:pt x="17056" y="21295"/>
                    <a:pt x="17044" y="22019"/>
                  </a:cubicBezTo>
                  <a:cubicBezTo>
                    <a:pt x="16996" y="22647"/>
                    <a:pt x="17542" y="22695"/>
                    <a:pt x="18016" y="22706"/>
                  </a:cubicBezTo>
                  <a:lnTo>
                    <a:pt x="18123" y="22706"/>
                  </a:lnTo>
                  <a:cubicBezTo>
                    <a:pt x="19179" y="22706"/>
                    <a:pt x="19772" y="21710"/>
                    <a:pt x="20388" y="20999"/>
                  </a:cubicBezTo>
                  <a:cubicBezTo>
                    <a:pt x="20393" y="20998"/>
                    <a:pt x="20398" y="20998"/>
                    <a:pt x="20403" y="20998"/>
                  </a:cubicBezTo>
                  <a:cubicBezTo>
                    <a:pt x="20762" y="20998"/>
                    <a:pt x="21010" y="21439"/>
                    <a:pt x="21349" y="21568"/>
                  </a:cubicBezTo>
                  <a:cubicBezTo>
                    <a:pt x="21674" y="21796"/>
                    <a:pt x="22024" y="21893"/>
                    <a:pt x="22375" y="21893"/>
                  </a:cubicBezTo>
                  <a:cubicBezTo>
                    <a:pt x="23101" y="21893"/>
                    <a:pt x="23830" y="21479"/>
                    <a:pt x="24350" y="20951"/>
                  </a:cubicBezTo>
                  <a:cubicBezTo>
                    <a:pt x="24931" y="20441"/>
                    <a:pt x="25310" y="19741"/>
                    <a:pt x="25417" y="18970"/>
                  </a:cubicBezTo>
                  <a:cubicBezTo>
                    <a:pt x="25749" y="17262"/>
                    <a:pt x="24385" y="15970"/>
                    <a:pt x="23840" y="14487"/>
                  </a:cubicBezTo>
                  <a:cubicBezTo>
                    <a:pt x="23662" y="12957"/>
                    <a:pt x="24350" y="11463"/>
                    <a:pt x="24267" y="9921"/>
                  </a:cubicBezTo>
                  <a:cubicBezTo>
                    <a:pt x="24172" y="6754"/>
                    <a:pt x="22108" y="3896"/>
                    <a:pt x="19594" y="2105"/>
                  </a:cubicBezTo>
                  <a:cubicBezTo>
                    <a:pt x="17703" y="712"/>
                    <a:pt x="15380" y="1"/>
                    <a:pt x="13038"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6" name="Google Shape;2955;p72">
              <a:extLst>
                <a:ext uri="{FF2B5EF4-FFF2-40B4-BE49-F238E27FC236}">
                  <a16:creationId xmlns:a16="http://schemas.microsoft.com/office/drawing/2014/main" id="{6EB0ACB7-4240-6EF1-F738-3F554410CFE8}"/>
                </a:ext>
              </a:extLst>
            </p:cNvPr>
            <p:cNvSpPr/>
            <p:nvPr/>
          </p:nvSpPr>
          <p:spPr>
            <a:xfrm>
              <a:off x="4826575" y="2674200"/>
              <a:ext cx="54275" cy="42775"/>
            </a:xfrm>
            <a:custGeom>
              <a:avLst/>
              <a:gdLst/>
              <a:ahLst/>
              <a:cxnLst/>
              <a:rect l="l" t="t" r="r" b="b"/>
              <a:pathLst>
                <a:path w="2171" h="1711" extrusionOk="0">
                  <a:moveTo>
                    <a:pt x="1261" y="0"/>
                  </a:moveTo>
                  <a:cubicBezTo>
                    <a:pt x="838" y="0"/>
                    <a:pt x="365" y="369"/>
                    <a:pt x="190" y="939"/>
                  </a:cubicBezTo>
                  <a:cubicBezTo>
                    <a:pt x="143" y="1117"/>
                    <a:pt x="0" y="1307"/>
                    <a:pt x="60" y="1497"/>
                  </a:cubicBezTo>
                  <a:cubicBezTo>
                    <a:pt x="94" y="1583"/>
                    <a:pt x="176" y="1624"/>
                    <a:pt x="257" y="1624"/>
                  </a:cubicBezTo>
                  <a:cubicBezTo>
                    <a:pt x="345" y="1624"/>
                    <a:pt x="432" y="1577"/>
                    <a:pt x="463" y="1485"/>
                  </a:cubicBezTo>
                  <a:cubicBezTo>
                    <a:pt x="585" y="982"/>
                    <a:pt x="962" y="381"/>
                    <a:pt x="1285" y="381"/>
                  </a:cubicBezTo>
                  <a:cubicBezTo>
                    <a:pt x="1464" y="381"/>
                    <a:pt x="1627" y="566"/>
                    <a:pt x="1720" y="1058"/>
                  </a:cubicBezTo>
                  <a:cubicBezTo>
                    <a:pt x="1791" y="1236"/>
                    <a:pt x="1696" y="1651"/>
                    <a:pt x="1922" y="1710"/>
                  </a:cubicBezTo>
                  <a:cubicBezTo>
                    <a:pt x="2171" y="1627"/>
                    <a:pt x="2029" y="1070"/>
                    <a:pt x="2017" y="856"/>
                  </a:cubicBezTo>
                  <a:cubicBezTo>
                    <a:pt x="1931" y="254"/>
                    <a:pt x="1613" y="0"/>
                    <a:pt x="1261"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7" name="Google Shape;2956;p72">
              <a:extLst>
                <a:ext uri="{FF2B5EF4-FFF2-40B4-BE49-F238E27FC236}">
                  <a16:creationId xmlns:a16="http://schemas.microsoft.com/office/drawing/2014/main" id="{8ACA59FF-C7EF-826A-1B50-EA249EBC9238}"/>
                </a:ext>
              </a:extLst>
            </p:cNvPr>
            <p:cNvSpPr/>
            <p:nvPr/>
          </p:nvSpPr>
          <p:spPr>
            <a:xfrm>
              <a:off x="4716450" y="2686950"/>
              <a:ext cx="49650" cy="67950"/>
            </a:xfrm>
            <a:custGeom>
              <a:avLst/>
              <a:gdLst/>
              <a:ahLst/>
              <a:cxnLst/>
              <a:rect l="l" t="t" r="r" b="b"/>
              <a:pathLst>
                <a:path w="1986" h="2718" extrusionOk="0">
                  <a:moveTo>
                    <a:pt x="1807" y="0"/>
                  </a:moveTo>
                  <a:cubicBezTo>
                    <a:pt x="1732" y="0"/>
                    <a:pt x="1659" y="42"/>
                    <a:pt x="1642" y="133"/>
                  </a:cubicBezTo>
                  <a:cubicBezTo>
                    <a:pt x="1559" y="548"/>
                    <a:pt x="1535" y="975"/>
                    <a:pt x="1417" y="1378"/>
                  </a:cubicBezTo>
                  <a:cubicBezTo>
                    <a:pt x="1357" y="1458"/>
                    <a:pt x="1267" y="1481"/>
                    <a:pt x="1168" y="1481"/>
                  </a:cubicBezTo>
                  <a:cubicBezTo>
                    <a:pt x="1031" y="1481"/>
                    <a:pt x="876" y="1437"/>
                    <a:pt x="752" y="1437"/>
                  </a:cubicBezTo>
                  <a:cubicBezTo>
                    <a:pt x="725" y="1433"/>
                    <a:pt x="698" y="1432"/>
                    <a:pt x="671" y="1432"/>
                  </a:cubicBezTo>
                  <a:cubicBezTo>
                    <a:pt x="226" y="1432"/>
                    <a:pt x="1" y="1979"/>
                    <a:pt x="325" y="2315"/>
                  </a:cubicBezTo>
                  <a:cubicBezTo>
                    <a:pt x="449" y="2430"/>
                    <a:pt x="798" y="2717"/>
                    <a:pt x="1031" y="2717"/>
                  </a:cubicBezTo>
                  <a:cubicBezTo>
                    <a:pt x="1110" y="2717"/>
                    <a:pt x="1176" y="2684"/>
                    <a:pt x="1215" y="2600"/>
                  </a:cubicBezTo>
                  <a:cubicBezTo>
                    <a:pt x="1286" y="2279"/>
                    <a:pt x="800" y="2268"/>
                    <a:pt x="658" y="2054"/>
                  </a:cubicBezTo>
                  <a:cubicBezTo>
                    <a:pt x="535" y="1883"/>
                    <a:pt x="565" y="1838"/>
                    <a:pt x="674" y="1838"/>
                  </a:cubicBezTo>
                  <a:cubicBezTo>
                    <a:pt x="794" y="1838"/>
                    <a:pt x="1010" y="1892"/>
                    <a:pt x="1225" y="1892"/>
                  </a:cubicBezTo>
                  <a:cubicBezTo>
                    <a:pt x="1481" y="1892"/>
                    <a:pt x="1736" y="1816"/>
                    <a:pt x="1832" y="1485"/>
                  </a:cubicBezTo>
                  <a:cubicBezTo>
                    <a:pt x="1938" y="1058"/>
                    <a:pt x="1962" y="595"/>
                    <a:pt x="1986" y="145"/>
                  </a:cubicBezTo>
                  <a:cubicBezTo>
                    <a:pt x="1973" y="51"/>
                    <a:pt x="1889" y="0"/>
                    <a:pt x="1807"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8" name="Google Shape;2957;p72">
              <a:extLst>
                <a:ext uri="{FF2B5EF4-FFF2-40B4-BE49-F238E27FC236}">
                  <a16:creationId xmlns:a16="http://schemas.microsoft.com/office/drawing/2014/main" id="{D207DEE6-11D3-E069-521F-26206AE2071B}"/>
                </a:ext>
              </a:extLst>
            </p:cNvPr>
            <p:cNvSpPr/>
            <p:nvPr/>
          </p:nvSpPr>
          <p:spPr>
            <a:xfrm>
              <a:off x="4686650" y="2635825"/>
              <a:ext cx="46850" cy="45525"/>
            </a:xfrm>
            <a:custGeom>
              <a:avLst/>
              <a:gdLst/>
              <a:ahLst/>
              <a:cxnLst/>
              <a:rect l="l" t="t" r="r" b="b"/>
              <a:pathLst>
                <a:path w="1874" h="1821" extrusionOk="0">
                  <a:moveTo>
                    <a:pt x="1214" y="0"/>
                  </a:moveTo>
                  <a:cubicBezTo>
                    <a:pt x="789" y="0"/>
                    <a:pt x="290" y="455"/>
                    <a:pt x="153" y="1075"/>
                  </a:cubicBezTo>
                  <a:cubicBezTo>
                    <a:pt x="106" y="1205"/>
                    <a:pt x="70" y="1347"/>
                    <a:pt x="35" y="1478"/>
                  </a:cubicBezTo>
                  <a:cubicBezTo>
                    <a:pt x="0" y="1617"/>
                    <a:pt x="112" y="1703"/>
                    <a:pt x="220" y="1703"/>
                  </a:cubicBezTo>
                  <a:cubicBezTo>
                    <a:pt x="296" y="1703"/>
                    <a:pt x="371" y="1659"/>
                    <a:pt x="391" y="1561"/>
                  </a:cubicBezTo>
                  <a:cubicBezTo>
                    <a:pt x="553" y="885"/>
                    <a:pt x="893" y="427"/>
                    <a:pt x="1152" y="427"/>
                  </a:cubicBezTo>
                  <a:cubicBezTo>
                    <a:pt x="1366" y="427"/>
                    <a:pt x="1525" y="740"/>
                    <a:pt x="1482" y="1502"/>
                  </a:cubicBezTo>
                  <a:cubicBezTo>
                    <a:pt x="1429" y="1638"/>
                    <a:pt x="1414" y="1820"/>
                    <a:pt x="1566" y="1820"/>
                  </a:cubicBezTo>
                  <a:cubicBezTo>
                    <a:pt x="1587" y="1820"/>
                    <a:pt x="1610" y="1817"/>
                    <a:pt x="1636" y="1810"/>
                  </a:cubicBezTo>
                  <a:cubicBezTo>
                    <a:pt x="1861" y="1585"/>
                    <a:pt x="1873" y="1181"/>
                    <a:pt x="1861" y="873"/>
                  </a:cubicBezTo>
                  <a:cubicBezTo>
                    <a:pt x="1806" y="251"/>
                    <a:pt x="1530" y="0"/>
                    <a:pt x="121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59" name="Google Shape;2958;p72">
              <a:extLst>
                <a:ext uri="{FF2B5EF4-FFF2-40B4-BE49-F238E27FC236}">
                  <a16:creationId xmlns:a16="http://schemas.microsoft.com/office/drawing/2014/main" id="{65D84FAF-FA2D-BBB9-D8B5-6CC36151CE71}"/>
                </a:ext>
              </a:extLst>
            </p:cNvPr>
            <p:cNvSpPr/>
            <p:nvPr/>
          </p:nvSpPr>
          <p:spPr>
            <a:xfrm>
              <a:off x="4728200" y="2774125"/>
              <a:ext cx="63700" cy="47250"/>
            </a:xfrm>
            <a:custGeom>
              <a:avLst/>
              <a:gdLst/>
              <a:ahLst/>
              <a:cxnLst/>
              <a:rect l="l" t="t" r="r" b="b"/>
              <a:pathLst>
                <a:path w="2548" h="1890" extrusionOk="0">
                  <a:moveTo>
                    <a:pt x="245" y="0"/>
                  </a:moveTo>
                  <a:cubicBezTo>
                    <a:pt x="146" y="0"/>
                    <a:pt x="45" y="66"/>
                    <a:pt x="45" y="192"/>
                  </a:cubicBezTo>
                  <a:cubicBezTo>
                    <a:pt x="1" y="926"/>
                    <a:pt x="373" y="1889"/>
                    <a:pt x="1192" y="1889"/>
                  </a:cubicBezTo>
                  <a:cubicBezTo>
                    <a:pt x="1247" y="1889"/>
                    <a:pt x="1303" y="1885"/>
                    <a:pt x="1362" y="1876"/>
                  </a:cubicBezTo>
                  <a:cubicBezTo>
                    <a:pt x="1967" y="1781"/>
                    <a:pt x="2311" y="1153"/>
                    <a:pt x="2441" y="619"/>
                  </a:cubicBezTo>
                  <a:cubicBezTo>
                    <a:pt x="2453" y="500"/>
                    <a:pt x="2548" y="299"/>
                    <a:pt x="2382" y="275"/>
                  </a:cubicBezTo>
                  <a:cubicBezTo>
                    <a:pt x="2216" y="275"/>
                    <a:pt x="2216" y="631"/>
                    <a:pt x="2109" y="749"/>
                  </a:cubicBezTo>
                  <a:cubicBezTo>
                    <a:pt x="1939" y="1072"/>
                    <a:pt x="1581" y="1431"/>
                    <a:pt x="1226" y="1431"/>
                  </a:cubicBezTo>
                  <a:cubicBezTo>
                    <a:pt x="1085" y="1431"/>
                    <a:pt x="944" y="1374"/>
                    <a:pt x="816" y="1236"/>
                  </a:cubicBezTo>
                  <a:cubicBezTo>
                    <a:pt x="579" y="939"/>
                    <a:pt x="531" y="524"/>
                    <a:pt x="437" y="156"/>
                  </a:cubicBezTo>
                  <a:cubicBezTo>
                    <a:pt x="420" y="51"/>
                    <a:pt x="333" y="0"/>
                    <a:pt x="245"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0" name="Google Shape;2959;p72">
              <a:extLst>
                <a:ext uri="{FF2B5EF4-FFF2-40B4-BE49-F238E27FC236}">
                  <a16:creationId xmlns:a16="http://schemas.microsoft.com/office/drawing/2014/main" id="{2A342A31-7DF4-9205-2604-EFB1729CFB95}"/>
                </a:ext>
              </a:extLst>
            </p:cNvPr>
            <p:cNvSpPr/>
            <p:nvPr/>
          </p:nvSpPr>
          <p:spPr>
            <a:xfrm>
              <a:off x="5002325" y="2735550"/>
              <a:ext cx="76150" cy="45575"/>
            </a:xfrm>
            <a:custGeom>
              <a:avLst/>
              <a:gdLst/>
              <a:ahLst/>
              <a:cxnLst/>
              <a:rect l="l" t="t" r="r" b="b"/>
              <a:pathLst>
                <a:path w="3046" h="1823" extrusionOk="0">
                  <a:moveTo>
                    <a:pt x="2492" y="1"/>
                  </a:moveTo>
                  <a:cubicBezTo>
                    <a:pt x="1882" y="1"/>
                    <a:pt x="1277" y="274"/>
                    <a:pt x="858" y="715"/>
                  </a:cubicBezTo>
                  <a:cubicBezTo>
                    <a:pt x="687" y="875"/>
                    <a:pt x="1" y="1823"/>
                    <a:pt x="505" y="1823"/>
                  </a:cubicBezTo>
                  <a:cubicBezTo>
                    <a:pt x="526" y="1823"/>
                    <a:pt x="548" y="1821"/>
                    <a:pt x="573" y="1818"/>
                  </a:cubicBezTo>
                  <a:cubicBezTo>
                    <a:pt x="786" y="1616"/>
                    <a:pt x="881" y="1296"/>
                    <a:pt x="1071" y="1059"/>
                  </a:cubicBezTo>
                  <a:cubicBezTo>
                    <a:pt x="1432" y="544"/>
                    <a:pt x="2046" y="222"/>
                    <a:pt x="2670" y="222"/>
                  </a:cubicBezTo>
                  <a:cubicBezTo>
                    <a:pt x="2722" y="222"/>
                    <a:pt x="2774" y="224"/>
                    <a:pt x="2826" y="229"/>
                  </a:cubicBezTo>
                  <a:cubicBezTo>
                    <a:pt x="2836" y="230"/>
                    <a:pt x="2846" y="230"/>
                    <a:pt x="2855" y="230"/>
                  </a:cubicBezTo>
                  <a:cubicBezTo>
                    <a:pt x="3045" y="230"/>
                    <a:pt x="3000" y="12"/>
                    <a:pt x="2779" y="12"/>
                  </a:cubicBezTo>
                  <a:cubicBezTo>
                    <a:pt x="2764" y="12"/>
                    <a:pt x="2748" y="13"/>
                    <a:pt x="2731" y="15"/>
                  </a:cubicBezTo>
                  <a:cubicBezTo>
                    <a:pt x="2652" y="6"/>
                    <a:pt x="2572" y="1"/>
                    <a:pt x="249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1" name="Google Shape;2960;p72">
              <a:extLst>
                <a:ext uri="{FF2B5EF4-FFF2-40B4-BE49-F238E27FC236}">
                  <a16:creationId xmlns:a16="http://schemas.microsoft.com/office/drawing/2014/main" id="{4AC74FD4-E2AF-8A97-7207-3B93006E1D1E}"/>
                </a:ext>
              </a:extLst>
            </p:cNvPr>
            <p:cNvSpPr/>
            <p:nvPr/>
          </p:nvSpPr>
          <p:spPr>
            <a:xfrm>
              <a:off x="5022050" y="2748625"/>
              <a:ext cx="30125" cy="44250"/>
            </a:xfrm>
            <a:custGeom>
              <a:avLst/>
              <a:gdLst/>
              <a:ahLst/>
              <a:cxnLst/>
              <a:rect l="l" t="t" r="r" b="b"/>
              <a:pathLst>
                <a:path w="1205" h="1770" extrusionOk="0">
                  <a:moveTo>
                    <a:pt x="564" y="1"/>
                  </a:moveTo>
                  <a:cubicBezTo>
                    <a:pt x="505" y="1"/>
                    <a:pt x="442" y="12"/>
                    <a:pt x="377" y="38"/>
                  </a:cubicBezTo>
                  <a:cubicBezTo>
                    <a:pt x="377" y="38"/>
                    <a:pt x="377" y="38"/>
                    <a:pt x="377" y="26"/>
                  </a:cubicBezTo>
                  <a:lnTo>
                    <a:pt x="377" y="26"/>
                  </a:lnTo>
                  <a:cubicBezTo>
                    <a:pt x="257" y="59"/>
                    <a:pt x="287" y="232"/>
                    <a:pt x="385" y="232"/>
                  </a:cubicBezTo>
                  <a:cubicBezTo>
                    <a:pt x="394" y="232"/>
                    <a:pt x="403" y="230"/>
                    <a:pt x="412" y="228"/>
                  </a:cubicBezTo>
                  <a:lnTo>
                    <a:pt x="412" y="228"/>
                  </a:lnTo>
                  <a:cubicBezTo>
                    <a:pt x="922" y="238"/>
                    <a:pt x="884" y="917"/>
                    <a:pt x="555" y="1153"/>
                  </a:cubicBezTo>
                  <a:cubicBezTo>
                    <a:pt x="436" y="1271"/>
                    <a:pt x="294" y="1366"/>
                    <a:pt x="152" y="1461"/>
                  </a:cubicBezTo>
                  <a:cubicBezTo>
                    <a:pt x="1" y="1551"/>
                    <a:pt x="97" y="1769"/>
                    <a:pt x="245" y="1769"/>
                  </a:cubicBezTo>
                  <a:cubicBezTo>
                    <a:pt x="272" y="1769"/>
                    <a:pt x="300" y="1762"/>
                    <a:pt x="329" y="1746"/>
                  </a:cubicBezTo>
                  <a:cubicBezTo>
                    <a:pt x="662" y="1532"/>
                    <a:pt x="1041" y="1283"/>
                    <a:pt x="1112" y="856"/>
                  </a:cubicBezTo>
                  <a:cubicBezTo>
                    <a:pt x="1205" y="486"/>
                    <a:pt x="950" y="1"/>
                    <a:pt x="564"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2" name="Google Shape;2961;p72">
              <a:extLst>
                <a:ext uri="{FF2B5EF4-FFF2-40B4-BE49-F238E27FC236}">
                  <a16:creationId xmlns:a16="http://schemas.microsoft.com/office/drawing/2014/main" id="{99AD59B4-8DAF-F0E3-3224-4739DB753961}"/>
                </a:ext>
              </a:extLst>
            </p:cNvPr>
            <p:cNvSpPr/>
            <p:nvPr/>
          </p:nvSpPr>
          <p:spPr>
            <a:xfrm>
              <a:off x="4614575" y="2664450"/>
              <a:ext cx="8625" cy="19375"/>
            </a:xfrm>
            <a:custGeom>
              <a:avLst/>
              <a:gdLst/>
              <a:ahLst/>
              <a:cxnLst/>
              <a:rect l="l" t="t" r="r" b="b"/>
              <a:pathLst>
                <a:path w="345" h="775" extrusionOk="0">
                  <a:moveTo>
                    <a:pt x="119" y="1"/>
                  </a:moveTo>
                  <a:cubicBezTo>
                    <a:pt x="83" y="155"/>
                    <a:pt x="36" y="321"/>
                    <a:pt x="0" y="487"/>
                  </a:cubicBezTo>
                  <a:cubicBezTo>
                    <a:pt x="33" y="631"/>
                    <a:pt x="77" y="774"/>
                    <a:pt x="178" y="774"/>
                  </a:cubicBezTo>
                  <a:cubicBezTo>
                    <a:pt x="186" y="774"/>
                    <a:pt x="194" y="773"/>
                    <a:pt x="202" y="772"/>
                  </a:cubicBezTo>
                  <a:cubicBezTo>
                    <a:pt x="344" y="724"/>
                    <a:pt x="249" y="357"/>
                    <a:pt x="11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3" name="Google Shape;2962;p72">
              <a:extLst>
                <a:ext uri="{FF2B5EF4-FFF2-40B4-BE49-F238E27FC236}">
                  <a16:creationId xmlns:a16="http://schemas.microsoft.com/office/drawing/2014/main" id="{520C484A-27EE-8B35-D9BD-E53A9616C3C3}"/>
                </a:ext>
              </a:extLst>
            </p:cNvPr>
            <p:cNvSpPr/>
            <p:nvPr/>
          </p:nvSpPr>
          <p:spPr>
            <a:xfrm>
              <a:off x="4602125" y="2641625"/>
              <a:ext cx="23725" cy="42175"/>
            </a:xfrm>
            <a:custGeom>
              <a:avLst/>
              <a:gdLst/>
              <a:ahLst/>
              <a:cxnLst/>
              <a:rect l="l" t="t" r="r" b="b"/>
              <a:pathLst>
                <a:path w="949" h="1687" extrusionOk="0">
                  <a:moveTo>
                    <a:pt x="119" y="1"/>
                  </a:moveTo>
                  <a:cubicBezTo>
                    <a:pt x="36" y="1"/>
                    <a:pt x="0" y="107"/>
                    <a:pt x="48" y="155"/>
                  </a:cubicBezTo>
                  <a:cubicBezTo>
                    <a:pt x="237" y="451"/>
                    <a:pt x="332" y="795"/>
                    <a:pt x="427" y="1139"/>
                  </a:cubicBezTo>
                  <a:cubicBezTo>
                    <a:pt x="507" y="1265"/>
                    <a:pt x="499" y="1687"/>
                    <a:pt x="678" y="1687"/>
                  </a:cubicBezTo>
                  <a:cubicBezTo>
                    <a:pt x="685" y="1687"/>
                    <a:pt x="692" y="1686"/>
                    <a:pt x="700" y="1685"/>
                  </a:cubicBezTo>
                  <a:cubicBezTo>
                    <a:pt x="949" y="1602"/>
                    <a:pt x="427" y="416"/>
                    <a:pt x="320" y="226"/>
                  </a:cubicBezTo>
                  <a:cubicBezTo>
                    <a:pt x="273" y="143"/>
                    <a:pt x="225" y="12"/>
                    <a:pt x="119"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4" name="Google Shape;2963;p72">
              <a:extLst>
                <a:ext uri="{FF2B5EF4-FFF2-40B4-BE49-F238E27FC236}">
                  <a16:creationId xmlns:a16="http://schemas.microsoft.com/office/drawing/2014/main" id="{9D2B1939-FCF9-DA0E-DF38-68C34EE38745}"/>
                </a:ext>
              </a:extLst>
            </p:cNvPr>
            <p:cNvSpPr/>
            <p:nvPr/>
          </p:nvSpPr>
          <p:spPr>
            <a:xfrm>
              <a:off x="4597675" y="2662900"/>
              <a:ext cx="20450" cy="40275"/>
            </a:xfrm>
            <a:custGeom>
              <a:avLst/>
              <a:gdLst/>
              <a:ahLst/>
              <a:cxnLst/>
              <a:rect l="l" t="t" r="r" b="b"/>
              <a:pathLst>
                <a:path w="818" h="1611" extrusionOk="0">
                  <a:moveTo>
                    <a:pt x="582" y="0"/>
                  </a:moveTo>
                  <a:cubicBezTo>
                    <a:pt x="504" y="0"/>
                    <a:pt x="408" y="38"/>
                    <a:pt x="320" y="146"/>
                  </a:cubicBezTo>
                  <a:cubicBezTo>
                    <a:pt x="0" y="525"/>
                    <a:pt x="12" y="1083"/>
                    <a:pt x="166" y="1522"/>
                  </a:cubicBezTo>
                  <a:cubicBezTo>
                    <a:pt x="186" y="1570"/>
                    <a:pt x="237" y="1611"/>
                    <a:pt x="294" y="1611"/>
                  </a:cubicBezTo>
                  <a:cubicBezTo>
                    <a:pt x="307" y="1611"/>
                    <a:pt x="319" y="1609"/>
                    <a:pt x="332" y="1605"/>
                  </a:cubicBezTo>
                  <a:cubicBezTo>
                    <a:pt x="534" y="1522"/>
                    <a:pt x="332" y="1273"/>
                    <a:pt x="344" y="1107"/>
                  </a:cubicBezTo>
                  <a:cubicBezTo>
                    <a:pt x="332" y="810"/>
                    <a:pt x="320" y="371"/>
                    <a:pt x="629" y="193"/>
                  </a:cubicBezTo>
                  <a:cubicBezTo>
                    <a:pt x="817" y="146"/>
                    <a:pt x="735" y="0"/>
                    <a:pt x="582"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5" name="Google Shape;2964;p72">
              <a:extLst>
                <a:ext uri="{FF2B5EF4-FFF2-40B4-BE49-F238E27FC236}">
                  <a16:creationId xmlns:a16="http://schemas.microsoft.com/office/drawing/2014/main" id="{6544C05C-0CB6-0125-2D82-30EF6D7837FC}"/>
                </a:ext>
              </a:extLst>
            </p:cNvPr>
            <p:cNvSpPr/>
            <p:nvPr/>
          </p:nvSpPr>
          <p:spPr>
            <a:xfrm>
              <a:off x="4853250" y="2613925"/>
              <a:ext cx="62000" cy="38675"/>
            </a:xfrm>
            <a:custGeom>
              <a:avLst/>
              <a:gdLst/>
              <a:ahLst/>
              <a:cxnLst/>
              <a:rect l="l" t="t" r="r" b="b"/>
              <a:pathLst>
                <a:path w="2480" h="1547" extrusionOk="0">
                  <a:moveTo>
                    <a:pt x="884" y="1"/>
                  </a:moveTo>
                  <a:cubicBezTo>
                    <a:pt x="782" y="1"/>
                    <a:pt x="680" y="17"/>
                    <a:pt x="582" y="53"/>
                  </a:cubicBezTo>
                  <a:cubicBezTo>
                    <a:pt x="380" y="136"/>
                    <a:pt x="238" y="326"/>
                    <a:pt x="143" y="516"/>
                  </a:cubicBezTo>
                  <a:cubicBezTo>
                    <a:pt x="84" y="634"/>
                    <a:pt x="1" y="753"/>
                    <a:pt x="13" y="895"/>
                  </a:cubicBezTo>
                  <a:cubicBezTo>
                    <a:pt x="36" y="1097"/>
                    <a:pt x="297" y="1132"/>
                    <a:pt x="463" y="1168"/>
                  </a:cubicBezTo>
                  <a:cubicBezTo>
                    <a:pt x="724" y="1203"/>
                    <a:pt x="997" y="1227"/>
                    <a:pt x="1258" y="1275"/>
                  </a:cubicBezTo>
                  <a:cubicBezTo>
                    <a:pt x="1507" y="1310"/>
                    <a:pt x="1744" y="1381"/>
                    <a:pt x="1982" y="1476"/>
                  </a:cubicBezTo>
                  <a:cubicBezTo>
                    <a:pt x="2065" y="1507"/>
                    <a:pt x="2158" y="1547"/>
                    <a:pt x="2249" y="1547"/>
                  </a:cubicBezTo>
                  <a:cubicBezTo>
                    <a:pt x="2300" y="1547"/>
                    <a:pt x="2350" y="1534"/>
                    <a:pt x="2397" y="1500"/>
                  </a:cubicBezTo>
                  <a:cubicBezTo>
                    <a:pt x="2456" y="1464"/>
                    <a:pt x="2480" y="1393"/>
                    <a:pt x="2456" y="1322"/>
                  </a:cubicBezTo>
                  <a:cubicBezTo>
                    <a:pt x="2444" y="1298"/>
                    <a:pt x="2420" y="1275"/>
                    <a:pt x="2397" y="1263"/>
                  </a:cubicBezTo>
                  <a:cubicBezTo>
                    <a:pt x="2207" y="895"/>
                    <a:pt x="1982" y="516"/>
                    <a:pt x="1638" y="267"/>
                  </a:cubicBezTo>
                  <a:cubicBezTo>
                    <a:pt x="1423" y="112"/>
                    <a:pt x="1152" y="1"/>
                    <a:pt x="884"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6" name="Google Shape;2965;p72">
              <a:extLst>
                <a:ext uri="{FF2B5EF4-FFF2-40B4-BE49-F238E27FC236}">
                  <a16:creationId xmlns:a16="http://schemas.microsoft.com/office/drawing/2014/main" id="{E13034BC-48CB-81A5-242A-FF169DB007B2}"/>
                </a:ext>
              </a:extLst>
            </p:cNvPr>
            <p:cNvSpPr/>
            <p:nvPr/>
          </p:nvSpPr>
          <p:spPr>
            <a:xfrm>
              <a:off x="4700875" y="2581200"/>
              <a:ext cx="56625" cy="32650"/>
            </a:xfrm>
            <a:custGeom>
              <a:avLst/>
              <a:gdLst/>
              <a:ahLst/>
              <a:cxnLst/>
              <a:rect l="l" t="t" r="r" b="b"/>
              <a:pathLst>
                <a:path w="2265" h="1306" extrusionOk="0">
                  <a:moveTo>
                    <a:pt x="1216" y="1"/>
                  </a:moveTo>
                  <a:cubicBezTo>
                    <a:pt x="768" y="1"/>
                    <a:pt x="291" y="101"/>
                    <a:pt x="189" y="318"/>
                  </a:cubicBezTo>
                  <a:cubicBezTo>
                    <a:pt x="184" y="318"/>
                    <a:pt x="179" y="317"/>
                    <a:pt x="175" y="317"/>
                  </a:cubicBezTo>
                  <a:cubicBezTo>
                    <a:pt x="75" y="317"/>
                    <a:pt x="0" y="429"/>
                    <a:pt x="11" y="520"/>
                  </a:cubicBezTo>
                  <a:cubicBezTo>
                    <a:pt x="71" y="722"/>
                    <a:pt x="344" y="769"/>
                    <a:pt x="510" y="876"/>
                  </a:cubicBezTo>
                  <a:cubicBezTo>
                    <a:pt x="857" y="1022"/>
                    <a:pt x="1195" y="1306"/>
                    <a:pt x="1592" y="1306"/>
                  </a:cubicBezTo>
                  <a:cubicBezTo>
                    <a:pt x="1614" y="1306"/>
                    <a:pt x="1637" y="1305"/>
                    <a:pt x="1660" y="1303"/>
                  </a:cubicBezTo>
                  <a:cubicBezTo>
                    <a:pt x="2051" y="1291"/>
                    <a:pt x="2265" y="401"/>
                    <a:pt x="2004" y="164"/>
                  </a:cubicBezTo>
                  <a:cubicBezTo>
                    <a:pt x="1872" y="57"/>
                    <a:pt x="1552" y="1"/>
                    <a:pt x="1216"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7" name="Google Shape;2966;p72">
              <a:extLst>
                <a:ext uri="{FF2B5EF4-FFF2-40B4-BE49-F238E27FC236}">
                  <a16:creationId xmlns:a16="http://schemas.microsoft.com/office/drawing/2014/main" id="{9F3B8A75-3032-97CA-E160-7B17A6FC440B}"/>
                </a:ext>
              </a:extLst>
            </p:cNvPr>
            <p:cNvSpPr/>
            <p:nvPr/>
          </p:nvSpPr>
          <p:spPr>
            <a:xfrm>
              <a:off x="4812925" y="2748350"/>
              <a:ext cx="141475" cy="85450"/>
            </a:xfrm>
            <a:custGeom>
              <a:avLst/>
              <a:gdLst/>
              <a:ahLst/>
              <a:cxnLst/>
              <a:rect l="l" t="t" r="r" b="b"/>
              <a:pathLst>
                <a:path w="5659" h="3418" extrusionOk="0">
                  <a:moveTo>
                    <a:pt x="2621" y="0"/>
                  </a:moveTo>
                  <a:cubicBezTo>
                    <a:pt x="2323" y="0"/>
                    <a:pt x="2026" y="34"/>
                    <a:pt x="1744" y="96"/>
                  </a:cubicBezTo>
                  <a:cubicBezTo>
                    <a:pt x="274" y="535"/>
                    <a:pt x="1" y="2207"/>
                    <a:pt x="1400" y="2966"/>
                  </a:cubicBezTo>
                  <a:cubicBezTo>
                    <a:pt x="1885" y="3247"/>
                    <a:pt x="2431" y="3418"/>
                    <a:pt x="2980" y="3418"/>
                  </a:cubicBezTo>
                  <a:cubicBezTo>
                    <a:pt x="3197" y="3418"/>
                    <a:pt x="3415" y="3391"/>
                    <a:pt x="3630" y="3334"/>
                  </a:cubicBezTo>
                  <a:cubicBezTo>
                    <a:pt x="4887" y="3073"/>
                    <a:pt x="5658" y="1697"/>
                    <a:pt x="4626" y="701"/>
                  </a:cubicBezTo>
                  <a:cubicBezTo>
                    <a:pt x="4087" y="204"/>
                    <a:pt x="3351" y="0"/>
                    <a:pt x="2621"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8" name="Google Shape;2967;p72">
              <a:extLst>
                <a:ext uri="{FF2B5EF4-FFF2-40B4-BE49-F238E27FC236}">
                  <a16:creationId xmlns:a16="http://schemas.microsoft.com/office/drawing/2014/main" id="{667BF9D1-53BA-E559-4D78-C1E35F5CD685}"/>
                </a:ext>
              </a:extLst>
            </p:cNvPr>
            <p:cNvSpPr/>
            <p:nvPr/>
          </p:nvSpPr>
          <p:spPr>
            <a:xfrm>
              <a:off x="4613425" y="2719750"/>
              <a:ext cx="108800" cy="65150"/>
            </a:xfrm>
            <a:custGeom>
              <a:avLst/>
              <a:gdLst/>
              <a:ahLst/>
              <a:cxnLst/>
              <a:rect l="l" t="t" r="r" b="b"/>
              <a:pathLst>
                <a:path w="4352" h="2606" extrusionOk="0">
                  <a:moveTo>
                    <a:pt x="1894" y="1"/>
                  </a:moveTo>
                  <a:cubicBezTo>
                    <a:pt x="875" y="1"/>
                    <a:pt x="1" y="875"/>
                    <a:pt x="782" y="1893"/>
                  </a:cubicBezTo>
                  <a:cubicBezTo>
                    <a:pt x="1120" y="2315"/>
                    <a:pt x="1636" y="2606"/>
                    <a:pt x="2172" y="2606"/>
                  </a:cubicBezTo>
                  <a:cubicBezTo>
                    <a:pt x="2238" y="2606"/>
                    <a:pt x="2305" y="2601"/>
                    <a:pt x="2371" y="2592"/>
                  </a:cubicBezTo>
                  <a:cubicBezTo>
                    <a:pt x="4352" y="2355"/>
                    <a:pt x="4138" y="493"/>
                    <a:pt x="2371" y="66"/>
                  </a:cubicBezTo>
                  <a:cubicBezTo>
                    <a:pt x="2212" y="22"/>
                    <a:pt x="2051" y="1"/>
                    <a:pt x="1894" y="1"/>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69" name="Google Shape;2968;p72">
              <a:extLst>
                <a:ext uri="{FF2B5EF4-FFF2-40B4-BE49-F238E27FC236}">
                  <a16:creationId xmlns:a16="http://schemas.microsoft.com/office/drawing/2014/main" id="{BCC6A494-E350-0665-8E36-114FCF003443}"/>
                </a:ext>
              </a:extLst>
            </p:cNvPr>
            <p:cNvSpPr/>
            <p:nvPr/>
          </p:nvSpPr>
          <p:spPr>
            <a:xfrm>
              <a:off x="4600325" y="2657650"/>
              <a:ext cx="158375" cy="274875"/>
            </a:xfrm>
            <a:custGeom>
              <a:avLst/>
              <a:gdLst/>
              <a:ahLst/>
              <a:cxnLst/>
              <a:rect l="l" t="t" r="r" b="b"/>
              <a:pathLst>
                <a:path w="6335" h="10995" extrusionOk="0">
                  <a:moveTo>
                    <a:pt x="857" y="1"/>
                  </a:moveTo>
                  <a:cubicBezTo>
                    <a:pt x="812" y="1"/>
                    <a:pt x="767" y="25"/>
                    <a:pt x="748" y="83"/>
                  </a:cubicBezTo>
                  <a:cubicBezTo>
                    <a:pt x="713" y="202"/>
                    <a:pt x="677" y="320"/>
                    <a:pt x="630" y="439"/>
                  </a:cubicBezTo>
                  <a:cubicBezTo>
                    <a:pt x="440" y="1032"/>
                    <a:pt x="238" y="1625"/>
                    <a:pt x="120" y="2230"/>
                  </a:cubicBezTo>
                  <a:cubicBezTo>
                    <a:pt x="25" y="2728"/>
                    <a:pt x="13" y="3238"/>
                    <a:pt x="13" y="3748"/>
                  </a:cubicBezTo>
                  <a:cubicBezTo>
                    <a:pt x="1" y="4116"/>
                    <a:pt x="13" y="4495"/>
                    <a:pt x="48" y="4863"/>
                  </a:cubicBezTo>
                  <a:cubicBezTo>
                    <a:pt x="96" y="5242"/>
                    <a:pt x="179" y="5598"/>
                    <a:pt x="262" y="5966"/>
                  </a:cubicBezTo>
                  <a:cubicBezTo>
                    <a:pt x="392" y="6452"/>
                    <a:pt x="618" y="6903"/>
                    <a:pt x="855" y="7342"/>
                  </a:cubicBezTo>
                  <a:cubicBezTo>
                    <a:pt x="1092" y="7792"/>
                    <a:pt x="1436" y="8172"/>
                    <a:pt x="1792" y="8528"/>
                  </a:cubicBezTo>
                  <a:cubicBezTo>
                    <a:pt x="1970" y="8717"/>
                    <a:pt x="2148" y="8895"/>
                    <a:pt x="2337" y="9061"/>
                  </a:cubicBezTo>
                  <a:cubicBezTo>
                    <a:pt x="2646" y="9311"/>
                    <a:pt x="2990" y="9512"/>
                    <a:pt x="3322" y="9726"/>
                  </a:cubicBezTo>
                  <a:cubicBezTo>
                    <a:pt x="3618" y="9927"/>
                    <a:pt x="3915" y="10117"/>
                    <a:pt x="4223" y="10283"/>
                  </a:cubicBezTo>
                  <a:cubicBezTo>
                    <a:pt x="4709" y="10544"/>
                    <a:pt x="5231" y="10734"/>
                    <a:pt x="5753" y="10876"/>
                  </a:cubicBezTo>
                  <a:cubicBezTo>
                    <a:pt x="5919" y="10912"/>
                    <a:pt x="6073" y="10983"/>
                    <a:pt x="6239" y="10995"/>
                  </a:cubicBezTo>
                  <a:cubicBezTo>
                    <a:pt x="6322" y="10983"/>
                    <a:pt x="6334" y="10864"/>
                    <a:pt x="6251" y="10829"/>
                  </a:cubicBezTo>
                  <a:cubicBezTo>
                    <a:pt x="6050" y="10746"/>
                    <a:pt x="5848" y="10686"/>
                    <a:pt x="5646" y="10615"/>
                  </a:cubicBezTo>
                  <a:cubicBezTo>
                    <a:pt x="5279" y="10485"/>
                    <a:pt x="4911" y="10354"/>
                    <a:pt x="4567" y="10176"/>
                  </a:cubicBezTo>
                  <a:cubicBezTo>
                    <a:pt x="4199" y="9998"/>
                    <a:pt x="3856" y="9761"/>
                    <a:pt x="3523" y="9536"/>
                  </a:cubicBezTo>
                  <a:cubicBezTo>
                    <a:pt x="3251" y="9346"/>
                    <a:pt x="2966" y="9168"/>
                    <a:pt x="2693" y="8967"/>
                  </a:cubicBezTo>
                  <a:cubicBezTo>
                    <a:pt x="2243" y="8611"/>
                    <a:pt x="1863" y="8184"/>
                    <a:pt x="1483" y="7757"/>
                  </a:cubicBezTo>
                  <a:cubicBezTo>
                    <a:pt x="1163" y="7389"/>
                    <a:pt x="938" y="6950"/>
                    <a:pt x="724" y="6511"/>
                  </a:cubicBezTo>
                  <a:cubicBezTo>
                    <a:pt x="499" y="6013"/>
                    <a:pt x="380" y="5480"/>
                    <a:pt x="309" y="4934"/>
                  </a:cubicBezTo>
                  <a:cubicBezTo>
                    <a:pt x="238" y="4317"/>
                    <a:pt x="274" y="3689"/>
                    <a:pt x="309" y="3060"/>
                  </a:cubicBezTo>
                  <a:cubicBezTo>
                    <a:pt x="357" y="2289"/>
                    <a:pt x="582" y="1554"/>
                    <a:pt x="796" y="818"/>
                  </a:cubicBezTo>
                  <a:cubicBezTo>
                    <a:pt x="867" y="593"/>
                    <a:pt x="938" y="368"/>
                    <a:pt x="973" y="131"/>
                  </a:cubicBezTo>
                  <a:cubicBezTo>
                    <a:pt x="988" y="53"/>
                    <a:pt x="922" y="1"/>
                    <a:pt x="857"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0" name="Google Shape;2969;p72">
              <a:extLst>
                <a:ext uri="{FF2B5EF4-FFF2-40B4-BE49-F238E27FC236}">
                  <a16:creationId xmlns:a16="http://schemas.microsoft.com/office/drawing/2014/main" id="{D7A19190-A66F-611E-9BFB-2E7E342C69FB}"/>
                </a:ext>
              </a:extLst>
            </p:cNvPr>
            <p:cNvSpPr/>
            <p:nvPr/>
          </p:nvSpPr>
          <p:spPr>
            <a:xfrm>
              <a:off x="4748000" y="2367950"/>
              <a:ext cx="359700" cy="193650"/>
            </a:xfrm>
            <a:custGeom>
              <a:avLst/>
              <a:gdLst/>
              <a:ahLst/>
              <a:cxnLst/>
              <a:rect l="l" t="t" r="r" b="b"/>
              <a:pathLst>
                <a:path w="14388" h="7746" extrusionOk="0">
                  <a:moveTo>
                    <a:pt x="13" y="1356"/>
                  </a:moveTo>
                  <a:lnTo>
                    <a:pt x="13" y="1356"/>
                  </a:lnTo>
                  <a:cubicBezTo>
                    <a:pt x="8" y="1358"/>
                    <a:pt x="4" y="1360"/>
                    <a:pt x="0" y="1364"/>
                  </a:cubicBezTo>
                  <a:cubicBezTo>
                    <a:pt x="4" y="1362"/>
                    <a:pt x="8" y="1359"/>
                    <a:pt x="13" y="1356"/>
                  </a:cubicBezTo>
                  <a:close/>
                  <a:moveTo>
                    <a:pt x="4555" y="0"/>
                  </a:moveTo>
                  <a:cubicBezTo>
                    <a:pt x="4080" y="0"/>
                    <a:pt x="3618" y="83"/>
                    <a:pt x="3155" y="131"/>
                  </a:cubicBezTo>
                  <a:cubicBezTo>
                    <a:pt x="2835" y="178"/>
                    <a:pt x="2503" y="202"/>
                    <a:pt x="2195" y="273"/>
                  </a:cubicBezTo>
                  <a:cubicBezTo>
                    <a:pt x="1768" y="368"/>
                    <a:pt x="1364" y="510"/>
                    <a:pt x="985" y="700"/>
                  </a:cubicBezTo>
                  <a:cubicBezTo>
                    <a:pt x="961" y="712"/>
                    <a:pt x="949" y="724"/>
                    <a:pt x="937" y="724"/>
                  </a:cubicBezTo>
                  <a:cubicBezTo>
                    <a:pt x="748" y="854"/>
                    <a:pt x="558" y="985"/>
                    <a:pt x="368" y="1115"/>
                  </a:cubicBezTo>
                  <a:cubicBezTo>
                    <a:pt x="253" y="1196"/>
                    <a:pt x="128" y="1276"/>
                    <a:pt x="13" y="1356"/>
                  </a:cubicBezTo>
                  <a:lnTo>
                    <a:pt x="13" y="1356"/>
                  </a:lnTo>
                  <a:cubicBezTo>
                    <a:pt x="20" y="1353"/>
                    <a:pt x="28" y="1353"/>
                    <a:pt x="36" y="1353"/>
                  </a:cubicBezTo>
                  <a:cubicBezTo>
                    <a:pt x="166" y="1317"/>
                    <a:pt x="297" y="1281"/>
                    <a:pt x="415" y="1246"/>
                  </a:cubicBezTo>
                  <a:cubicBezTo>
                    <a:pt x="510" y="1222"/>
                    <a:pt x="605" y="1198"/>
                    <a:pt x="688" y="1175"/>
                  </a:cubicBezTo>
                  <a:lnTo>
                    <a:pt x="736" y="1175"/>
                  </a:lnTo>
                  <a:cubicBezTo>
                    <a:pt x="783" y="1163"/>
                    <a:pt x="831" y="1151"/>
                    <a:pt x="878" y="1139"/>
                  </a:cubicBezTo>
                  <a:lnTo>
                    <a:pt x="937" y="1139"/>
                  </a:lnTo>
                  <a:cubicBezTo>
                    <a:pt x="1609" y="991"/>
                    <a:pt x="2290" y="917"/>
                    <a:pt x="2978" y="917"/>
                  </a:cubicBezTo>
                  <a:cubicBezTo>
                    <a:pt x="3116" y="917"/>
                    <a:pt x="3254" y="920"/>
                    <a:pt x="3392" y="926"/>
                  </a:cubicBezTo>
                  <a:cubicBezTo>
                    <a:pt x="4235" y="937"/>
                    <a:pt x="5065" y="1092"/>
                    <a:pt x="5871" y="1329"/>
                  </a:cubicBezTo>
                  <a:cubicBezTo>
                    <a:pt x="5919" y="1341"/>
                    <a:pt x="5978" y="1341"/>
                    <a:pt x="6025" y="1353"/>
                  </a:cubicBezTo>
                  <a:cubicBezTo>
                    <a:pt x="6061" y="1353"/>
                    <a:pt x="6085" y="1364"/>
                    <a:pt x="6108" y="1388"/>
                  </a:cubicBezTo>
                  <a:cubicBezTo>
                    <a:pt x="6120" y="1388"/>
                    <a:pt x="6120" y="1400"/>
                    <a:pt x="6120" y="1412"/>
                  </a:cubicBezTo>
                  <a:cubicBezTo>
                    <a:pt x="6654" y="1578"/>
                    <a:pt x="7188" y="1744"/>
                    <a:pt x="7698" y="1969"/>
                  </a:cubicBezTo>
                  <a:cubicBezTo>
                    <a:pt x="8445" y="2290"/>
                    <a:pt x="9168" y="2693"/>
                    <a:pt x="9856" y="3120"/>
                  </a:cubicBezTo>
                  <a:cubicBezTo>
                    <a:pt x="10627" y="3618"/>
                    <a:pt x="11386" y="4152"/>
                    <a:pt x="12027" y="4816"/>
                  </a:cubicBezTo>
                  <a:cubicBezTo>
                    <a:pt x="12821" y="5693"/>
                    <a:pt x="13509" y="6666"/>
                    <a:pt x="14091" y="7698"/>
                  </a:cubicBezTo>
                  <a:cubicBezTo>
                    <a:pt x="14126" y="7733"/>
                    <a:pt x="14162" y="7745"/>
                    <a:pt x="14197" y="7745"/>
                  </a:cubicBezTo>
                  <a:cubicBezTo>
                    <a:pt x="14292" y="7745"/>
                    <a:pt x="14387" y="7639"/>
                    <a:pt x="14328" y="7532"/>
                  </a:cubicBezTo>
                  <a:cubicBezTo>
                    <a:pt x="14162" y="7188"/>
                    <a:pt x="14091" y="6808"/>
                    <a:pt x="13960" y="6453"/>
                  </a:cubicBezTo>
                  <a:cubicBezTo>
                    <a:pt x="13770" y="5931"/>
                    <a:pt x="13486" y="5456"/>
                    <a:pt x="13189" y="4982"/>
                  </a:cubicBezTo>
                  <a:cubicBezTo>
                    <a:pt x="12276" y="3452"/>
                    <a:pt x="11114" y="1981"/>
                    <a:pt x="9512" y="1139"/>
                  </a:cubicBezTo>
                  <a:cubicBezTo>
                    <a:pt x="8967" y="843"/>
                    <a:pt x="8386" y="629"/>
                    <a:pt x="7805" y="451"/>
                  </a:cubicBezTo>
                  <a:cubicBezTo>
                    <a:pt x="7366" y="309"/>
                    <a:pt x="6915" y="190"/>
                    <a:pt x="6452" y="119"/>
                  </a:cubicBezTo>
                  <a:cubicBezTo>
                    <a:pt x="5824" y="36"/>
                    <a:pt x="5183" y="24"/>
                    <a:pt x="4555" y="0"/>
                  </a:cubicBezTo>
                  <a:close/>
                </a:path>
              </a:pathLst>
            </a:custGeom>
            <a:solidFill>
              <a:srgbClr val="F8B83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1" name="Google Shape;2970;p72">
              <a:extLst>
                <a:ext uri="{FF2B5EF4-FFF2-40B4-BE49-F238E27FC236}">
                  <a16:creationId xmlns:a16="http://schemas.microsoft.com/office/drawing/2014/main" id="{0529278C-F1EA-05CF-6DB6-13A82C79B13E}"/>
                </a:ext>
              </a:extLst>
            </p:cNvPr>
            <p:cNvSpPr/>
            <p:nvPr/>
          </p:nvSpPr>
          <p:spPr>
            <a:xfrm>
              <a:off x="4853850" y="3054175"/>
              <a:ext cx="9525" cy="32250"/>
            </a:xfrm>
            <a:custGeom>
              <a:avLst/>
              <a:gdLst/>
              <a:ahLst/>
              <a:cxnLst/>
              <a:rect l="l" t="t" r="r" b="b"/>
              <a:pathLst>
                <a:path w="381" h="1290" extrusionOk="0">
                  <a:moveTo>
                    <a:pt x="215" y="0"/>
                  </a:moveTo>
                  <a:cubicBezTo>
                    <a:pt x="15" y="0"/>
                    <a:pt x="118" y="528"/>
                    <a:pt x="95" y="673"/>
                  </a:cubicBezTo>
                  <a:cubicBezTo>
                    <a:pt x="119" y="815"/>
                    <a:pt x="1" y="1277"/>
                    <a:pt x="190" y="1289"/>
                  </a:cubicBezTo>
                  <a:cubicBezTo>
                    <a:pt x="380" y="1254"/>
                    <a:pt x="261" y="850"/>
                    <a:pt x="285" y="708"/>
                  </a:cubicBezTo>
                  <a:cubicBezTo>
                    <a:pt x="285" y="518"/>
                    <a:pt x="273" y="329"/>
                    <a:pt x="297" y="139"/>
                  </a:cubicBezTo>
                  <a:cubicBezTo>
                    <a:pt x="321" y="91"/>
                    <a:pt x="309" y="32"/>
                    <a:pt x="261" y="8"/>
                  </a:cubicBezTo>
                  <a:cubicBezTo>
                    <a:pt x="245" y="3"/>
                    <a:pt x="229" y="0"/>
                    <a:pt x="215"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2" name="Google Shape;2971;p72">
              <a:extLst>
                <a:ext uri="{FF2B5EF4-FFF2-40B4-BE49-F238E27FC236}">
                  <a16:creationId xmlns:a16="http://schemas.microsoft.com/office/drawing/2014/main" id="{DFBF8C87-F973-504D-132B-D093DE97A781}"/>
                </a:ext>
              </a:extLst>
            </p:cNvPr>
            <p:cNvSpPr/>
            <p:nvPr/>
          </p:nvSpPr>
          <p:spPr>
            <a:xfrm>
              <a:off x="4815300" y="3027675"/>
              <a:ext cx="94925" cy="426125"/>
            </a:xfrm>
            <a:custGeom>
              <a:avLst/>
              <a:gdLst/>
              <a:ahLst/>
              <a:cxnLst/>
              <a:rect l="l" t="t" r="r" b="b"/>
              <a:pathLst>
                <a:path w="3797" h="17045" extrusionOk="0">
                  <a:moveTo>
                    <a:pt x="226" y="1"/>
                  </a:moveTo>
                  <a:cubicBezTo>
                    <a:pt x="1" y="855"/>
                    <a:pt x="250" y="2148"/>
                    <a:pt x="273" y="2919"/>
                  </a:cubicBezTo>
                  <a:cubicBezTo>
                    <a:pt x="380" y="3915"/>
                    <a:pt x="368" y="4959"/>
                    <a:pt x="416" y="5955"/>
                  </a:cubicBezTo>
                  <a:cubicBezTo>
                    <a:pt x="428" y="6322"/>
                    <a:pt x="451" y="6690"/>
                    <a:pt x="475" y="7058"/>
                  </a:cubicBezTo>
                  <a:cubicBezTo>
                    <a:pt x="570" y="8351"/>
                    <a:pt x="736" y="9643"/>
                    <a:pt x="938" y="10936"/>
                  </a:cubicBezTo>
                  <a:cubicBezTo>
                    <a:pt x="997" y="11328"/>
                    <a:pt x="1056" y="11731"/>
                    <a:pt x="1127" y="12122"/>
                  </a:cubicBezTo>
                  <a:cubicBezTo>
                    <a:pt x="1341" y="13403"/>
                    <a:pt x="1614" y="14720"/>
                    <a:pt x="2361" y="15799"/>
                  </a:cubicBezTo>
                  <a:cubicBezTo>
                    <a:pt x="2705" y="16273"/>
                    <a:pt x="3132" y="16700"/>
                    <a:pt x="3606" y="17044"/>
                  </a:cubicBezTo>
                  <a:cubicBezTo>
                    <a:pt x="3630" y="17032"/>
                    <a:pt x="3642" y="17021"/>
                    <a:pt x="3654" y="17009"/>
                  </a:cubicBezTo>
                  <a:cubicBezTo>
                    <a:pt x="3796" y="16807"/>
                    <a:pt x="3215" y="16582"/>
                    <a:pt x="3096" y="16439"/>
                  </a:cubicBezTo>
                  <a:cubicBezTo>
                    <a:pt x="2776" y="16167"/>
                    <a:pt x="2503" y="15858"/>
                    <a:pt x="2266" y="15514"/>
                  </a:cubicBezTo>
                  <a:cubicBezTo>
                    <a:pt x="1293" y="14150"/>
                    <a:pt x="1460" y="11636"/>
                    <a:pt x="1187" y="9952"/>
                  </a:cubicBezTo>
                  <a:cubicBezTo>
                    <a:pt x="926" y="6987"/>
                    <a:pt x="345" y="4033"/>
                    <a:pt x="179" y="1056"/>
                  </a:cubicBezTo>
                  <a:cubicBezTo>
                    <a:pt x="179" y="724"/>
                    <a:pt x="262" y="404"/>
                    <a:pt x="357" y="84"/>
                  </a:cubicBezTo>
                  <a:cubicBezTo>
                    <a:pt x="309" y="25"/>
                    <a:pt x="262" y="1"/>
                    <a:pt x="226"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3" name="Google Shape;2972;p72">
              <a:extLst>
                <a:ext uri="{FF2B5EF4-FFF2-40B4-BE49-F238E27FC236}">
                  <a16:creationId xmlns:a16="http://schemas.microsoft.com/office/drawing/2014/main" id="{D0B959DF-1C07-E394-9CF5-D8AA78924726}"/>
                </a:ext>
              </a:extLst>
            </p:cNvPr>
            <p:cNvSpPr/>
            <p:nvPr/>
          </p:nvSpPr>
          <p:spPr>
            <a:xfrm>
              <a:off x="4910475" y="3052875"/>
              <a:ext cx="13375" cy="36525"/>
            </a:xfrm>
            <a:custGeom>
              <a:avLst/>
              <a:gdLst/>
              <a:ahLst/>
              <a:cxnLst/>
              <a:rect l="l" t="t" r="r" b="b"/>
              <a:pathLst>
                <a:path w="535" h="1461" extrusionOk="0">
                  <a:moveTo>
                    <a:pt x="208" y="1"/>
                  </a:moveTo>
                  <a:cubicBezTo>
                    <a:pt x="206" y="1"/>
                    <a:pt x="204" y="1"/>
                    <a:pt x="203" y="1"/>
                  </a:cubicBezTo>
                  <a:cubicBezTo>
                    <a:pt x="1" y="37"/>
                    <a:pt x="191" y="582"/>
                    <a:pt x="167" y="748"/>
                  </a:cubicBezTo>
                  <a:cubicBezTo>
                    <a:pt x="213" y="899"/>
                    <a:pt x="157" y="1461"/>
                    <a:pt x="345" y="1461"/>
                  </a:cubicBezTo>
                  <a:cubicBezTo>
                    <a:pt x="349" y="1461"/>
                    <a:pt x="353" y="1460"/>
                    <a:pt x="357" y="1460"/>
                  </a:cubicBezTo>
                  <a:cubicBezTo>
                    <a:pt x="535" y="1401"/>
                    <a:pt x="357" y="914"/>
                    <a:pt x="380" y="748"/>
                  </a:cubicBezTo>
                  <a:cubicBezTo>
                    <a:pt x="333" y="596"/>
                    <a:pt x="380" y="1"/>
                    <a:pt x="208" y="1"/>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4" name="Google Shape;2973;p72">
              <a:extLst>
                <a:ext uri="{FF2B5EF4-FFF2-40B4-BE49-F238E27FC236}">
                  <a16:creationId xmlns:a16="http://schemas.microsoft.com/office/drawing/2014/main" id="{00657A7B-9DB3-3336-B513-5FF086D3EEC3}"/>
                </a:ext>
              </a:extLst>
            </p:cNvPr>
            <p:cNvSpPr/>
            <p:nvPr/>
          </p:nvSpPr>
          <p:spPr>
            <a:xfrm>
              <a:off x="4821825" y="2992200"/>
              <a:ext cx="200775" cy="338875"/>
            </a:xfrm>
            <a:custGeom>
              <a:avLst/>
              <a:gdLst/>
              <a:ahLst/>
              <a:cxnLst/>
              <a:rect l="l" t="t" r="r" b="b"/>
              <a:pathLst>
                <a:path w="8031" h="13555" extrusionOk="0">
                  <a:moveTo>
                    <a:pt x="2664" y="0"/>
                  </a:moveTo>
                  <a:cubicBezTo>
                    <a:pt x="2599" y="0"/>
                    <a:pt x="2533" y="3"/>
                    <a:pt x="2468" y="8"/>
                  </a:cubicBezTo>
                  <a:cubicBezTo>
                    <a:pt x="1649" y="44"/>
                    <a:pt x="724" y="234"/>
                    <a:pt x="190" y="922"/>
                  </a:cubicBezTo>
                  <a:cubicBezTo>
                    <a:pt x="107" y="1028"/>
                    <a:pt x="48" y="1159"/>
                    <a:pt x="1" y="1289"/>
                  </a:cubicBezTo>
                  <a:cubicBezTo>
                    <a:pt x="72" y="1455"/>
                    <a:pt x="167" y="1598"/>
                    <a:pt x="285" y="1716"/>
                  </a:cubicBezTo>
                  <a:cubicBezTo>
                    <a:pt x="250" y="1740"/>
                    <a:pt x="238" y="1776"/>
                    <a:pt x="250" y="1823"/>
                  </a:cubicBezTo>
                  <a:cubicBezTo>
                    <a:pt x="262" y="2025"/>
                    <a:pt x="262" y="2238"/>
                    <a:pt x="262" y="2452"/>
                  </a:cubicBezTo>
                  <a:cubicBezTo>
                    <a:pt x="262" y="2665"/>
                    <a:pt x="262" y="2879"/>
                    <a:pt x="262" y="3092"/>
                  </a:cubicBezTo>
                  <a:cubicBezTo>
                    <a:pt x="273" y="3211"/>
                    <a:pt x="202" y="3424"/>
                    <a:pt x="368" y="3424"/>
                  </a:cubicBezTo>
                  <a:cubicBezTo>
                    <a:pt x="439" y="3424"/>
                    <a:pt x="487" y="3377"/>
                    <a:pt x="487" y="3318"/>
                  </a:cubicBezTo>
                  <a:cubicBezTo>
                    <a:pt x="487" y="3104"/>
                    <a:pt x="475" y="2891"/>
                    <a:pt x="463" y="2689"/>
                  </a:cubicBezTo>
                  <a:cubicBezTo>
                    <a:pt x="451" y="2475"/>
                    <a:pt x="439" y="2262"/>
                    <a:pt x="428" y="2048"/>
                  </a:cubicBezTo>
                  <a:cubicBezTo>
                    <a:pt x="428" y="1977"/>
                    <a:pt x="428" y="1918"/>
                    <a:pt x="416" y="1859"/>
                  </a:cubicBezTo>
                  <a:lnTo>
                    <a:pt x="416" y="1859"/>
                  </a:lnTo>
                  <a:cubicBezTo>
                    <a:pt x="878" y="2298"/>
                    <a:pt x="1554" y="2547"/>
                    <a:pt x="2278" y="2594"/>
                  </a:cubicBezTo>
                  <a:cubicBezTo>
                    <a:pt x="2254" y="2760"/>
                    <a:pt x="2373" y="3092"/>
                    <a:pt x="2361" y="3211"/>
                  </a:cubicBezTo>
                  <a:cubicBezTo>
                    <a:pt x="2408" y="3353"/>
                    <a:pt x="2349" y="3851"/>
                    <a:pt x="2527" y="3851"/>
                  </a:cubicBezTo>
                  <a:cubicBezTo>
                    <a:pt x="2530" y="3852"/>
                    <a:pt x="2532" y="3852"/>
                    <a:pt x="2535" y="3852"/>
                  </a:cubicBezTo>
                  <a:cubicBezTo>
                    <a:pt x="2758" y="3852"/>
                    <a:pt x="2503" y="2817"/>
                    <a:pt x="2479" y="2606"/>
                  </a:cubicBezTo>
                  <a:cubicBezTo>
                    <a:pt x="3203" y="2558"/>
                    <a:pt x="3879" y="2345"/>
                    <a:pt x="4484" y="2013"/>
                  </a:cubicBezTo>
                  <a:lnTo>
                    <a:pt x="4484" y="2013"/>
                  </a:lnTo>
                  <a:cubicBezTo>
                    <a:pt x="4377" y="2143"/>
                    <a:pt x="4508" y="2535"/>
                    <a:pt x="4496" y="2689"/>
                  </a:cubicBezTo>
                  <a:cubicBezTo>
                    <a:pt x="4554" y="2830"/>
                    <a:pt x="4508" y="3436"/>
                    <a:pt x="4669" y="3436"/>
                  </a:cubicBezTo>
                  <a:cubicBezTo>
                    <a:pt x="4670" y="3436"/>
                    <a:pt x="4672" y="3436"/>
                    <a:pt x="4674" y="3436"/>
                  </a:cubicBezTo>
                  <a:cubicBezTo>
                    <a:pt x="4911" y="3436"/>
                    <a:pt x="4614" y="2298"/>
                    <a:pt x="4662" y="2072"/>
                  </a:cubicBezTo>
                  <a:cubicBezTo>
                    <a:pt x="4662" y="2013"/>
                    <a:pt x="4614" y="1977"/>
                    <a:pt x="4555" y="1977"/>
                  </a:cubicBezTo>
                  <a:cubicBezTo>
                    <a:pt x="4662" y="1918"/>
                    <a:pt x="4757" y="1847"/>
                    <a:pt x="4863" y="1788"/>
                  </a:cubicBezTo>
                  <a:cubicBezTo>
                    <a:pt x="4935" y="2215"/>
                    <a:pt x="5018" y="2642"/>
                    <a:pt x="5101" y="3068"/>
                  </a:cubicBezTo>
                  <a:cubicBezTo>
                    <a:pt x="5575" y="5512"/>
                    <a:pt x="6192" y="7931"/>
                    <a:pt x="6797" y="10351"/>
                  </a:cubicBezTo>
                  <a:cubicBezTo>
                    <a:pt x="6986" y="11134"/>
                    <a:pt x="7152" y="11916"/>
                    <a:pt x="7295" y="12711"/>
                  </a:cubicBezTo>
                  <a:cubicBezTo>
                    <a:pt x="7376" y="12896"/>
                    <a:pt x="7355" y="13554"/>
                    <a:pt x="7585" y="13554"/>
                  </a:cubicBezTo>
                  <a:cubicBezTo>
                    <a:pt x="7591" y="13554"/>
                    <a:pt x="7597" y="13554"/>
                    <a:pt x="7603" y="13553"/>
                  </a:cubicBezTo>
                  <a:cubicBezTo>
                    <a:pt x="7852" y="13494"/>
                    <a:pt x="7615" y="13055"/>
                    <a:pt x="7639" y="12865"/>
                  </a:cubicBezTo>
                  <a:cubicBezTo>
                    <a:pt x="7508" y="11976"/>
                    <a:pt x="7342" y="11086"/>
                    <a:pt x="7152" y="10197"/>
                  </a:cubicBezTo>
                  <a:cubicBezTo>
                    <a:pt x="7105" y="10042"/>
                    <a:pt x="7069" y="9888"/>
                    <a:pt x="7034" y="9734"/>
                  </a:cubicBezTo>
                  <a:lnTo>
                    <a:pt x="7034" y="9734"/>
                  </a:lnTo>
                  <a:cubicBezTo>
                    <a:pt x="7164" y="10031"/>
                    <a:pt x="7295" y="10327"/>
                    <a:pt x="7413" y="10635"/>
                  </a:cubicBezTo>
                  <a:cubicBezTo>
                    <a:pt x="7496" y="10837"/>
                    <a:pt x="7579" y="11039"/>
                    <a:pt x="7674" y="11240"/>
                  </a:cubicBezTo>
                  <a:cubicBezTo>
                    <a:pt x="7752" y="11351"/>
                    <a:pt x="7767" y="11648"/>
                    <a:pt x="7924" y="11648"/>
                  </a:cubicBezTo>
                  <a:cubicBezTo>
                    <a:pt x="7935" y="11648"/>
                    <a:pt x="7946" y="11647"/>
                    <a:pt x="7959" y="11644"/>
                  </a:cubicBezTo>
                  <a:cubicBezTo>
                    <a:pt x="8006" y="11620"/>
                    <a:pt x="8030" y="11561"/>
                    <a:pt x="8018" y="11513"/>
                  </a:cubicBezTo>
                  <a:cubicBezTo>
                    <a:pt x="7840" y="11086"/>
                    <a:pt x="7674" y="10647"/>
                    <a:pt x="7496" y="10232"/>
                  </a:cubicBezTo>
                  <a:cubicBezTo>
                    <a:pt x="7283" y="9722"/>
                    <a:pt x="7046" y="9236"/>
                    <a:pt x="6797" y="8750"/>
                  </a:cubicBezTo>
                  <a:cubicBezTo>
                    <a:pt x="6393" y="7089"/>
                    <a:pt x="5978" y="5429"/>
                    <a:pt x="5587" y="3768"/>
                  </a:cubicBezTo>
                  <a:lnTo>
                    <a:pt x="5551" y="3602"/>
                  </a:lnTo>
                  <a:cubicBezTo>
                    <a:pt x="5433" y="3258"/>
                    <a:pt x="5326" y="2914"/>
                    <a:pt x="5219" y="2570"/>
                  </a:cubicBezTo>
                  <a:cubicBezTo>
                    <a:pt x="5219" y="2570"/>
                    <a:pt x="5219" y="2558"/>
                    <a:pt x="5207" y="2547"/>
                  </a:cubicBezTo>
                  <a:cubicBezTo>
                    <a:pt x="5172" y="2250"/>
                    <a:pt x="5112" y="1954"/>
                    <a:pt x="5018" y="1681"/>
                  </a:cubicBezTo>
                  <a:cubicBezTo>
                    <a:pt x="5018" y="1669"/>
                    <a:pt x="5018" y="1657"/>
                    <a:pt x="5006" y="1657"/>
                  </a:cubicBezTo>
                  <a:cubicBezTo>
                    <a:pt x="4923" y="1420"/>
                    <a:pt x="4804" y="1195"/>
                    <a:pt x="4626" y="993"/>
                  </a:cubicBezTo>
                  <a:cubicBezTo>
                    <a:pt x="4156" y="381"/>
                    <a:pt x="3434" y="0"/>
                    <a:pt x="2664"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5" name="Google Shape;2974;p72">
              <a:extLst>
                <a:ext uri="{FF2B5EF4-FFF2-40B4-BE49-F238E27FC236}">
                  <a16:creationId xmlns:a16="http://schemas.microsoft.com/office/drawing/2014/main" id="{CC649282-955D-F316-3838-4DE6A039FEEB}"/>
                </a:ext>
              </a:extLst>
            </p:cNvPr>
            <p:cNvSpPr/>
            <p:nvPr/>
          </p:nvSpPr>
          <p:spPr>
            <a:xfrm>
              <a:off x="4949325" y="3052300"/>
              <a:ext cx="73275" cy="278775"/>
            </a:xfrm>
            <a:custGeom>
              <a:avLst/>
              <a:gdLst/>
              <a:ahLst/>
              <a:cxnLst/>
              <a:rect l="l" t="t" r="r" b="b"/>
              <a:pathLst>
                <a:path w="2931" h="11151" extrusionOk="0">
                  <a:moveTo>
                    <a:pt x="167" y="0"/>
                  </a:moveTo>
                  <a:cubicBezTo>
                    <a:pt x="143" y="60"/>
                    <a:pt x="131" y="119"/>
                    <a:pt x="119" y="166"/>
                  </a:cubicBezTo>
                  <a:cubicBezTo>
                    <a:pt x="72" y="332"/>
                    <a:pt x="36" y="498"/>
                    <a:pt x="1" y="664"/>
                  </a:cubicBezTo>
                  <a:cubicBezTo>
                    <a:pt x="475" y="3108"/>
                    <a:pt x="1092" y="5527"/>
                    <a:pt x="1697" y="7947"/>
                  </a:cubicBezTo>
                  <a:cubicBezTo>
                    <a:pt x="1886" y="8730"/>
                    <a:pt x="2052" y="9512"/>
                    <a:pt x="2195" y="10307"/>
                  </a:cubicBezTo>
                  <a:cubicBezTo>
                    <a:pt x="2276" y="10492"/>
                    <a:pt x="2255" y="11150"/>
                    <a:pt x="2485" y="11150"/>
                  </a:cubicBezTo>
                  <a:cubicBezTo>
                    <a:pt x="2491" y="11150"/>
                    <a:pt x="2497" y="11150"/>
                    <a:pt x="2503" y="11149"/>
                  </a:cubicBezTo>
                  <a:cubicBezTo>
                    <a:pt x="2752" y="11090"/>
                    <a:pt x="2515" y="10651"/>
                    <a:pt x="2539" y="10461"/>
                  </a:cubicBezTo>
                  <a:cubicBezTo>
                    <a:pt x="2408" y="9572"/>
                    <a:pt x="2242" y="8682"/>
                    <a:pt x="2052" y="7793"/>
                  </a:cubicBezTo>
                  <a:cubicBezTo>
                    <a:pt x="2005" y="7638"/>
                    <a:pt x="1969" y="7484"/>
                    <a:pt x="1934" y="7330"/>
                  </a:cubicBezTo>
                  <a:lnTo>
                    <a:pt x="1934" y="7330"/>
                  </a:lnTo>
                  <a:cubicBezTo>
                    <a:pt x="2064" y="7627"/>
                    <a:pt x="2195" y="7923"/>
                    <a:pt x="2313" y="8231"/>
                  </a:cubicBezTo>
                  <a:cubicBezTo>
                    <a:pt x="2396" y="8433"/>
                    <a:pt x="2479" y="8635"/>
                    <a:pt x="2574" y="8836"/>
                  </a:cubicBezTo>
                  <a:cubicBezTo>
                    <a:pt x="2652" y="8947"/>
                    <a:pt x="2667" y="9244"/>
                    <a:pt x="2824" y="9244"/>
                  </a:cubicBezTo>
                  <a:cubicBezTo>
                    <a:pt x="2835" y="9244"/>
                    <a:pt x="2846" y="9243"/>
                    <a:pt x="2859" y="9240"/>
                  </a:cubicBezTo>
                  <a:cubicBezTo>
                    <a:pt x="2906" y="9216"/>
                    <a:pt x="2930" y="9157"/>
                    <a:pt x="2918" y="9109"/>
                  </a:cubicBezTo>
                  <a:cubicBezTo>
                    <a:pt x="2740" y="8682"/>
                    <a:pt x="2574" y="8243"/>
                    <a:pt x="2396" y="7828"/>
                  </a:cubicBezTo>
                  <a:cubicBezTo>
                    <a:pt x="2183" y="7318"/>
                    <a:pt x="1946" y="6832"/>
                    <a:pt x="1697" y="6346"/>
                  </a:cubicBezTo>
                  <a:cubicBezTo>
                    <a:pt x="1293" y="4685"/>
                    <a:pt x="878" y="3025"/>
                    <a:pt x="487" y="1364"/>
                  </a:cubicBezTo>
                  <a:lnTo>
                    <a:pt x="451" y="1198"/>
                  </a:lnTo>
                  <a:cubicBezTo>
                    <a:pt x="356" y="795"/>
                    <a:pt x="262" y="392"/>
                    <a:pt x="167"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6" name="Google Shape;2975;p72">
              <a:extLst>
                <a:ext uri="{FF2B5EF4-FFF2-40B4-BE49-F238E27FC236}">
                  <a16:creationId xmlns:a16="http://schemas.microsoft.com/office/drawing/2014/main" id="{8C7C8F93-1BA8-67E9-CA2D-25DB87D3C489}"/>
                </a:ext>
              </a:extLst>
            </p:cNvPr>
            <p:cNvSpPr/>
            <p:nvPr/>
          </p:nvSpPr>
          <p:spPr>
            <a:xfrm>
              <a:off x="5058925" y="3171800"/>
              <a:ext cx="85525" cy="270500"/>
            </a:xfrm>
            <a:custGeom>
              <a:avLst/>
              <a:gdLst/>
              <a:ahLst/>
              <a:cxnLst/>
              <a:rect l="l" t="t" r="r" b="b"/>
              <a:pathLst>
                <a:path w="3421" h="10820" extrusionOk="0">
                  <a:moveTo>
                    <a:pt x="3421" y="0"/>
                  </a:moveTo>
                  <a:cubicBezTo>
                    <a:pt x="3409" y="12"/>
                    <a:pt x="3385" y="24"/>
                    <a:pt x="3373" y="47"/>
                  </a:cubicBezTo>
                  <a:cubicBezTo>
                    <a:pt x="2982" y="2004"/>
                    <a:pt x="2780" y="4021"/>
                    <a:pt x="2187" y="5930"/>
                  </a:cubicBezTo>
                  <a:cubicBezTo>
                    <a:pt x="2033" y="6405"/>
                    <a:pt x="1867" y="6879"/>
                    <a:pt x="1713" y="7342"/>
                  </a:cubicBezTo>
                  <a:cubicBezTo>
                    <a:pt x="1547" y="7804"/>
                    <a:pt x="1369" y="8243"/>
                    <a:pt x="1203" y="8706"/>
                  </a:cubicBezTo>
                  <a:cubicBezTo>
                    <a:pt x="977" y="9405"/>
                    <a:pt x="562" y="10046"/>
                    <a:pt x="88" y="10615"/>
                  </a:cubicBezTo>
                  <a:cubicBezTo>
                    <a:pt x="0" y="10692"/>
                    <a:pt x="65" y="10819"/>
                    <a:pt x="150" y="10819"/>
                  </a:cubicBezTo>
                  <a:cubicBezTo>
                    <a:pt x="157" y="10819"/>
                    <a:pt x="164" y="10819"/>
                    <a:pt x="171" y="10817"/>
                  </a:cubicBezTo>
                  <a:cubicBezTo>
                    <a:pt x="669" y="10295"/>
                    <a:pt x="1061" y="9619"/>
                    <a:pt x="1381" y="8860"/>
                  </a:cubicBezTo>
                  <a:cubicBezTo>
                    <a:pt x="2614" y="6061"/>
                    <a:pt x="3017" y="3001"/>
                    <a:pt x="3421"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7" name="Google Shape;2976;p72">
              <a:extLst>
                <a:ext uri="{FF2B5EF4-FFF2-40B4-BE49-F238E27FC236}">
                  <a16:creationId xmlns:a16="http://schemas.microsoft.com/office/drawing/2014/main" id="{93E9290C-965D-7525-B7FD-940E2F39C056}"/>
                </a:ext>
              </a:extLst>
            </p:cNvPr>
            <p:cNvSpPr/>
            <p:nvPr/>
          </p:nvSpPr>
          <p:spPr>
            <a:xfrm>
              <a:off x="4943400" y="3033325"/>
              <a:ext cx="74750" cy="297750"/>
            </a:xfrm>
            <a:custGeom>
              <a:avLst/>
              <a:gdLst/>
              <a:ahLst/>
              <a:cxnLst/>
              <a:rect l="l" t="t" r="r" b="b"/>
              <a:pathLst>
                <a:path w="2990" h="11910" extrusionOk="0">
                  <a:moveTo>
                    <a:pt x="131" y="0"/>
                  </a:moveTo>
                  <a:cubicBezTo>
                    <a:pt x="60" y="12"/>
                    <a:pt x="0" y="60"/>
                    <a:pt x="0" y="131"/>
                  </a:cubicBezTo>
                  <a:cubicBezTo>
                    <a:pt x="487" y="3013"/>
                    <a:pt x="1222" y="5859"/>
                    <a:pt x="1934" y="8706"/>
                  </a:cubicBezTo>
                  <a:cubicBezTo>
                    <a:pt x="2123" y="9489"/>
                    <a:pt x="2289" y="10271"/>
                    <a:pt x="2432" y="11066"/>
                  </a:cubicBezTo>
                  <a:cubicBezTo>
                    <a:pt x="2513" y="11251"/>
                    <a:pt x="2492" y="11909"/>
                    <a:pt x="2722" y="11909"/>
                  </a:cubicBezTo>
                  <a:cubicBezTo>
                    <a:pt x="2728" y="11909"/>
                    <a:pt x="2734" y="11909"/>
                    <a:pt x="2740" y="11908"/>
                  </a:cubicBezTo>
                  <a:cubicBezTo>
                    <a:pt x="2989" y="11849"/>
                    <a:pt x="2752" y="11410"/>
                    <a:pt x="2776" y="11220"/>
                  </a:cubicBezTo>
                  <a:cubicBezTo>
                    <a:pt x="2645" y="10331"/>
                    <a:pt x="2479" y="9441"/>
                    <a:pt x="2289" y="8552"/>
                  </a:cubicBezTo>
                  <a:cubicBezTo>
                    <a:pt x="1768" y="6405"/>
                    <a:pt x="1234" y="4270"/>
                    <a:pt x="724" y="2123"/>
                  </a:cubicBezTo>
                  <a:cubicBezTo>
                    <a:pt x="605" y="1590"/>
                    <a:pt x="475" y="1068"/>
                    <a:pt x="356" y="546"/>
                  </a:cubicBezTo>
                  <a:cubicBezTo>
                    <a:pt x="273" y="380"/>
                    <a:pt x="356" y="48"/>
                    <a:pt x="131"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8" name="Google Shape;2977;p72">
              <a:extLst>
                <a:ext uri="{FF2B5EF4-FFF2-40B4-BE49-F238E27FC236}">
                  <a16:creationId xmlns:a16="http://schemas.microsoft.com/office/drawing/2014/main" id="{6900CAFF-ECB0-9A1F-C1D3-BB314463689D}"/>
                </a:ext>
              </a:extLst>
            </p:cNvPr>
            <p:cNvSpPr/>
            <p:nvPr/>
          </p:nvSpPr>
          <p:spPr>
            <a:xfrm>
              <a:off x="4984750" y="3206525"/>
              <a:ext cx="37850" cy="76900"/>
            </a:xfrm>
            <a:custGeom>
              <a:avLst/>
              <a:gdLst/>
              <a:ahLst/>
              <a:cxnLst/>
              <a:rect l="l" t="t" r="r" b="b"/>
              <a:pathLst>
                <a:path w="1514" h="3076" extrusionOk="0">
                  <a:moveTo>
                    <a:pt x="139" y="1"/>
                  </a:moveTo>
                  <a:cubicBezTo>
                    <a:pt x="70" y="1"/>
                    <a:pt x="1" y="80"/>
                    <a:pt x="66" y="153"/>
                  </a:cubicBezTo>
                  <a:cubicBezTo>
                    <a:pt x="351" y="782"/>
                    <a:pt x="635" y="1422"/>
                    <a:pt x="896" y="2062"/>
                  </a:cubicBezTo>
                  <a:cubicBezTo>
                    <a:pt x="979" y="2264"/>
                    <a:pt x="1062" y="2466"/>
                    <a:pt x="1157" y="2667"/>
                  </a:cubicBezTo>
                  <a:cubicBezTo>
                    <a:pt x="1235" y="2778"/>
                    <a:pt x="1250" y="3075"/>
                    <a:pt x="1407" y="3075"/>
                  </a:cubicBezTo>
                  <a:cubicBezTo>
                    <a:pt x="1418" y="3075"/>
                    <a:pt x="1429" y="3074"/>
                    <a:pt x="1442" y="3071"/>
                  </a:cubicBezTo>
                  <a:cubicBezTo>
                    <a:pt x="1489" y="3047"/>
                    <a:pt x="1513" y="2988"/>
                    <a:pt x="1501" y="2940"/>
                  </a:cubicBezTo>
                  <a:cubicBezTo>
                    <a:pt x="1323" y="2513"/>
                    <a:pt x="1157" y="2074"/>
                    <a:pt x="979" y="1659"/>
                  </a:cubicBezTo>
                  <a:cubicBezTo>
                    <a:pt x="754" y="1114"/>
                    <a:pt x="481" y="580"/>
                    <a:pt x="220" y="58"/>
                  </a:cubicBezTo>
                  <a:cubicBezTo>
                    <a:pt x="202" y="17"/>
                    <a:pt x="170" y="1"/>
                    <a:pt x="139"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79" name="Google Shape;2978;p72">
              <a:extLst>
                <a:ext uri="{FF2B5EF4-FFF2-40B4-BE49-F238E27FC236}">
                  <a16:creationId xmlns:a16="http://schemas.microsoft.com/office/drawing/2014/main" id="{86C07C3F-3F03-7F24-8BD6-6ED29AA3E694}"/>
                </a:ext>
              </a:extLst>
            </p:cNvPr>
            <p:cNvSpPr/>
            <p:nvPr/>
          </p:nvSpPr>
          <p:spPr>
            <a:xfrm>
              <a:off x="4930050" y="3041575"/>
              <a:ext cx="14550" cy="36550"/>
            </a:xfrm>
            <a:custGeom>
              <a:avLst/>
              <a:gdLst/>
              <a:ahLst/>
              <a:cxnLst/>
              <a:rect l="l" t="t" r="r" b="b"/>
              <a:pathLst>
                <a:path w="582" h="1462" extrusionOk="0">
                  <a:moveTo>
                    <a:pt x="244" y="0"/>
                  </a:moveTo>
                  <a:cubicBezTo>
                    <a:pt x="238" y="0"/>
                    <a:pt x="232" y="1"/>
                    <a:pt x="226" y="2"/>
                  </a:cubicBezTo>
                  <a:cubicBezTo>
                    <a:pt x="1" y="38"/>
                    <a:pt x="179" y="536"/>
                    <a:pt x="167" y="714"/>
                  </a:cubicBezTo>
                  <a:cubicBezTo>
                    <a:pt x="225" y="855"/>
                    <a:pt x="179" y="1461"/>
                    <a:pt x="340" y="1461"/>
                  </a:cubicBezTo>
                  <a:cubicBezTo>
                    <a:pt x="341" y="1461"/>
                    <a:pt x="343" y="1461"/>
                    <a:pt x="345" y="1461"/>
                  </a:cubicBezTo>
                  <a:cubicBezTo>
                    <a:pt x="582" y="1461"/>
                    <a:pt x="285" y="323"/>
                    <a:pt x="333" y="97"/>
                  </a:cubicBezTo>
                  <a:cubicBezTo>
                    <a:pt x="333" y="44"/>
                    <a:pt x="295" y="0"/>
                    <a:pt x="244"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0" name="Google Shape;2979;p72">
              <a:extLst>
                <a:ext uri="{FF2B5EF4-FFF2-40B4-BE49-F238E27FC236}">
                  <a16:creationId xmlns:a16="http://schemas.microsoft.com/office/drawing/2014/main" id="{EBF34050-FB91-9F87-9A3A-B48564D2EBE8}"/>
                </a:ext>
              </a:extLst>
            </p:cNvPr>
            <p:cNvSpPr/>
            <p:nvPr/>
          </p:nvSpPr>
          <p:spPr>
            <a:xfrm>
              <a:off x="4910475" y="3052875"/>
              <a:ext cx="13375" cy="36525"/>
            </a:xfrm>
            <a:custGeom>
              <a:avLst/>
              <a:gdLst/>
              <a:ahLst/>
              <a:cxnLst/>
              <a:rect l="l" t="t" r="r" b="b"/>
              <a:pathLst>
                <a:path w="535" h="1461" extrusionOk="0">
                  <a:moveTo>
                    <a:pt x="208" y="1"/>
                  </a:moveTo>
                  <a:cubicBezTo>
                    <a:pt x="206" y="1"/>
                    <a:pt x="204" y="1"/>
                    <a:pt x="203" y="1"/>
                  </a:cubicBezTo>
                  <a:cubicBezTo>
                    <a:pt x="1" y="37"/>
                    <a:pt x="191" y="582"/>
                    <a:pt x="167" y="748"/>
                  </a:cubicBezTo>
                  <a:cubicBezTo>
                    <a:pt x="213" y="899"/>
                    <a:pt x="157" y="1461"/>
                    <a:pt x="345" y="1461"/>
                  </a:cubicBezTo>
                  <a:cubicBezTo>
                    <a:pt x="349" y="1461"/>
                    <a:pt x="353" y="1460"/>
                    <a:pt x="357" y="1460"/>
                  </a:cubicBezTo>
                  <a:cubicBezTo>
                    <a:pt x="535" y="1401"/>
                    <a:pt x="357" y="914"/>
                    <a:pt x="380" y="748"/>
                  </a:cubicBezTo>
                  <a:cubicBezTo>
                    <a:pt x="333" y="596"/>
                    <a:pt x="380" y="1"/>
                    <a:pt x="208"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1" name="Google Shape;2980;p72">
              <a:extLst>
                <a:ext uri="{FF2B5EF4-FFF2-40B4-BE49-F238E27FC236}">
                  <a16:creationId xmlns:a16="http://schemas.microsoft.com/office/drawing/2014/main" id="{A5563203-88BD-AAF1-1379-D1638B6293C0}"/>
                </a:ext>
              </a:extLst>
            </p:cNvPr>
            <p:cNvSpPr/>
            <p:nvPr/>
          </p:nvSpPr>
          <p:spPr>
            <a:xfrm>
              <a:off x="4876100" y="3054925"/>
              <a:ext cx="14700" cy="33575"/>
            </a:xfrm>
            <a:custGeom>
              <a:avLst/>
              <a:gdLst/>
              <a:ahLst/>
              <a:cxnLst/>
              <a:rect l="l" t="t" r="r" b="b"/>
              <a:pathLst>
                <a:path w="588" h="1343" extrusionOk="0">
                  <a:moveTo>
                    <a:pt x="208" y="0"/>
                  </a:moveTo>
                  <a:cubicBezTo>
                    <a:pt x="202" y="0"/>
                    <a:pt x="196" y="1"/>
                    <a:pt x="190" y="2"/>
                  </a:cubicBezTo>
                  <a:cubicBezTo>
                    <a:pt x="0" y="38"/>
                    <a:pt x="214" y="536"/>
                    <a:pt x="190" y="702"/>
                  </a:cubicBezTo>
                  <a:cubicBezTo>
                    <a:pt x="237" y="844"/>
                    <a:pt x="178" y="1342"/>
                    <a:pt x="356" y="1342"/>
                  </a:cubicBezTo>
                  <a:cubicBezTo>
                    <a:pt x="358" y="1343"/>
                    <a:pt x="361" y="1343"/>
                    <a:pt x="363" y="1343"/>
                  </a:cubicBezTo>
                  <a:cubicBezTo>
                    <a:pt x="587" y="1343"/>
                    <a:pt x="320" y="273"/>
                    <a:pt x="308" y="97"/>
                  </a:cubicBezTo>
                  <a:cubicBezTo>
                    <a:pt x="298" y="44"/>
                    <a:pt x="259" y="0"/>
                    <a:pt x="208"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2" name="Google Shape;2981;p72">
              <a:extLst>
                <a:ext uri="{FF2B5EF4-FFF2-40B4-BE49-F238E27FC236}">
                  <a16:creationId xmlns:a16="http://schemas.microsoft.com/office/drawing/2014/main" id="{9A45833C-5DF1-0245-95DA-000CB0039EC8}"/>
                </a:ext>
              </a:extLst>
            </p:cNvPr>
            <p:cNvSpPr/>
            <p:nvPr/>
          </p:nvSpPr>
          <p:spPr>
            <a:xfrm>
              <a:off x="4853850" y="3053925"/>
              <a:ext cx="9525" cy="32500"/>
            </a:xfrm>
            <a:custGeom>
              <a:avLst/>
              <a:gdLst/>
              <a:ahLst/>
              <a:cxnLst/>
              <a:rect l="l" t="t" r="r" b="b"/>
              <a:pathLst>
                <a:path w="381" h="1300" extrusionOk="0">
                  <a:moveTo>
                    <a:pt x="221" y="1"/>
                  </a:moveTo>
                  <a:cubicBezTo>
                    <a:pt x="13" y="1"/>
                    <a:pt x="118" y="537"/>
                    <a:pt x="95" y="683"/>
                  </a:cubicBezTo>
                  <a:cubicBezTo>
                    <a:pt x="119" y="825"/>
                    <a:pt x="1" y="1287"/>
                    <a:pt x="190" y="1299"/>
                  </a:cubicBezTo>
                  <a:cubicBezTo>
                    <a:pt x="380" y="1264"/>
                    <a:pt x="261" y="860"/>
                    <a:pt x="285" y="718"/>
                  </a:cubicBezTo>
                  <a:cubicBezTo>
                    <a:pt x="285" y="528"/>
                    <a:pt x="273" y="339"/>
                    <a:pt x="297" y="149"/>
                  </a:cubicBezTo>
                  <a:cubicBezTo>
                    <a:pt x="321" y="101"/>
                    <a:pt x="309" y="42"/>
                    <a:pt x="261" y="6"/>
                  </a:cubicBezTo>
                  <a:cubicBezTo>
                    <a:pt x="247" y="2"/>
                    <a:pt x="233" y="1"/>
                    <a:pt x="221"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3" name="Google Shape;2982;p72">
              <a:extLst>
                <a:ext uri="{FF2B5EF4-FFF2-40B4-BE49-F238E27FC236}">
                  <a16:creationId xmlns:a16="http://schemas.microsoft.com/office/drawing/2014/main" id="{91E3A176-10CF-E33D-69B6-A4B200D69B1E}"/>
                </a:ext>
              </a:extLst>
            </p:cNvPr>
            <p:cNvSpPr/>
            <p:nvPr/>
          </p:nvSpPr>
          <p:spPr>
            <a:xfrm>
              <a:off x="4826875" y="3034800"/>
              <a:ext cx="7125" cy="43325"/>
            </a:xfrm>
            <a:custGeom>
              <a:avLst/>
              <a:gdLst/>
              <a:ahLst/>
              <a:cxnLst/>
              <a:rect l="l" t="t" r="r" b="b"/>
              <a:pathLst>
                <a:path w="285" h="1733" extrusionOk="0">
                  <a:moveTo>
                    <a:pt x="131" y="1"/>
                  </a:moveTo>
                  <a:cubicBezTo>
                    <a:pt x="71" y="1"/>
                    <a:pt x="24" y="60"/>
                    <a:pt x="48" y="119"/>
                  </a:cubicBezTo>
                  <a:cubicBezTo>
                    <a:pt x="60" y="321"/>
                    <a:pt x="60" y="534"/>
                    <a:pt x="60" y="748"/>
                  </a:cubicBezTo>
                  <a:cubicBezTo>
                    <a:pt x="60" y="961"/>
                    <a:pt x="60" y="1175"/>
                    <a:pt x="60" y="1388"/>
                  </a:cubicBezTo>
                  <a:cubicBezTo>
                    <a:pt x="71" y="1507"/>
                    <a:pt x="0" y="1720"/>
                    <a:pt x="166" y="1732"/>
                  </a:cubicBezTo>
                  <a:cubicBezTo>
                    <a:pt x="237" y="1720"/>
                    <a:pt x="285" y="1673"/>
                    <a:pt x="285" y="1614"/>
                  </a:cubicBezTo>
                  <a:cubicBezTo>
                    <a:pt x="285" y="1400"/>
                    <a:pt x="273" y="1187"/>
                    <a:pt x="261" y="985"/>
                  </a:cubicBezTo>
                  <a:cubicBezTo>
                    <a:pt x="249" y="771"/>
                    <a:pt x="237" y="558"/>
                    <a:pt x="226" y="344"/>
                  </a:cubicBezTo>
                  <a:cubicBezTo>
                    <a:pt x="226" y="273"/>
                    <a:pt x="226" y="202"/>
                    <a:pt x="214" y="143"/>
                  </a:cubicBezTo>
                  <a:cubicBezTo>
                    <a:pt x="214" y="84"/>
                    <a:pt x="202" y="1"/>
                    <a:pt x="131"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4" name="Google Shape;2983;p72">
              <a:extLst>
                <a:ext uri="{FF2B5EF4-FFF2-40B4-BE49-F238E27FC236}">
                  <a16:creationId xmlns:a16="http://schemas.microsoft.com/office/drawing/2014/main" id="{FA04CFCB-79F8-3F57-7030-2C458D4B1B87}"/>
                </a:ext>
              </a:extLst>
            </p:cNvPr>
            <p:cNvSpPr/>
            <p:nvPr/>
          </p:nvSpPr>
          <p:spPr>
            <a:xfrm>
              <a:off x="4811375" y="3027725"/>
              <a:ext cx="98850" cy="426100"/>
            </a:xfrm>
            <a:custGeom>
              <a:avLst/>
              <a:gdLst/>
              <a:ahLst/>
              <a:cxnLst/>
              <a:rect l="l" t="t" r="r" b="b"/>
              <a:pathLst>
                <a:path w="3954" h="17044" extrusionOk="0">
                  <a:moveTo>
                    <a:pt x="394" y="1"/>
                  </a:moveTo>
                  <a:cubicBezTo>
                    <a:pt x="96" y="1"/>
                    <a:pt x="1" y="1645"/>
                    <a:pt x="75" y="1814"/>
                  </a:cubicBezTo>
                  <a:cubicBezTo>
                    <a:pt x="336" y="4648"/>
                    <a:pt x="680" y="7483"/>
                    <a:pt x="1024" y="10306"/>
                  </a:cubicBezTo>
                  <a:cubicBezTo>
                    <a:pt x="1154" y="11385"/>
                    <a:pt x="1225" y="12476"/>
                    <a:pt x="1379" y="13543"/>
                  </a:cubicBezTo>
                  <a:cubicBezTo>
                    <a:pt x="1486" y="14469"/>
                    <a:pt x="1783" y="15370"/>
                    <a:pt x="2435" y="16058"/>
                  </a:cubicBezTo>
                  <a:cubicBezTo>
                    <a:pt x="2583" y="16248"/>
                    <a:pt x="3412" y="17044"/>
                    <a:pt x="3723" y="17044"/>
                  </a:cubicBezTo>
                  <a:cubicBezTo>
                    <a:pt x="3760" y="17044"/>
                    <a:pt x="3790" y="17032"/>
                    <a:pt x="3811" y="17007"/>
                  </a:cubicBezTo>
                  <a:cubicBezTo>
                    <a:pt x="3953" y="16805"/>
                    <a:pt x="3372" y="16580"/>
                    <a:pt x="3253" y="16426"/>
                  </a:cubicBezTo>
                  <a:cubicBezTo>
                    <a:pt x="2933" y="16165"/>
                    <a:pt x="2660" y="15856"/>
                    <a:pt x="2423" y="15512"/>
                  </a:cubicBezTo>
                  <a:cubicBezTo>
                    <a:pt x="1450" y="14148"/>
                    <a:pt x="1617" y="11634"/>
                    <a:pt x="1344" y="9950"/>
                  </a:cubicBezTo>
                  <a:cubicBezTo>
                    <a:pt x="1083" y="6985"/>
                    <a:pt x="502" y="4031"/>
                    <a:pt x="336" y="1054"/>
                  </a:cubicBezTo>
                  <a:cubicBezTo>
                    <a:pt x="336" y="722"/>
                    <a:pt x="419" y="402"/>
                    <a:pt x="514" y="82"/>
                  </a:cubicBezTo>
                  <a:cubicBezTo>
                    <a:pt x="470" y="26"/>
                    <a:pt x="431" y="1"/>
                    <a:pt x="394" y="1"/>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5" name="Google Shape;2984;p72">
              <a:extLst>
                <a:ext uri="{FF2B5EF4-FFF2-40B4-BE49-F238E27FC236}">
                  <a16:creationId xmlns:a16="http://schemas.microsoft.com/office/drawing/2014/main" id="{FF27AD08-AF4A-3006-0279-506D8AF5D648}"/>
                </a:ext>
              </a:extLst>
            </p:cNvPr>
            <p:cNvSpPr/>
            <p:nvPr/>
          </p:nvSpPr>
          <p:spPr>
            <a:xfrm>
              <a:off x="5058800" y="3171800"/>
              <a:ext cx="89225" cy="270650"/>
            </a:xfrm>
            <a:custGeom>
              <a:avLst/>
              <a:gdLst/>
              <a:ahLst/>
              <a:cxnLst/>
              <a:rect l="l" t="t" r="r" b="b"/>
              <a:pathLst>
                <a:path w="3569" h="10826" extrusionOk="0">
                  <a:moveTo>
                    <a:pt x="3473" y="0"/>
                  </a:moveTo>
                  <a:cubicBezTo>
                    <a:pt x="3438" y="0"/>
                    <a:pt x="3390" y="12"/>
                    <a:pt x="3378" y="47"/>
                  </a:cubicBezTo>
                  <a:cubicBezTo>
                    <a:pt x="2987" y="2016"/>
                    <a:pt x="2773" y="4033"/>
                    <a:pt x="2192" y="5954"/>
                  </a:cubicBezTo>
                  <a:cubicBezTo>
                    <a:pt x="2192" y="5942"/>
                    <a:pt x="2192" y="5942"/>
                    <a:pt x="2192" y="5930"/>
                  </a:cubicBezTo>
                  <a:cubicBezTo>
                    <a:pt x="2038" y="6405"/>
                    <a:pt x="1872" y="6879"/>
                    <a:pt x="1718" y="7342"/>
                  </a:cubicBezTo>
                  <a:cubicBezTo>
                    <a:pt x="1552" y="7804"/>
                    <a:pt x="1374" y="8243"/>
                    <a:pt x="1208" y="8706"/>
                  </a:cubicBezTo>
                  <a:cubicBezTo>
                    <a:pt x="982" y="9405"/>
                    <a:pt x="567" y="10046"/>
                    <a:pt x="93" y="10615"/>
                  </a:cubicBezTo>
                  <a:cubicBezTo>
                    <a:pt x="0" y="10699"/>
                    <a:pt x="67" y="10826"/>
                    <a:pt x="158" y="10826"/>
                  </a:cubicBezTo>
                  <a:cubicBezTo>
                    <a:pt x="183" y="10826"/>
                    <a:pt x="210" y="10816"/>
                    <a:pt x="235" y="10793"/>
                  </a:cubicBezTo>
                  <a:cubicBezTo>
                    <a:pt x="579" y="10425"/>
                    <a:pt x="864" y="10010"/>
                    <a:pt x="1113" y="9583"/>
                  </a:cubicBezTo>
                  <a:cubicBezTo>
                    <a:pt x="1350" y="9156"/>
                    <a:pt x="1504" y="8694"/>
                    <a:pt x="1694" y="8243"/>
                  </a:cubicBezTo>
                  <a:cubicBezTo>
                    <a:pt x="1789" y="8018"/>
                    <a:pt x="1872" y="7792"/>
                    <a:pt x="1955" y="7567"/>
                  </a:cubicBezTo>
                  <a:cubicBezTo>
                    <a:pt x="2157" y="6986"/>
                    <a:pt x="2370" y="6393"/>
                    <a:pt x="2548" y="5800"/>
                  </a:cubicBezTo>
                  <a:cubicBezTo>
                    <a:pt x="2845" y="4709"/>
                    <a:pt x="3034" y="3594"/>
                    <a:pt x="3212" y="2479"/>
                  </a:cubicBezTo>
                  <a:cubicBezTo>
                    <a:pt x="3307" y="1827"/>
                    <a:pt x="3390" y="1186"/>
                    <a:pt x="3485" y="534"/>
                  </a:cubicBezTo>
                  <a:cubicBezTo>
                    <a:pt x="3497" y="427"/>
                    <a:pt x="3509" y="320"/>
                    <a:pt x="3521" y="214"/>
                  </a:cubicBezTo>
                  <a:cubicBezTo>
                    <a:pt x="3532" y="142"/>
                    <a:pt x="3568" y="36"/>
                    <a:pt x="3473" y="0"/>
                  </a:cubicBezTo>
                  <a:close/>
                </a:path>
              </a:pathLst>
            </a:custGeom>
            <a:solidFill>
              <a:srgbClr val="26685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6" name="Google Shape;2985;p72">
              <a:extLst>
                <a:ext uri="{FF2B5EF4-FFF2-40B4-BE49-F238E27FC236}">
                  <a16:creationId xmlns:a16="http://schemas.microsoft.com/office/drawing/2014/main" id="{2E7B1039-5715-D788-979C-46FB17386964}"/>
                </a:ext>
              </a:extLst>
            </p:cNvPr>
            <p:cNvSpPr/>
            <p:nvPr/>
          </p:nvSpPr>
          <p:spPr>
            <a:xfrm>
              <a:off x="4819750" y="2903975"/>
              <a:ext cx="335975" cy="572525"/>
            </a:xfrm>
            <a:custGeom>
              <a:avLst/>
              <a:gdLst/>
              <a:ahLst/>
              <a:cxnLst/>
              <a:rect l="l" t="t" r="r" b="b"/>
              <a:pathLst>
                <a:path w="13439" h="22901" extrusionOk="0">
                  <a:moveTo>
                    <a:pt x="1579" y="6008"/>
                  </a:moveTo>
                  <a:cubicBezTo>
                    <a:pt x="1593" y="6008"/>
                    <a:pt x="1609" y="6011"/>
                    <a:pt x="1625" y="6016"/>
                  </a:cubicBezTo>
                  <a:cubicBezTo>
                    <a:pt x="1673" y="6040"/>
                    <a:pt x="1685" y="6099"/>
                    <a:pt x="1661" y="6147"/>
                  </a:cubicBezTo>
                  <a:cubicBezTo>
                    <a:pt x="1637" y="6337"/>
                    <a:pt x="1649" y="6526"/>
                    <a:pt x="1649" y="6716"/>
                  </a:cubicBezTo>
                  <a:cubicBezTo>
                    <a:pt x="1625" y="6858"/>
                    <a:pt x="1744" y="7262"/>
                    <a:pt x="1554" y="7297"/>
                  </a:cubicBezTo>
                  <a:cubicBezTo>
                    <a:pt x="1365" y="7285"/>
                    <a:pt x="1483" y="6823"/>
                    <a:pt x="1459" y="6681"/>
                  </a:cubicBezTo>
                  <a:cubicBezTo>
                    <a:pt x="1482" y="6536"/>
                    <a:pt x="1379" y="6008"/>
                    <a:pt x="1579" y="6008"/>
                  </a:cubicBezTo>
                  <a:close/>
                  <a:moveTo>
                    <a:pt x="3837" y="5957"/>
                  </a:moveTo>
                  <a:cubicBezTo>
                    <a:pt x="4009" y="5957"/>
                    <a:pt x="3962" y="6552"/>
                    <a:pt x="4009" y="6704"/>
                  </a:cubicBezTo>
                  <a:cubicBezTo>
                    <a:pt x="3986" y="6870"/>
                    <a:pt x="4164" y="7357"/>
                    <a:pt x="3986" y="7416"/>
                  </a:cubicBezTo>
                  <a:cubicBezTo>
                    <a:pt x="3982" y="7416"/>
                    <a:pt x="3978" y="7417"/>
                    <a:pt x="3974" y="7417"/>
                  </a:cubicBezTo>
                  <a:cubicBezTo>
                    <a:pt x="3786" y="7417"/>
                    <a:pt x="3842" y="6855"/>
                    <a:pt x="3796" y="6704"/>
                  </a:cubicBezTo>
                  <a:cubicBezTo>
                    <a:pt x="3820" y="6538"/>
                    <a:pt x="3630" y="5993"/>
                    <a:pt x="3832" y="5957"/>
                  </a:cubicBezTo>
                  <a:cubicBezTo>
                    <a:pt x="3833" y="5957"/>
                    <a:pt x="3835" y="5957"/>
                    <a:pt x="3837" y="5957"/>
                  </a:cubicBezTo>
                  <a:close/>
                  <a:moveTo>
                    <a:pt x="9576" y="0"/>
                  </a:moveTo>
                  <a:cubicBezTo>
                    <a:pt x="9124" y="0"/>
                    <a:pt x="8666" y="134"/>
                    <a:pt x="8220" y="406"/>
                  </a:cubicBezTo>
                  <a:cubicBezTo>
                    <a:pt x="8078" y="869"/>
                    <a:pt x="7923" y="1308"/>
                    <a:pt x="7769" y="1747"/>
                  </a:cubicBezTo>
                  <a:cubicBezTo>
                    <a:pt x="7307" y="2850"/>
                    <a:pt x="6595" y="3929"/>
                    <a:pt x="5682" y="4747"/>
                  </a:cubicBezTo>
                  <a:cubicBezTo>
                    <a:pt x="5622" y="4937"/>
                    <a:pt x="5563" y="5127"/>
                    <a:pt x="5516" y="5317"/>
                  </a:cubicBezTo>
                  <a:cubicBezTo>
                    <a:pt x="5456" y="5518"/>
                    <a:pt x="5397" y="5720"/>
                    <a:pt x="5350" y="5933"/>
                  </a:cubicBezTo>
                  <a:cubicBezTo>
                    <a:pt x="5445" y="6325"/>
                    <a:pt x="5539" y="6728"/>
                    <a:pt x="5634" y="7131"/>
                  </a:cubicBezTo>
                  <a:cubicBezTo>
                    <a:pt x="5646" y="7179"/>
                    <a:pt x="5658" y="7238"/>
                    <a:pt x="5670" y="7297"/>
                  </a:cubicBezTo>
                  <a:cubicBezTo>
                    <a:pt x="6061" y="8958"/>
                    <a:pt x="6476" y="10618"/>
                    <a:pt x="6880" y="12279"/>
                  </a:cubicBezTo>
                  <a:cubicBezTo>
                    <a:pt x="7129" y="12765"/>
                    <a:pt x="7366" y="13251"/>
                    <a:pt x="7579" y="13761"/>
                  </a:cubicBezTo>
                  <a:cubicBezTo>
                    <a:pt x="7757" y="14176"/>
                    <a:pt x="7923" y="14615"/>
                    <a:pt x="8101" y="15042"/>
                  </a:cubicBezTo>
                  <a:cubicBezTo>
                    <a:pt x="8113" y="15090"/>
                    <a:pt x="8089" y="15149"/>
                    <a:pt x="8042" y="15173"/>
                  </a:cubicBezTo>
                  <a:cubicBezTo>
                    <a:pt x="8029" y="15176"/>
                    <a:pt x="8018" y="15177"/>
                    <a:pt x="8007" y="15177"/>
                  </a:cubicBezTo>
                  <a:cubicBezTo>
                    <a:pt x="7850" y="15177"/>
                    <a:pt x="7835" y="14880"/>
                    <a:pt x="7757" y="14769"/>
                  </a:cubicBezTo>
                  <a:cubicBezTo>
                    <a:pt x="7662" y="14568"/>
                    <a:pt x="7579" y="14366"/>
                    <a:pt x="7496" y="14164"/>
                  </a:cubicBezTo>
                  <a:cubicBezTo>
                    <a:pt x="7378" y="13856"/>
                    <a:pt x="7247" y="13560"/>
                    <a:pt x="7117" y="13263"/>
                  </a:cubicBezTo>
                  <a:lnTo>
                    <a:pt x="7117" y="13263"/>
                  </a:lnTo>
                  <a:cubicBezTo>
                    <a:pt x="7152" y="13417"/>
                    <a:pt x="7188" y="13571"/>
                    <a:pt x="7235" y="13726"/>
                  </a:cubicBezTo>
                  <a:cubicBezTo>
                    <a:pt x="7425" y="14615"/>
                    <a:pt x="7591" y="15505"/>
                    <a:pt x="7722" y="16394"/>
                  </a:cubicBezTo>
                  <a:cubicBezTo>
                    <a:pt x="7698" y="16584"/>
                    <a:pt x="7935" y="17023"/>
                    <a:pt x="7686" y="17082"/>
                  </a:cubicBezTo>
                  <a:cubicBezTo>
                    <a:pt x="7680" y="17083"/>
                    <a:pt x="7674" y="17083"/>
                    <a:pt x="7668" y="17083"/>
                  </a:cubicBezTo>
                  <a:cubicBezTo>
                    <a:pt x="7438" y="17083"/>
                    <a:pt x="7459" y="16425"/>
                    <a:pt x="7378" y="16240"/>
                  </a:cubicBezTo>
                  <a:cubicBezTo>
                    <a:pt x="7235" y="15445"/>
                    <a:pt x="7069" y="14663"/>
                    <a:pt x="6880" y="13880"/>
                  </a:cubicBezTo>
                  <a:cubicBezTo>
                    <a:pt x="6275" y="11460"/>
                    <a:pt x="5658" y="9041"/>
                    <a:pt x="5184" y="6597"/>
                  </a:cubicBezTo>
                  <a:cubicBezTo>
                    <a:pt x="5101" y="6171"/>
                    <a:pt x="5018" y="5744"/>
                    <a:pt x="4946" y="5317"/>
                  </a:cubicBezTo>
                  <a:cubicBezTo>
                    <a:pt x="4840" y="5376"/>
                    <a:pt x="4745" y="5447"/>
                    <a:pt x="4638" y="5506"/>
                  </a:cubicBezTo>
                  <a:cubicBezTo>
                    <a:pt x="4697" y="5506"/>
                    <a:pt x="4745" y="5542"/>
                    <a:pt x="4745" y="5601"/>
                  </a:cubicBezTo>
                  <a:cubicBezTo>
                    <a:pt x="4697" y="5827"/>
                    <a:pt x="4994" y="6965"/>
                    <a:pt x="4757" y="6965"/>
                  </a:cubicBezTo>
                  <a:cubicBezTo>
                    <a:pt x="4755" y="6965"/>
                    <a:pt x="4753" y="6965"/>
                    <a:pt x="4752" y="6965"/>
                  </a:cubicBezTo>
                  <a:cubicBezTo>
                    <a:pt x="4591" y="6965"/>
                    <a:pt x="4637" y="6359"/>
                    <a:pt x="4579" y="6218"/>
                  </a:cubicBezTo>
                  <a:cubicBezTo>
                    <a:pt x="4591" y="6064"/>
                    <a:pt x="4460" y="5672"/>
                    <a:pt x="4567" y="5542"/>
                  </a:cubicBezTo>
                  <a:lnTo>
                    <a:pt x="4567" y="5542"/>
                  </a:lnTo>
                  <a:cubicBezTo>
                    <a:pt x="3962" y="5874"/>
                    <a:pt x="3286" y="6087"/>
                    <a:pt x="2562" y="6135"/>
                  </a:cubicBezTo>
                  <a:cubicBezTo>
                    <a:pt x="2586" y="6346"/>
                    <a:pt x="2841" y="7381"/>
                    <a:pt x="2618" y="7381"/>
                  </a:cubicBezTo>
                  <a:cubicBezTo>
                    <a:pt x="2615" y="7381"/>
                    <a:pt x="2613" y="7381"/>
                    <a:pt x="2610" y="7380"/>
                  </a:cubicBezTo>
                  <a:cubicBezTo>
                    <a:pt x="2432" y="7380"/>
                    <a:pt x="2491" y="6882"/>
                    <a:pt x="2444" y="6740"/>
                  </a:cubicBezTo>
                  <a:cubicBezTo>
                    <a:pt x="2456" y="6621"/>
                    <a:pt x="2337" y="6289"/>
                    <a:pt x="2361" y="6123"/>
                  </a:cubicBezTo>
                  <a:cubicBezTo>
                    <a:pt x="1637" y="6076"/>
                    <a:pt x="961" y="5827"/>
                    <a:pt x="499" y="5388"/>
                  </a:cubicBezTo>
                  <a:lnTo>
                    <a:pt x="499" y="5388"/>
                  </a:lnTo>
                  <a:cubicBezTo>
                    <a:pt x="511" y="5447"/>
                    <a:pt x="511" y="5506"/>
                    <a:pt x="511" y="5577"/>
                  </a:cubicBezTo>
                  <a:cubicBezTo>
                    <a:pt x="522" y="5791"/>
                    <a:pt x="534" y="6004"/>
                    <a:pt x="546" y="6218"/>
                  </a:cubicBezTo>
                  <a:cubicBezTo>
                    <a:pt x="558" y="6420"/>
                    <a:pt x="570" y="6633"/>
                    <a:pt x="570" y="6847"/>
                  </a:cubicBezTo>
                  <a:cubicBezTo>
                    <a:pt x="570" y="6906"/>
                    <a:pt x="522" y="6953"/>
                    <a:pt x="451" y="6965"/>
                  </a:cubicBezTo>
                  <a:cubicBezTo>
                    <a:pt x="285" y="6953"/>
                    <a:pt x="356" y="6740"/>
                    <a:pt x="345" y="6621"/>
                  </a:cubicBezTo>
                  <a:cubicBezTo>
                    <a:pt x="345" y="6408"/>
                    <a:pt x="345" y="6194"/>
                    <a:pt x="345" y="5981"/>
                  </a:cubicBezTo>
                  <a:cubicBezTo>
                    <a:pt x="345" y="5767"/>
                    <a:pt x="345" y="5554"/>
                    <a:pt x="333" y="5352"/>
                  </a:cubicBezTo>
                  <a:cubicBezTo>
                    <a:pt x="321" y="5305"/>
                    <a:pt x="333" y="5269"/>
                    <a:pt x="368" y="5245"/>
                  </a:cubicBezTo>
                  <a:cubicBezTo>
                    <a:pt x="250" y="5127"/>
                    <a:pt x="155" y="4984"/>
                    <a:pt x="84" y="4818"/>
                  </a:cubicBezTo>
                  <a:cubicBezTo>
                    <a:pt x="72" y="4866"/>
                    <a:pt x="60" y="4913"/>
                    <a:pt x="48" y="4949"/>
                  </a:cubicBezTo>
                  <a:cubicBezTo>
                    <a:pt x="84" y="4949"/>
                    <a:pt x="131" y="4973"/>
                    <a:pt x="179" y="5032"/>
                  </a:cubicBezTo>
                  <a:cubicBezTo>
                    <a:pt x="84" y="5352"/>
                    <a:pt x="1" y="5672"/>
                    <a:pt x="1" y="6004"/>
                  </a:cubicBezTo>
                  <a:cubicBezTo>
                    <a:pt x="167" y="8981"/>
                    <a:pt x="748" y="11935"/>
                    <a:pt x="1009" y="14900"/>
                  </a:cubicBezTo>
                  <a:cubicBezTo>
                    <a:pt x="1282" y="16584"/>
                    <a:pt x="1115" y="19098"/>
                    <a:pt x="2088" y="20462"/>
                  </a:cubicBezTo>
                  <a:cubicBezTo>
                    <a:pt x="2325" y="20806"/>
                    <a:pt x="2598" y="21115"/>
                    <a:pt x="2918" y="21387"/>
                  </a:cubicBezTo>
                  <a:cubicBezTo>
                    <a:pt x="3037" y="21530"/>
                    <a:pt x="3618" y="21755"/>
                    <a:pt x="3476" y="21957"/>
                  </a:cubicBezTo>
                  <a:cubicBezTo>
                    <a:pt x="3464" y="21969"/>
                    <a:pt x="3452" y="21980"/>
                    <a:pt x="3428" y="21992"/>
                  </a:cubicBezTo>
                  <a:cubicBezTo>
                    <a:pt x="4209" y="22553"/>
                    <a:pt x="5133" y="22900"/>
                    <a:pt x="6096" y="22900"/>
                  </a:cubicBezTo>
                  <a:cubicBezTo>
                    <a:pt x="6171" y="22900"/>
                    <a:pt x="6247" y="22898"/>
                    <a:pt x="6322" y="22894"/>
                  </a:cubicBezTo>
                  <a:cubicBezTo>
                    <a:pt x="6361" y="22896"/>
                    <a:pt x="6399" y="22897"/>
                    <a:pt x="6437" y="22897"/>
                  </a:cubicBezTo>
                  <a:cubicBezTo>
                    <a:pt x="6620" y="22897"/>
                    <a:pt x="6794" y="22874"/>
                    <a:pt x="6951" y="22834"/>
                  </a:cubicBezTo>
                  <a:lnTo>
                    <a:pt x="6986" y="22834"/>
                  </a:lnTo>
                  <a:cubicBezTo>
                    <a:pt x="8172" y="22728"/>
                    <a:pt x="9062" y="22253"/>
                    <a:pt x="9738" y="21530"/>
                  </a:cubicBezTo>
                  <a:lnTo>
                    <a:pt x="9738" y="21530"/>
                  </a:lnTo>
                  <a:cubicBezTo>
                    <a:pt x="9731" y="21532"/>
                    <a:pt x="9724" y="21532"/>
                    <a:pt x="9717" y="21532"/>
                  </a:cubicBezTo>
                  <a:cubicBezTo>
                    <a:pt x="9632" y="21532"/>
                    <a:pt x="9567" y="21405"/>
                    <a:pt x="9655" y="21328"/>
                  </a:cubicBezTo>
                  <a:cubicBezTo>
                    <a:pt x="10129" y="20759"/>
                    <a:pt x="10544" y="20118"/>
                    <a:pt x="10770" y="19419"/>
                  </a:cubicBezTo>
                  <a:cubicBezTo>
                    <a:pt x="10936" y="18956"/>
                    <a:pt x="11114" y="18517"/>
                    <a:pt x="11280" y="18055"/>
                  </a:cubicBezTo>
                  <a:cubicBezTo>
                    <a:pt x="11434" y="17592"/>
                    <a:pt x="11600" y="17118"/>
                    <a:pt x="11754" y="16643"/>
                  </a:cubicBezTo>
                  <a:cubicBezTo>
                    <a:pt x="12347" y="14734"/>
                    <a:pt x="12549" y="12717"/>
                    <a:pt x="12940" y="10760"/>
                  </a:cubicBezTo>
                  <a:cubicBezTo>
                    <a:pt x="12952" y="10737"/>
                    <a:pt x="12976" y="10725"/>
                    <a:pt x="12988" y="10713"/>
                  </a:cubicBezTo>
                  <a:cubicBezTo>
                    <a:pt x="13000" y="10654"/>
                    <a:pt x="13011" y="10583"/>
                    <a:pt x="13023" y="10523"/>
                  </a:cubicBezTo>
                  <a:cubicBezTo>
                    <a:pt x="13284" y="7997"/>
                    <a:pt x="13438" y="4012"/>
                    <a:pt x="12193" y="1782"/>
                  </a:cubicBezTo>
                  <a:cubicBezTo>
                    <a:pt x="11474" y="611"/>
                    <a:pt x="10540" y="0"/>
                    <a:pt x="9576" y="0"/>
                  </a:cubicBezTo>
                  <a:close/>
                </a:path>
              </a:pathLst>
            </a:custGeom>
            <a:solidFill>
              <a:srgbClr val="009E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7" name="Google Shape;2986;p72">
              <a:extLst>
                <a:ext uri="{FF2B5EF4-FFF2-40B4-BE49-F238E27FC236}">
                  <a16:creationId xmlns:a16="http://schemas.microsoft.com/office/drawing/2014/main" id="{100921D9-FDA6-53E5-06F4-F124826DF7A8}"/>
                </a:ext>
              </a:extLst>
            </p:cNvPr>
            <p:cNvSpPr/>
            <p:nvPr/>
          </p:nvSpPr>
          <p:spPr>
            <a:xfrm>
              <a:off x="4961775" y="2914125"/>
              <a:ext cx="63475" cy="108550"/>
            </a:xfrm>
            <a:custGeom>
              <a:avLst/>
              <a:gdLst/>
              <a:ahLst/>
              <a:cxnLst/>
              <a:rect l="l" t="t" r="r" b="b"/>
              <a:pathLst>
                <a:path w="2539" h="4342" extrusionOk="0">
                  <a:moveTo>
                    <a:pt x="2539" y="0"/>
                  </a:moveTo>
                  <a:cubicBezTo>
                    <a:pt x="2159" y="238"/>
                    <a:pt x="1780" y="570"/>
                    <a:pt x="1436" y="1008"/>
                  </a:cubicBezTo>
                  <a:cubicBezTo>
                    <a:pt x="724" y="1993"/>
                    <a:pt x="345" y="3179"/>
                    <a:pt x="1" y="4341"/>
                  </a:cubicBezTo>
                  <a:cubicBezTo>
                    <a:pt x="914" y="3523"/>
                    <a:pt x="1626" y="2444"/>
                    <a:pt x="2088" y="1341"/>
                  </a:cubicBezTo>
                  <a:cubicBezTo>
                    <a:pt x="2242" y="902"/>
                    <a:pt x="2397" y="463"/>
                    <a:pt x="2539"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8" name="Google Shape;2987;p72">
              <a:extLst>
                <a:ext uri="{FF2B5EF4-FFF2-40B4-BE49-F238E27FC236}">
                  <a16:creationId xmlns:a16="http://schemas.microsoft.com/office/drawing/2014/main" id="{84E4F74E-BFDF-3F51-085D-DFF9BD2FDCEC}"/>
                </a:ext>
              </a:extLst>
            </p:cNvPr>
            <p:cNvSpPr/>
            <p:nvPr/>
          </p:nvSpPr>
          <p:spPr>
            <a:xfrm>
              <a:off x="4812625" y="2797700"/>
              <a:ext cx="223900" cy="259650"/>
            </a:xfrm>
            <a:custGeom>
              <a:avLst/>
              <a:gdLst/>
              <a:ahLst/>
              <a:cxnLst/>
              <a:rect l="l" t="t" r="r" b="b"/>
              <a:pathLst>
                <a:path w="8956" h="10386" extrusionOk="0">
                  <a:moveTo>
                    <a:pt x="7128" y="1"/>
                  </a:moveTo>
                  <a:cubicBezTo>
                    <a:pt x="6753" y="1"/>
                    <a:pt x="6352" y="563"/>
                    <a:pt x="6180" y="862"/>
                  </a:cubicBezTo>
                  <a:cubicBezTo>
                    <a:pt x="5433" y="2072"/>
                    <a:pt x="5184" y="3519"/>
                    <a:pt x="4401" y="4717"/>
                  </a:cubicBezTo>
                  <a:cubicBezTo>
                    <a:pt x="4650" y="3863"/>
                    <a:pt x="4935" y="2997"/>
                    <a:pt x="5030" y="2107"/>
                  </a:cubicBezTo>
                  <a:cubicBezTo>
                    <a:pt x="5006" y="1704"/>
                    <a:pt x="4947" y="1242"/>
                    <a:pt x="4733" y="1052"/>
                  </a:cubicBezTo>
                  <a:cubicBezTo>
                    <a:pt x="4721" y="1028"/>
                    <a:pt x="4698" y="1016"/>
                    <a:pt x="4674" y="1004"/>
                  </a:cubicBezTo>
                  <a:cubicBezTo>
                    <a:pt x="4354" y="1004"/>
                    <a:pt x="3962" y="1467"/>
                    <a:pt x="3832" y="1811"/>
                  </a:cubicBezTo>
                  <a:cubicBezTo>
                    <a:pt x="3357" y="2819"/>
                    <a:pt x="3097" y="3898"/>
                    <a:pt x="2598" y="4883"/>
                  </a:cubicBezTo>
                  <a:cubicBezTo>
                    <a:pt x="2658" y="4254"/>
                    <a:pt x="2966" y="3092"/>
                    <a:pt x="2551" y="2582"/>
                  </a:cubicBezTo>
                  <a:cubicBezTo>
                    <a:pt x="2499" y="2544"/>
                    <a:pt x="2447" y="2527"/>
                    <a:pt x="2396" y="2527"/>
                  </a:cubicBezTo>
                  <a:cubicBezTo>
                    <a:pt x="2224" y="2527"/>
                    <a:pt x="2064" y="2711"/>
                    <a:pt x="1982" y="2866"/>
                  </a:cubicBezTo>
                  <a:cubicBezTo>
                    <a:pt x="1555" y="3768"/>
                    <a:pt x="1507" y="4812"/>
                    <a:pt x="1057" y="5701"/>
                  </a:cubicBezTo>
                  <a:cubicBezTo>
                    <a:pt x="736" y="6401"/>
                    <a:pt x="226" y="7041"/>
                    <a:pt x="167" y="7836"/>
                  </a:cubicBezTo>
                  <a:cubicBezTo>
                    <a:pt x="1" y="9496"/>
                    <a:pt x="1329" y="10338"/>
                    <a:pt x="2847" y="10386"/>
                  </a:cubicBezTo>
                  <a:cubicBezTo>
                    <a:pt x="5279" y="10244"/>
                    <a:pt x="7165" y="8132"/>
                    <a:pt x="8054" y="5998"/>
                  </a:cubicBezTo>
                  <a:cubicBezTo>
                    <a:pt x="8529" y="4693"/>
                    <a:pt x="8956" y="3317"/>
                    <a:pt x="8908" y="1918"/>
                  </a:cubicBezTo>
                  <a:cubicBezTo>
                    <a:pt x="8897" y="1632"/>
                    <a:pt x="8754" y="1234"/>
                    <a:pt x="8431" y="1234"/>
                  </a:cubicBezTo>
                  <a:cubicBezTo>
                    <a:pt x="8405" y="1234"/>
                    <a:pt x="8378" y="1236"/>
                    <a:pt x="8351" y="1242"/>
                  </a:cubicBezTo>
                  <a:cubicBezTo>
                    <a:pt x="7770" y="1443"/>
                    <a:pt x="7520" y="2107"/>
                    <a:pt x="7260" y="2605"/>
                  </a:cubicBezTo>
                  <a:cubicBezTo>
                    <a:pt x="7437" y="1823"/>
                    <a:pt x="7722" y="969"/>
                    <a:pt x="7461" y="186"/>
                  </a:cubicBezTo>
                  <a:cubicBezTo>
                    <a:pt x="7358" y="54"/>
                    <a:pt x="7244" y="1"/>
                    <a:pt x="7128" y="1"/>
                  </a:cubicBezTo>
                  <a:close/>
                </a:path>
              </a:pathLst>
            </a:custGeom>
            <a:solidFill>
              <a:srgbClr val="F7998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89" name="Google Shape;2988;p72">
              <a:extLst>
                <a:ext uri="{FF2B5EF4-FFF2-40B4-BE49-F238E27FC236}">
                  <a16:creationId xmlns:a16="http://schemas.microsoft.com/office/drawing/2014/main" id="{E89F5909-1F60-65E5-2365-0DF7D108B7F2}"/>
                </a:ext>
              </a:extLst>
            </p:cNvPr>
            <p:cNvSpPr/>
            <p:nvPr/>
          </p:nvSpPr>
          <p:spPr>
            <a:xfrm>
              <a:off x="4963150" y="2795975"/>
              <a:ext cx="48775" cy="136100"/>
            </a:xfrm>
            <a:custGeom>
              <a:avLst/>
              <a:gdLst/>
              <a:ahLst/>
              <a:cxnLst/>
              <a:rect l="l" t="t" r="r" b="b"/>
              <a:pathLst>
                <a:path w="1951" h="5444" extrusionOk="0">
                  <a:moveTo>
                    <a:pt x="1203" y="0"/>
                  </a:moveTo>
                  <a:cubicBezTo>
                    <a:pt x="1097" y="0"/>
                    <a:pt x="1014" y="111"/>
                    <a:pt x="1167" y="184"/>
                  </a:cubicBezTo>
                  <a:cubicBezTo>
                    <a:pt x="1582" y="1429"/>
                    <a:pt x="1120" y="2959"/>
                    <a:pt x="622" y="4133"/>
                  </a:cubicBezTo>
                  <a:cubicBezTo>
                    <a:pt x="456" y="4501"/>
                    <a:pt x="278" y="4857"/>
                    <a:pt x="64" y="5201"/>
                  </a:cubicBezTo>
                  <a:cubicBezTo>
                    <a:pt x="0" y="5308"/>
                    <a:pt x="90" y="5443"/>
                    <a:pt x="212" y="5443"/>
                  </a:cubicBezTo>
                  <a:cubicBezTo>
                    <a:pt x="226" y="5443"/>
                    <a:pt x="240" y="5442"/>
                    <a:pt x="254" y="5438"/>
                  </a:cubicBezTo>
                  <a:cubicBezTo>
                    <a:pt x="1239" y="4323"/>
                    <a:pt x="1950" y="1500"/>
                    <a:pt x="1345" y="89"/>
                  </a:cubicBezTo>
                  <a:cubicBezTo>
                    <a:pt x="1307" y="25"/>
                    <a:pt x="1253" y="0"/>
                    <a:pt x="1203"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0" name="Google Shape;2989;p72">
              <a:extLst>
                <a:ext uri="{FF2B5EF4-FFF2-40B4-BE49-F238E27FC236}">
                  <a16:creationId xmlns:a16="http://schemas.microsoft.com/office/drawing/2014/main" id="{F495E0E1-2330-01B8-ACF6-3929A8C55BF6}"/>
                </a:ext>
              </a:extLst>
            </p:cNvPr>
            <p:cNvSpPr/>
            <p:nvPr/>
          </p:nvSpPr>
          <p:spPr>
            <a:xfrm>
              <a:off x="4907525" y="2822300"/>
              <a:ext cx="31150" cy="118600"/>
            </a:xfrm>
            <a:custGeom>
              <a:avLst/>
              <a:gdLst/>
              <a:ahLst/>
              <a:cxnLst/>
              <a:rect l="l" t="t" r="r" b="b"/>
              <a:pathLst>
                <a:path w="1246" h="4744" extrusionOk="0">
                  <a:moveTo>
                    <a:pt x="798" y="0"/>
                  </a:moveTo>
                  <a:cubicBezTo>
                    <a:pt x="757" y="0"/>
                    <a:pt x="723" y="20"/>
                    <a:pt x="712" y="68"/>
                  </a:cubicBezTo>
                  <a:cubicBezTo>
                    <a:pt x="712" y="103"/>
                    <a:pt x="736" y="139"/>
                    <a:pt x="759" y="151"/>
                  </a:cubicBezTo>
                  <a:cubicBezTo>
                    <a:pt x="795" y="186"/>
                    <a:pt x="807" y="222"/>
                    <a:pt x="831" y="258"/>
                  </a:cubicBezTo>
                  <a:cubicBezTo>
                    <a:pt x="985" y="673"/>
                    <a:pt x="949" y="1147"/>
                    <a:pt x="937" y="1598"/>
                  </a:cubicBezTo>
                  <a:cubicBezTo>
                    <a:pt x="937" y="1586"/>
                    <a:pt x="937" y="1586"/>
                    <a:pt x="937" y="1574"/>
                  </a:cubicBezTo>
                  <a:cubicBezTo>
                    <a:pt x="914" y="1977"/>
                    <a:pt x="819" y="2369"/>
                    <a:pt x="700" y="2748"/>
                  </a:cubicBezTo>
                  <a:cubicBezTo>
                    <a:pt x="617" y="3057"/>
                    <a:pt x="522" y="3353"/>
                    <a:pt x="415" y="3638"/>
                  </a:cubicBezTo>
                  <a:cubicBezTo>
                    <a:pt x="297" y="3911"/>
                    <a:pt x="178" y="4183"/>
                    <a:pt x="60" y="4444"/>
                  </a:cubicBezTo>
                  <a:cubicBezTo>
                    <a:pt x="24" y="4492"/>
                    <a:pt x="0" y="4551"/>
                    <a:pt x="12" y="4622"/>
                  </a:cubicBezTo>
                  <a:cubicBezTo>
                    <a:pt x="32" y="4701"/>
                    <a:pt x="103" y="4743"/>
                    <a:pt x="174" y="4743"/>
                  </a:cubicBezTo>
                  <a:cubicBezTo>
                    <a:pt x="231" y="4743"/>
                    <a:pt x="289" y="4716"/>
                    <a:pt x="321" y="4658"/>
                  </a:cubicBezTo>
                  <a:cubicBezTo>
                    <a:pt x="475" y="4373"/>
                    <a:pt x="641" y="4088"/>
                    <a:pt x="759" y="3792"/>
                  </a:cubicBezTo>
                  <a:cubicBezTo>
                    <a:pt x="866" y="3507"/>
                    <a:pt x="949" y="3223"/>
                    <a:pt x="1020" y="2938"/>
                  </a:cubicBezTo>
                  <a:cubicBezTo>
                    <a:pt x="1139" y="2523"/>
                    <a:pt x="1234" y="2084"/>
                    <a:pt x="1246" y="1645"/>
                  </a:cubicBezTo>
                  <a:cubicBezTo>
                    <a:pt x="1246" y="1230"/>
                    <a:pt x="1246" y="364"/>
                    <a:pt x="937" y="68"/>
                  </a:cubicBezTo>
                  <a:cubicBezTo>
                    <a:pt x="905" y="29"/>
                    <a:pt x="847" y="0"/>
                    <a:pt x="798"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1" name="Google Shape;2990;p72">
              <a:extLst>
                <a:ext uri="{FF2B5EF4-FFF2-40B4-BE49-F238E27FC236}">
                  <a16:creationId xmlns:a16="http://schemas.microsoft.com/office/drawing/2014/main" id="{173B5CD2-863D-63F1-04AA-1BBECE80774A}"/>
                </a:ext>
              </a:extLst>
            </p:cNvPr>
            <p:cNvSpPr/>
            <p:nvPr/>
          </p:nvSpPr>
          <p:spPr>
            <a:xfrm>
              <a:off x="4877825" y="2822900"/>
              <a:ext cx="53925" cy="101150"/>
            </a:xfrm>
            <a:custGeom>
              <a:avLst/>
              <a:gdLst/>
              <a:ahLst/>
              <a:cxnLst/>
              <a:rect l="l" t="t" r="r" b="b"/>
              <a:pathLst>
                <a:path w="2157" h="4046" extrusionOk="0">
                  <a:moveTo>
                    <a:pt x="1941" y="0"/>
                  </a:moveTo>
                  <a:cubicBezTo>
                    <a:pt x="1806" y="0"/>
                    <a:pt x="1593" y="119"/>
                    <a:pt x="1366" y="542"/>
                  </a:cubicBezTo>
                  <a:cubicBezTo>
                    <a:pt x="927" y="1348"/>
                    <a:pt x="678" y="2250"/>
                    <a:pt x="346" y="3104"/>
                  </a:cubicBezTo>
                  <a:cubicBezTo>
                    <a:pt x="263" y="3353"/>
                    <a:pt x="168" y="3602"/>
                    <a:pt x="50" y="3851"/>
                  </a:cubicBezTo>
                  <a:cubicBezTo>
                    <a:pt x="1" y="3956"/>
                    <a:pt x="102" y="4045"/>
                    <a:pt x="194" y="4045"/>
                  </a:cubicBezTo>
                  <a:cubicBezTo>
                    <a:pt x="236" y="4045"/>
                    <a:pt x="276" y="4026"/>
                    <a:pt x="299" y="3981"/>
                  </a:cubicBezTo>
                  <a:cubicBezTo>
                    <a:pt x="821" y="3033"/>
                    <a:pt x="1176" y="803"/>
                    <a:pt x="1959" y="198"/>
                  </a:cubicBezTo>
                  <a:cubicBezTo>
                    <a:pt x="2157" y="185"/>
                    <a:pt x="2109" y="0"/>
                    <a:pt x="1941"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2" name="Google Shape;2991;p72">
              <a:extLst>
                <a:ext uri="{FF2B5EF4-FFF2-40B4-BE49-F238E27FC236}">
                  <a16:creationId xmlns:a16="http://schemas.microsoft.com/office/drawing/2014/main" id="{63F6849E-1BA6-DFC7-1972-1C3692AE1EEE}"/>
                </a:ext>
              </a:extLst>
            </p:cNvPr>
            <p:cNvSpPr/>
            <p:nvPr/>
          </p:nvSpPr>
          <p:spPr>
            <a:xfrm>
              <a:off x="4814425" y="2857675"/>
              <a:ext cx="73850" cy="146650"/>
            </a:xfrm>
            <a:custGeom>
              <a:avLst/>
              <a:gdLst/>
              <a:ahLst/>
              <a:cxnLst/>
              <a:rect l="l" t="t" r="r" b="b"/>
              <a:pathLst>
                <a:path w="2954" h="5866" extrusionOk="0">
                  <a:moveTo>
                    <a:pt x="2376" y="1"/>
                  </a:moveTo>
                  <a:cubicBezTo>
                    <a:pt x="2279" y="1"/>
                    <a:pt x="2180" y="41"/>
                    <a:pt x="2099" y="100"/>
                  </a:cubicBezTo>
                  <a:cubicBezTo>
                    <a:pt x="1755" y="349"/>
                    <a:pt x="1672" y="954"/>
                    <a:pt x="1554" y="1333"/>
                  </a:cubicBezTo>
                  <a:cubicBezTo>
                    <a:pt x="1483" y="1594"/>
                    <a:pt x="1412" y="1855"/>
                    <a:pt x="1328" y="2116"/>
                  </a:cubicBezTo>
                  <a:cubicBezTo>
                    <a:pt x="1222" y="2413"/>
                    <a:pt x="1091" y="2709"/>
                    <a:pt x="961" y="2994"/>
                  </a:cubicBezTo>
                  <a:cubicBezTo>
                    <a:pt x="807" y="3290"/>
                    <a:pt x="652" y="3587"/>
                    <a:pt x="463" y="3860"/>
                  </a:cubicBezTo>
                  <a:cubicBezTo>
                    <a:pt x="225" y="4192"/>
                    <a:pt x="71" y="4595"/>
                    <a:pt x="36" y="5022"/>
                  </a:cubicBezTo>
                  <a:cubicBezTo>
                    <a:pt x="0" y="5271"/>
                    <a:pt x="24" y="5520"/>
                    <a:pt x="59" y="5757"/>
                  </a:cubicBezTo>
                  <a:cubicBezTo>
                    <a:pt x="70" y="5821"/>
                    <a:pt x="119" y="5866"/>
                    <a:pt x="172" y="5866"/>
                  </a:cubicBezTo>
                  <a:cubicBezTo>
                    <a:pt x="178" y="5866"/>
                    <a:pt x="184" y="5865"/>
                    <a:pt x="190" y="5864"/>
                  </a:cubicBezTo>
                  <a:cubicBezTo>
                    <a:pt x="308" y="5840"/>
                    <a:pt x="308" y="5745"/>
                    <a:pt x="297" y="5650"/>
                  </a:cubicBezTo>
                  <a:cubicBezTo>
                    <a:pt x="285" y="5520"/>
                    <a:pt x="285" y="5389"/>
                    <a:pt x="297" y="5259"/>
                  </a:cubicBezTo>
                  <a:cubicBezTo>
                    <a:pt x="332" y="4820"/>
                    <a:pt x="498" y="4405"/>
                    <a:pt x="747" y="4037"/>
                  </a:cubicBezTo>
                  <a:cubicBezTo>
                    <a:pt x="1103" y="3527"/>
                    <a:pt x="1352" y="2934"/>
                    <a:pt x="1542" y="2353"/>
                  </a:cubicBezTo>
                  <a:cubicBezTo>
                    <a:pt x="1625" y="2092"/>
                    <a:pt x="1708" y="1843"/>
                    <a:pt x="1779" y="1582"/>
                  </a:cubicBezTo>
                  <a:cubicBezTo>
                    <a:pt x="1886" y="1238"/>
                    <a:pt x="1969" y="871"/>
                    <a:pt x="2123" y="539"/>
                  </a:cubicBezTo>
                  <a:cubicBezTo>
                    <a:pt x="2171" y="444"/>
                    <a:pt x="2242" y="337"/>
                    <a:pt x="2360" y="301"/>
                  </a:cubicBezTo>
                  <a:cubicBezTo>
                    <a:pt x="2467" y="301"/>
                    <a:pt x="2526" y="633"/>
                    <a:pt x="2538" y="716"/>
                  </a:cubicBezTo>
                  <a:cubicBezTo>
                    <a:pt x="2586" y="1037"/>
                    <a:pt x="2574" y="1369"/>
                    <a:pt x="2562" y="1689"/>
                  </a:cubicBezTo>
                  <a:cubicBezTo>
                    <a:pt x="2562" y="2021"/>
                    <a:pt x="2550" y="2353"/>
                    <a:pt x="2503" y="2685"/>
                  </a:cubicBezTo>
                  <a:cubicBezTo>
                    <a:pt x="2491" y="2709"/>
                    <a:pt x="2491" y="2745"/>
                    <a:pt x="2491" y="2768"/>
                  </a:cubicBezTo>
                  <a:cubicBezTo>
                    <a:pt x="2503" y="2804"/>
                    <a:pt x="2526" y="2840"/>
                    <a:pt x="2562" y="2851"/>
                  </a:cubicBezTo>
                  <a:cubicBezTo>
                    <a:pt x="2633" y="2851"/>
                    <a:pt x="2669" y="2792"/>
                    <a:pt x="2681" y="2745"/>
                  </a:cubicBezTo>
                  <a:cubicBezTo>
                    <a:pt x="2799" y="2389"/>
                    <a:pt x="2823" y="2009"/>
                    <a:pt x="2847" y="1630"/>
                  </a:cubicBezTo>
                  <a:cubicBezTo>
                    <a:pt x="2870" y="1203"/>
                    <a:pt x="2953" y="325"/>
                    <a:pt x="2550" y="52"/>
                  </a:cubicBezTo>
                  <a:cubicBezTo>
                    <a:pt x="2496" y="16"/>
                    <a:pt x="2436" y="1"/>
                    <a:pt x="2376"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3" name="Google Shape;2992;p72">
              <a:extLst>
                <a:ext uri="{FF2B5EF4-FFF2-40B4-BE49-F238E27FC236}">
                  <a16:creationId xmlns:a16="http://schemas.microsoft.com/office/drawing/2014/main" id="{4B49ADF0-15DB-DD09-F7FA-D609D5ED0FF9}"/>
                </a:ext>
              </a:extLst>
            </p:cNvPr>
            <p:cNvSpPr/>
            <p:nvPr/>
          </p:nvSpPr>
          <p:spPr>
            <a:xfrm>
              <a:off x="4927800" y="2794325"/>
              <a:ext cx="69775" cy="111625"/>
            </a:xfrm>
            <a:custGeom>
              <a:avLst/>
              <a:gdLst/>
              <a:ahLst/>
              <a:cxnLst/>
              <a:rect l="l" t="t" r="r" b="b"/>
              <a:pathLst>
                <a:path w="2791" h="4465" extrusionOk="0">
                  <a:moveTo>
                    <a:pt x="2427" y="1"/>
                  </a:moveTo>
                  <a:cubicBezTo>
                    <a:pt x="2095" y="24"/>
                    <a:pt x="1834" y="274"/>
                    <a:pt x="1668" y="534"/>
                  </a:cubicBezTo>
                  <a:cubicBezTo>
                    <a:pt x="1217" y="1151"/>
                    <a:pt x="968" y="1887"/>
                    <a:pt x="660" y="2586"/>
                  </a:cubicBezTo>
                  <a:cubicBezTo>
                    <a:pt x="470" y="3061"/>
                    <a:pt x="280" y="3523"/>
                    <a:pt x="126" y="4010"/>
                  </a:cubicBezTo>
                  <a:cubicBezTo>
                    <a:pt x="91" y="4116"/>
                    <a:pt x="79" y="4235"/>
                    <a:pt x="31" y="4330"/>
                  </a:cubicBezTo>
                  <a:cubicBezTo>
                    <a:pt x="0" y="4392"/>
                    <a:pt x="52" y="4464"/>
                    <a:pt x="113" y="4464"/>
                  </a:cubicBezTo>
                  <a:cubicBezTo>
                    <a:pt x="121" y="4464"/>
                    <a:pt x="130" y="4463"/>
                    <a:pt x="138" y="4460"/>
                  </a:cubicBezTo>
                  <a:cubicBezTo>
                    <a:pt x="174" y="4448"/>
                    <a:pt x="186" y="4425"/>
                    <a:pt x="197" y="4389"/>
                  </a:cubicBezTo>
                  <a:cubicBezTo>
                    <a:pt x="221" y="4318"/>
                    <a:pt x="245" y="4235"/>
                    <a:pt x="280" y="4164"/>
                  </a:cubicBezTo>
                  <a:cubicBezTo>
                    <a:pt x="446" y="3689"/>
                    <a:pt x="636" y="3215"/>
                    <a:pt x="826" y="2740"/>
                  </a:cubicBezTo>
                  <a:cubicBezTo>
                    <a:pt x="1099" y="2112"/>
                    <a:pt x="1312" y="1436"/>
                    <a:pt x="1704" y="867"/>
                  </a:cubicBezTo>
                  <a:cubicBezTo>
                    <a:pt x="1860" y="651"/>
                    <a:pt x="2090" y="306"/>
                    <a:pt x="2372" y="306"/>
                  </a:cubicBezTo>
                  <a:cubicBezTo>
                    <a:pt x="2432" y="306"/>
                    <a:pt x="2494" y="321"/>
                    <a:pt x="2558" y="357"/>
                  </a:cubicBezTo>
                  <a:cubicBezTo>
                    <a:pt x="2579" y="368"/>
                    <a:pt x="2600" y="373"/>
                    <a:pt x="2622" y="373"/>
                  </a:cubicBezTo>
                  <a:cubicBezTo>
                    <a:pt x="2710" y="373"/>
                    <a:pt x="2790" y="286"/>
                    <a:pt x="2771" y="191"/>
                  </a:cubicBezTo>
                  <a:cubicBezTo>
                    <a:pt x="2736" y="84"/>
                    <a:pt x="2534" y="13"/>
                    <a:pt x="2427"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4" name="Google Shape;2993;p72">
              <a:extLst>
                <a:ext uri="{FF2B5EF4-FFF2-40B4-BE49-F238E27FC236}">
                  <a16:creationId xmlns:a16="http://schemas.microsoft.com/office/drawing/2014/main" id="{44B5E669-15CE-C629-4A57-0A0F1AC43CF3}"/>
                </a:ext>
              </a:extLst>
            </p:cNvPr>
            <p:cNvSpPr/>
            <p:nvPr/>
          </p:nvSpPr>
          <p:spPr>
            <a:xfrm>
              <a:off x="4990550" y="2828100"/>
              <a:ext cx="45100" cy="42225"/>
            </a:xfrm>
            <a:custGeom>
              <a:avLst/>
              <a:gdLst/>
              <a:ahLst/>
              <a:cxnLst/>
              <a:rect l="l" t="t" r="r" b="b"/>
              <a:pathLst>
                <a:path w="1804" h="1689" extrusionOk="0">
                  <a:moveTo>
                    <a:pt x="1673" y="73"/>
                  </a:moveTo>
                  <a:cubicBezTo>
                    <a:pt x="1677" y="74"/>
                    <a:pt x="1680" y="76"/>
                    <a:pt x="1684" y="78"/>
                  </a:cubicBezTo>
                  <a:lnTo>
                    <a:pt x="1684" y="78"/>
                  </a:lnTo>
                  <a:cubicBezTo>
                    <a:pt x="1684" y="73"/>
                    <a:pt x="1681" y="73"/>
                    <a:pt x="1673" y="73"/>
                  </a:cubicBezTo>
                  <a:close/>
                  <a:moveTo>
                    <a:pt x="1363" y="1"/>
                  </a:moveTo>
                  <a:cubicBezTo>
                    <a:pt x="814" y="1"/>
                    <a:pt x="372" y="680"/>
                    <a:pt x="214" y="1176"/>
                  </a:cubicBezTo>
                  <a:cubicBezTo>
                    <a:pt x="190" y="1306"/>
                    <a:pt x="0" y="1627"/>
                    <a:pt x="178" y="1686"/>
                  </a:cubicBezTo>
                  <a:cubicBezTo>
                    <a:pt x="186" y="1688"/>
                    <a:pt x="193" y="1688"/>
                    <a:pt x="201" y="1688"/>
                  </a:cubicBezTo>
                  <a:cubicBezTo>
                    <a:pt x="249" y="1688"/>
                    <a:pt x="288" y="1656"/>
                    <a:pt x="309" y="1615"/>
                  </a:cubicBezTo>
                  <a:cubicBezTo>
                    <a:pt x="489" y="1107"/>
                    <a:pt x="842" y="244"/>
                    <a:pt x="1479" y="244"/>
                  </a:cubicBezTo>
                  <a:cubicBezTo>
                    <a:pt x="1511" y="244"/>
                    <a:pt x="1544" y="246"/>
                    <a:pt x="1578" y="251"/>
                  </a:cubicBezTo>
                  <a:cubicBezTo>
                    <a:pt x="1600" y="271"/>
                    <a:pt x="1623" y="279"/>
                    <a:pt x="1644" y="279"/>
                  </a:cubicBezTo>
                  <a:cubicBezTo>
                    <a:pt x="1736" y="279"/>
                    <a:pt x="1803" y="131"/>
                    <a:pt x="1684" y="78"/>
                  </a:cubicBezTo>
                  <a:lnTo>
                    <a:pt x="1684" y="78"/>
                  </a:lnTo>
                  <a:cubicBezTo>
                    <a:pt x="1684" y="78"/>
                    <a:pt x="1684" y="78"/>
                    <a:pt x="1684" y="79"/>
                  </a:cubicBezTo>
                  <a:lnTo>
                    <a:pt x="1684" y="79"/>
                  </a:lnTo>
                  <a:cubicBezTo>
                    <a:pt x="1574" y="25"/>
                    <a:pt x="1467" y="1"/>
                    <a:pt x="1363"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5" name="Google Shape;2994;p72">
              <a:extLst>
                <a:ext uri="{FF2B5EF4-FFF2-40B4-BE49-F238E27FC236}">
                  <a16:creationId xmlns:a16="http://schemas.microsoft.com/office/drawing/2014/main" id="{F2285DE3-252D-53E9-DC4C-99FE53F268A1}"/>
                </a:ext>
              </a:extLst>
            </p:cNvPr>
            <p:cNvSpPr/>
            <p:nvPr/>
          </p:nvSpPr>
          <p:spPr>
            <a:xfrm>
              <a:off x="5093125" y="2047825"/>
              <a:ext cx="405950" cy="372825"/>
            </a:xfrm>
            <a:custGeom>
              <a:avLst/>
              <a:gdLst/>
              <a:ahLst/>
              <a:cxnLst/>
              <a:rect l="l" t="t" r="r" b="b"/>
              <a:pathLst>
                <a:path w="16238" h="14913" extrusionOk="0">
                  <a:moveTo>
                    <a:pt x="7984" y="0"/>
                  </a:moveTo>
                  <a:cubicBezTo>
                    <a:pt x="4653" y="0"/>
                    <a:pt x="1624" y="2250"/>
                    <a:pt x="772" y="5618"/>
                  </a:cubicBezTo>
                  <a:cubicBezTo>
                    <a:pt x="1" y="8642"/>
                    <a:pt x="1199" y="11702"/>
                    <a:pt x="3559" y="13446"/>
                  </a:cubicBezTo>
                  <a:cubicBezTo>
                    <a:pt x="3298" y="14205"/>
                    <a:pt x="2788" y="14573"/>
                    <a:pt x="3215" y="14751"/>
                  </a:cubicBezTo>
                  <a:cubicBezTo>
                    <a:pt x="3701" y="14751"/>
                    <a:pt x="4282" y="14490"/>
                    <a:pt x="4626" y="14110"/>
                  </a:cubicBezTo>
                  <a:cubicBezTo>
                    <a:pt x="4792" y="14193"/>
                    <a:pt x="4970" y="14276"/>
                    <a:pt x="5148" y="14347"/>
                  </a:cubicBezTo>
                  <a:cubicBezTo>
                    <a:pt x="5469" y="14478"/>
                    <a:pt x="5801" y="14596"/>
                    <a:pt x="6156" y="14679"/>
                  </a:cubicBezTo>
                  <a:cubicBezTo>
                    <a:pt x="6773" y="14837"/>
                    <a:pt x="7392" y="14913"/>
                    <a:pt x="8001" y="14913"/>
                  </a:cubicBezTo>
                  <a:cubicBezTo>
                    <a:pt x="11325" y="14913"/>
                    <a:pt x="14356" y="12663"/>
                    <a:pt x="15218" y="9295"/>
                  </a:cubicBezTo>
                  <a:cubicBezTo>
                    <a:pt x="16238" y="5298"/>
                    <a:pt x="13818" y="1242"/>
                    <a:pt x="9833" y="233"/>
                  </a:cubicBezTo>
                  <a:cubicBezTo>
                    <a:pt x="9214" y="75"/>
                    <a:pt x="8594" y="0"/>
                    <a:pt x="7984" y="0"/>
                  </a:cubicBezTo>
                  <a:close/>
                </a:path>
              </a:pathLst>
            </a:custGeom>
            <a:solidFill>
              <a:srgbClr val="0067A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6" name="Google Shape;2995;p72">
              <a:extLst>
                <a:ext uri="{FF2B5EF4-FFF2-40B4-BE49-F238E27FC236}">
                  <a16:creationId xmlns:a16="http://schemas.microsoft.com/office/drawing/2014/main" id="{EEF31BA4-8FE8-8321-F570-E7BDC5ED3643}"/>
                </a:ext>
              </a:extLst>
            </p:cNvPr>
            <p:cNvSpPr/>
            <p:nvPr/>
          </p:nvSpPr>
          <p:spPr>
            <a:xfrm>
              <a:off x="5146500" y="2113350"/>
              <a:ext cx="274600" cy="240850"/>
            </a:xfrm>
            <a:custGeom>
              <a:avLst/>
              <a:gdLst/>
              <a:ahLst/>
              <a:cxnLst/>
              <a:rect l="l" t="t" r="r" b="b"/>
              <a:pathLst>
                <a:path w="10984" h="9634" extrusionOk="0">
                  <a:moveTo>
                    <a:pt x="7431" y="3787"/>
                  </a:moveTo>
                  <a:cubicBezTo>
                    <a:pt x="7543" y="3787"/>
                    <a:pt x="7664" y="3810"/>
                    <a:pt x="7722" y="3827"/>
                  </a:cubicBezTo>
                  <a:cubicBezTo>
                    <a:pt x="8220" y="3993"/>
                    <a:pt x="8173" y="4503"/>
                    <a:pt x="7722" y="4693"/>
                  </a:cubicBezTo>
                  <a:cubicBezTo>
                    <a:pt x="7631" y="4747"/>
                    <a:pt x="7526" y="4771"/>
                    <a:pt x="7422" y="4771"/>
                  </a:cubicBezTo>
                  <a:cubicBezTo>
                    <a:pt x="7065" y="4771"/>
                    <a:pt x="6711" y="4483"/>
                    <a:pt x="6904" y="4088"/>
                  </a:cubicBezTo>
                  <a:cubicBezTo>
                    <a:pt x="6953" y="4020"/>
                    <a:pt x="7050" y="3878"/>
                    <a:pt x="7143" y="3878"/>
                  </a:cubicBezTo>
                  <a:cubicBezTo>
                    <a:pt x="7162" y="3878"/>
                    <a:pt x="7182" y="3884"/>
                    <a:pt x="7200" y="3898"/>
                  </a:cubicBezTo>
                  <a:cubicBezTo>
                    <a:pt x="7206" y="3813"/>
                    <a:pt x="7313" y="3787"/>
                    <a:pt x="7431" y="3787"/>
                  </a:cubicBezTo>
                  <a:close/>
                  <a:moveTo>
                    <a:pt x="2466" y="3929"/>
                  </a:moveTo>
                  <a:cubicBezTo>
                    <a:pt x="2549" y="3929"/>
                    <a:pt x="2636" y="3946"/>
                    <a:pt x="2693" y="3958"/>
                  </a:cubicBezTo>
                  <a:cubicBezTo>
                    <a:pt x="3203" y="4076"/>
                    <a:pt x="3203" y="4681"/>
                    <a:pt x="2800" y="4930"/>
                  </a:cubicBezTo>
                  <a:cubicBezTo>
                    <a:pt x="2708" y="4987"/>
                    <a:pt x="2606" y="5013"/>
                    <a:pt x="2503" y="5013"/>
                  </a:cubicBezTo>
                  <a:cubicBezTo>
                    <a:pt x="2326" y="5013"/>
                    <a:pt x="2149" y="4935"/>
                    <a:pt x="2029" y="4800"/>
                  </a:cubicBezTo>
                  <a:cubicBezTo>
                    <a:pt x="1815" y="4539"/>
                    <a:pt x="1993" y="4159"/>
                    <a:pt x="2254" y="4017"/>
                  </a:cubicBezTo>
                  <a:cubicBezTo>
                    <a:pt x="2291" y="3949"/>
                    <a:pt x="2376" y="3929"/>
                    <a:pt x="2466" y="3929"/>
                  </a:cubicBezTo>
                  <a:close/>
                  <a:moveTo>
                    <a:pt x="5474" y="0"/>
                  </a:moveTo>
                  <a:cubicBezTo>
                    <a:pt x="4795" y="0"/>
                    <a:pt x="4107" y="144"/>
                    <a:pt x="3452" y="447"/>
                  </a:cubicBezTo>
                  <a:cubicBezTo>
                    <a:pt x="1044" y="1574"/>
                    <a:pt x="1" y="4444"/>
                    <a:pt x="1116" y="6852"/>
                  </a:cubicBezTo>
                  <a:cubicBezTo>
                    <a:pt x="1937" y="8607"/>
                    <a:pt x="3674" y="9634"/>
                    <a:pt x="5484" y="9634"/>
                  </a:cubicBezTo>
                  <a:cubicBezTo>
                    <a:pt x="5949" y="9634"/>
                    <a:pt x="6419" y="9566"/>
                    <a:pt x="6880" y="9425"/>
                  </a:cubicBezTo>
                  <a:cubicBezTo>
                    <a:pt x="7093" y="9366"/>
                    <a:pt x="7307" y="9283"/>
                    <a:pt x="7520" y="9188"/>
                  </a:cubicBezTo>
                  <a:cubicBezTo>
                    <a:pt x="9940" y="8061"/>
                    <a:pt x="10983" y="5191"/>
                    <a:pt x="9857" y="2784"/>
                  </a:cubicBezTo>
                  <a:cubicBezTo>
                    <a:pt x="9036" y="1030"/>
                    <a:pt x="7291" y="0"/>
                    <a:pt x="5474" y="0"/>
                  </a:cubicBezTo>
                  <a:close/>
                </a:path>
              </a:pathLst>
            </a:custGeom>
            <a:solidFill>
              <a:srgbClr val="F8B83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7" name="Google Shape;2996;p72">
              <a:extLst>
                <a:ext uri="{FF2B5EF4-FFF2-40B4-BE49-F238E27FC236}">
                  <a16:creationId xmlns:a16="http://schemas.microsoft.com/office/drawing/2014/main" id="{5AC35958-85B4-5B8B-4E30-25FE246B48C3}"/>
                </a:ext>
              </a:extLst>
            </p:cNvPr>
            <p:cNvSpPr/>
            <p:nvPr/>
          </p:nvSpPr>
          <p:spPr>
            <a:xfrm>
              <a:off x="5290025" y="2194175"/>
              <a:ext cx="32875" cy="16550"/>
            </a:xfrm>
            <a:custGeom>
              <a:avLst/>
              <a:gdLst/>
              <a:ahLst/>
              <a:cxnLst/>
              <a:rect l="l" t="t" r="r" b="b"/>
              <a:pathLst>
                <a:path w="1315" h="662" extrusionOk="0">
                  <a:moveTo>
                    <a:pt x="722" y="1"/>
                  </a:moveTo>
                  <a:cubicBezTo>
                    <a:pt x="719" y="1"/>
                    <a:pt x="715" y="1"/>
                    <a:pt x="712" y="1"/>
                  </a:cubicBezTo>
                  <a:cubicBezTo>
                    <a:pt x="534" y="1"/>
                    <a:pt x="368" y="96"/>
                    <a:pt x="261" y="238"/>
                  </a:cubicBezTo>
                  <a:cubicBezTo>
                    <a:pt x="202" y="345"/>
                    <a:pt x="0" y="559"/>
                    <a:pt x="166" y="654"/>
                  </a:cubicBezTo>
                  <a:cubicBezTo>
                    <a:pt x="179" y="659"/>
                    <a:pt x="192" y="661"/>
                    <a:pt x="205" y="661"/>
                  </a:cubicBezTo>
                  <a:cubicBezTo>
                    <a:pt x="249" y="661"/>
                    <a:pt x="287" y="631"/>
                    <a:pt x="297" y="594"/>
                  </a:cubicBezTo>
                  <a:cubicBezTo>
                    <a:pt x="367" y="325"/>
                    <a:pt x="528" y="184"/>
                    <a:pt x="696" y="184"/>
                  </a:cubicBezTo>
                  <a:cubicBezTo>
                    <a:pt x="839" y="184"/>
                    <a:pt x="988" y="287"/>
                    <a:pt x="1091" y="499"/>
                  </a:cubicBezTo>
                  <a:cubicBezTo>
                    <a:pt x="1091" y="540"/>
                    <a:pt x="1119" y="564"/>
                    <a:pt x="1151" y="564"/>
                  </a:cubicBezTo>
                  <a:cubicBezTo>
                    <a:pt x="1166" y="564"/>
                    <a:pt x="1183" y="558"/>
                    <a:pt x="1198" y="547"/>
                  </a:cubicBezTo>
                  <a:cubicBezTo>
                    <a:pt x="1315" y="348"/>
                    <a:pt x="938" y="1"/>
                    <a:pt x="722"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8" name="Google Shape;2997;p72">
              <a:extLst>
                <a:ext uri="{FF2B5EF4-FFF2-40B4-BE49-F238E27FC236}">
                  <a16:creationId xmlns:a16="http://schemas.microsoft.com/office/drawing/2014/main" id="{5A910B3A-4105-1A83-C621-E498426BE73F}"/>
                </a:ext>
              </a:extLst>
            </p:cNvPr>
            <p:cNvSpPr/>
            <p:nvPr/>
          </p:nvSpPr>
          <p:spPr>
            <a:xfrm>
              <a:off x="5231300" y="2200675"/>
              <a:ext cx="27025" cy="18075"/>
            </a:xfrm>
            <a:custGeom>
              <a:avLst/>
              <a:gdLst/>
              <a:ahLst/>
              <a:cxnLst/>
              <a:rect l="l" t="t" r="r" b="b"/>
              <a:pathLst>
                <a:path w="1081" h="723" extrusionOk="0">
                  <a:moveTo>
                    <a:pt x="544" y="0"/>
                  </a:moveTo>
                  <a:cubicBezTo>
                    <a:pt x="314" y="0"/>
                    <a:pt x="81" y="193"/>
                    <a:pt x="1" y="595"/>
                  </a:cubicBezTo>
                  <a:cubicBezTo>
                    <a:pt x="1" y="682"/>
                    <a:pt x="46" y="722"/>
                    <a:pt x="96" y="722"/>
                  </a:cubicBezTo>
                  <a:cubicBezTo>
                    <a:pt x="155" y="722"/>
                    <a:pt x="220" y="668"/>
                    <a:pt x="226" y="571"/>
                  </a:cubicBezTo>
                  <a:cubicBezTo>
                    <a:pt x="300" y="363"/>
                    <a:pt x="440" y="188"/>
                    <a:pt x="589" y="188"/>
                  </a:cubicBezTo>
                  <a:cubicBezTo>
                    <a:pt x="678" y="188"/>
                    <a:pt x="771" y="250"/>
                    <a:pt x="855" y="405"/>
                  </a:cubicBezTo>
                  <a:cubicBezTo>
                    <a:pt x="902" y="477"/>
                    <a:pt x="926" y="560"/>
                    <a:pt x="950" y="643"/>
                  </a:cubicBezTo>
                  <a:cubicBezTo>
                    <a:pt x="962" y="666"/>
                    <a:pt x="988" y="678"/>
                    <a:pt x="1015" y="678"/>
                  </a:cubicBezTo>
                  <a:cubicBezTo>
                    <a:pt x="1042" y="678"/>
                    <a:pt x="1068" y="666"/>
                    <a:pt x="1080" y="643"/>
                  </a:cubicBezTo>
                  <a:cubicBezTo>
                    <a:pt x="1031" y="220"/>
                    <a:pt x="789" y="0"/>
                    <a:pt x="544"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399" name="Google Shape;2998;p72">
              <a:extLst>
                <a:ext uri="{FF2B5EF4-FFF2-40B4-BE49-F238E27FC236}">
                  <a16:creationId xmlns:a16="http://schemas.microsoft.com/office/drawing/2014/main" id="{6A8E5A35-E88B-4904-0740-4FA464F9F749}"/>
                </a:ext>
              </a:extLst>
            </p:cNvPr>
            <p:cNvSpPr/>
            <p:nvPr/>
          </p:nvSpPr>
          <p:spPr>
            <a:xfrm>
              <a:off x="5228050" y="2219100"/>
              <a:ext cx="88675" cy="54725"/>
            </a:xfrm>
            <a:custGeom>
              <a:avLst/>
              <a:gdLst/>
              <a:ahLst/>
              <a:cxnLst/>
              <a:rect l="l" t="t" r="r" b="b"/>
              <a:pathLst>
                <a:path w="3547" h="2189" extrusionOk="0">
                  <a:moveTo>
                    <a:pt x="3416" y="1"/>
                  </a:moveTo>
                  <a:cubicBezTo>
                    <a:pt x="3381" y="12"/>
                    <a:pt x="3357" y="36"/>
                    <a:pt x="3357" y="60"/>
                  </a:cubicBezTo>
                  <a:cubicBezTo>
                    <a:pt x="3369" y="273"/>
                    <a:pt x="3298" y="499"/>
                    <a:pt x="3250" y="700"/>
                  </a:cubicBezTo>
                  <a:cubicBezTo>
                    <a:pt x="3076" y="1414"/>
                    <a:pt x="2430" y="1949"/>
                    <a:pt x="1746" y="1949"/>
                  </a:cubicBezTo>
                  <a:cubicBezTo>
                    <a:pt x="1498" y="1949"/>
                    <a:pt x="1245" y="1878"/>
                    <a:pt x="1009" y="1720"/>
                  </a:cubicBezTo>
                  <a:cubicBezTo>
                    <a:pt x="629" y="1483"/>
                    <a:pt x="427" y="1044"/>
                    <a:pt x="261" y="641"/>
                  </a:cubicBezTo>
                  <a:cubicBezTo>
                    <a:pt x="252" y="604"/>
                    <a:pt x="221" y="574"/>
                    <a:pt x="185" y="574"/>
                  </a:cubicBezTo>
                  <a:cubicBezTo>
                    <a:pt x="175" y="574"/>
                    <a:pt x="165" y="576"/>
                    <a:pt x="155" y="582"/>
                  </a:cubicBezTo>
                  <a:cubicBezTo>
                    <a:pt x="0" y="641"/>
                    <a:pt x="273" y="1139"/>
                    <a:pt x="321" y="1258"/>
                  </a:cubicBezTo>
                  <a:cubicBezTo>
                    <a:pt x="564" y="1826"/>
                    <a:pt x="1151" y="2189"/>
                    <a:pt x="1752" y="2189"/>
                  </a:cubicBezTo>
                  <a:cubicBezTo>
                    <a:pt x="1941" y="2189"/>
                    <a:pt x="2131" y="2153"/>
                    <a:pt x="2313" y="2076"/>
                  </a:cubicBezTo>
                  <a:cubicBezTo>
                    <a:pt x="3048" y="1791"/>
                    <a:pt x="3487" y="1056"/>
                    <a:pt x="3499" y="285"/>
                  </a:cubicBezTo>
                  <a:cubicBezTo>
                    <a:pt x="3499" y="190"/>
                    <a:pt x="3547" y="1"/>
                    <a:pt x="3416"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0" name="Google Shape;2999;p72">
              <a:extLst>
                <a:ext uri="{FF2B5EF4-FFF2-40B4-BE49-F238E27FC236}">
                  <a16:creationId xmlns:a16="http://schemas.microsoft.com/office/drawing/2014/main" id="{EB285E35-B900-E5F8-8711-31F03EBD1809}"/>
                </a:ext>
              </a:extLst>
            </p:cNvPr>
            <p:cNvSpPr/>
            <p:nvPr/>
          </p:nvSpPr>
          <p:spPr>
            <a:xfrm>
              <a:off x="5191875" y="2211575"/>
              <a:ext cx="34725" cy="27125"/>
            </a:xfrm>
            <a:custGeom>
              <a:avLst/>
              <a:gdLst/>
              <a:ahLst/>
              <a:cxnLst/>
              <a:rect l="l" t="t" r="r" b="b"/>
              <a:pathLst>
                <a:path w="1389" h="1085" extrusionOk="0">
                  <a:moveTo>
                    <a:pt x="651" y="0"/>
                  </a:moveTo>
                  <a:cubicBezTo>
                    <a:pt x="561" y="0"/>
                    <a:pt x="476" y="20"/>
                    <a:pt x="439" y="88"/>
                  </a:cubicBezTo>
                  <a:cubicBezTo>
                    <a:pt x="178" y="230"/>
                    <a:pt x="0" y="610"/>
                    <a:pt x="214" y="871"/>
                  </a:cubicBezTo>
                  <a:cubicBezTo>
                    <a:pt x="334" y="1006"/>
                    <a:pt x="511" y="1084"/>
                    <a:pt x="688" y="1084"/>
                  </a:cubicBezTo>
                  <a:cubicBezTo>
                    <a:pt x="791" y="1084"/>
                    <a:pt x="893" y="1058"/>
                    <a:pt x="985" y="1001"/>
                  </a:cubicBezTo>
                  <a:cubicBezTo>
                    <a:pt x="1388" y="752"/>
                    <a:pt x="1388" y="147"/>
                    <a:pt x="878" y="29"/>
                  </a:cubicBezTo>
                  <a:cubicBezTo>
                    <a:pt x="821" y="17"/>
                    <a:pt x="734" y="0"/>
                    <a:pt x="651"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1" name="Google Shape;3000;p72">
              <a:extLst>
                <a:ext uri="{FF2B5EF4-FFF2-40B4-BE49-F238E27FC236}">
                  <a16:creationId xmlns:a16="http://schemas.microsoft.com/office/drawing/2014/main" id="{B41013CF-AECB-7A84-2823-ADDB1F2AB4EF}"/>
                </a:ext>
              </a:extLst>
            </p:cNvPr>
            <p:cNvSpPr/>
            <p:nvPr/>
          </p:nvSpPr>
          <p:spPr>
            <a:xfrm>
              <a:off x="5314250" y="2208025"/>
              <a:ext cx="37775" cy="24625"/>
            </a:xfrm>
            <a:custGeom>
              <a:avLst/>
              <a:gdLst/>
              <a:ahLst/>
              <a:cxnLst/>
              <a:rect l="l" t="t" r="r" b="b"/>
              <a:pathLst>
                <a:path w="1511" h="985" extrusionOk="0">
                  <a:moveTo>
                    <a:pt x="721" y="0"/>
                  </a:moveTo>
                  <a:cubicBezTo>
                    <a:pt x="603" y="0"/>
                    <a:pt x="496" y="26"/>
                    <a:pt x="490" y="111"/>
                  </a:cubicBezTo>
                  <a:cubicBezTo>
                    <a:pt x="472" y="97"/>
                    <a:pt x="452" y="91"/>
                    <a:pt x="433" y="91"/>
                  </a:cubicBezTo>
                  <a:cubicBezTo>
                    <a:pt x="340" y="91"/>
                    <a:pt x="243" y="233"/>
                    <a:pt x="194" y="301"/>
                  </a:cubicBezTo>
                  <a:cubicBezTo>
                    <a:pt x="1" y="696"/>
                    <a:pt x="355" y="984"/>
                    <a:pt x="712" y="984"/>
                  </a:cubicBezTo>
                  <a:cubicBezTo>
                    <a:pt x="816" y="984"/>
                    <a:pt x="921" y="960"/>
                    <a:pt x="1012" y="906"/>
                  </a:cubicBezTo>
                  <a:cubicBezTo>
                    <a:pt x="1463" y="716"/>
                    <a:pt x="1510" y="206"/>
                    <a:pt x="1012" y="40"/>
                  </a:cubicBezTo>
                  <a:cubicBezTo>
                    <a:pt x="954" y="23"/>
                    <a:pt x="833" y="0"/>
                    <a:pt x="721"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2" name="Google Shape;3001;p72">
              <a:extLst>
                <a:ext uri="{FF2B5EF4-FFF2-40B4-BE49-F238E27FC236}">
                  <a16:creationId xmlns:a16="http://schemas.microsoft.com/office/drawing/2014/main" id="{5E60E391-1F16-1ACB-D823-460B1206D1FF}"/>
                </a:ext>
              </a:extLst>
            </p:cNvPr>
            <p:cNvSpPr/>
            <p:nvPr/>
          </p:nvSpPr>
          <p:spPr>
            <a:xfrm>
              <a:off x="3308750" y="2020375"/>
              <a:ext cx="497250" cy="452325"/>
            </a:xfrm>
            <a:custGeom>
              <a:avLst/>
              <a:gdLst/>
              <a:ahLst/>
              <a:cxnLst/>
              <a:rect l="l" t="t" r="r" b="b"/>
              <a:pathLst>
                <a:path w="19890" h="18093" extrusionOk="0">
                  <a:moveTo>
                    <a:pt x="10122" y="1"/>
                  </a:moveTo>
                  <a:cubicBezTo>
                    <a:pt x="9225" y="1"/>
                    <a:pt x="8313" y="135"/>
                    <a:pt x="7413" y="418"/>
                  </a:cubicBezTo>
                  <a:cubicBezTo>
                    <a:pt x="2645" y="1913"/>
                    <a:pt x="0" y="6989"/>
                    <a:pt x="1494" y="11757"/>
                  </a:cubicBezTo>
                  <a:cubicBezTo>
                    <a:pt x="2706" y="15622"/>
                    <a:pt x="6272" y="18092"/>
                    <a:pt x="10119" y="18092"/>
                  </a:cubicBezTo>
                  <a:cubicBezTo>
                    <a:pt x="11017" y="18092"/>
                    <a:pt x="11931" y="17958"/>
                    <a:pt x="12833" y="17675"/>
                  </a:cubicBezTo>
                  <a:cubicBezTo>
                    <a:pt x="13248" y="17545"/>
                    <a:pt x="13651" y="17390"/>
                    <a:pt x="14031" y="17201"/>
                  </a:cubicBezTo>
                  <a:cubicBezTo>
                    <a:pt x="14244" y="17106"/>
                    <a:pt x="14446" y="16999"/>
                    <a:pt x="14648" y="16880"/>
                  </a:cubicBezTo>
                  <a:cubicBezTo>
                    <a:pt x="15073" y="17283"/>
                    <a:pt x="15730" y="17559"/>
                    <a:pt x="16301" y="17559"/>
                  </a:cubicBezTo>
                  <a:cubicBezTo>
                    <a:pt x="16336" y="17559"/>
                    <a:pt x="16369" y="17558"/>
                    <a:pt x="16403" y="17556"/>
                  </a:cubicBezTo>
                  <a:cubicBezTo>
                    <a:pt x="16913" y="17307"/>
                    <a:pt x="16272" y="16904"/>
                    <a:pt x="15905" y="16003"/>
                  </a:cubicBezTo>
                  <a:cubicBezTo>
                    <a:pt x="18645" y="13726"/>
                    <a:pt x="19890" y="9942"/>
                    <a:pt x="18751" y="6336"/>
                  </a:cubicBezTo>
                  <a:cubicBezTo>
                    <a:pt x="17540" y="2471"/>
                    <a:pt x="13966" y="1"/>
                    <a:pt x="10122" y="1"/>
                  </a:cubicBezTo>
                  <a:close/>
                </a:path>
              </a:pathLst>
            </a:custGeom>
            <a:solidFill>
              <a:srgbClr val="009E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3" name="Google Shape;3002;p72">
              <a:extLst>
                <a:ext uri="{FF2B5EF4-FFF2-40B4-BE49-F238E27FC236}">
                  <a16:creationId xmlns:a16="http://schemas.microsoft.com/office/drawing/2014/main" id="{F5AA511C-261C-2497-7BFD-7A84AD01B25D}"/>
                </a:ext>
              </a:extLst>
            </p:cNvPr>
            <p:cNvSpPr/>
            <p:nvPr/>
          </p:nvSpPr>
          <p:spPr>
            <a:xfrm>
              <a:off x="3407175" y="2099225"/>
              <a:ext cx="331525" cy="292425"/>
            </a:xfrm>
            <a:custGeom>
              <a:avLst/>
              <a:gdLst/>
              <a:ahLst/>
              <a:cxnLst/>
              <a:rect l="l" t="t" r="r" b="b"/>
              <a:pathLst>
                <a:path w="13261" h="11697" extrusionOk="0">
                  <a:moveTo>
                    <a:pt x="10282" y="4563"/>
                  </a:moveTo>
                  <a:cubicBezTo>
                    <a:pt x="10370" y="4563"/>
                    <a:pt x="10449" y="4585"/>
                    <a:pt x="10485" y="4653"/>
                  </a:cubicBezTo>
                  <a:cubicBezTo>
                    <a:pt x="10829" y="4807"/>
                    <a:pt x="11055" y="5270"/>
                    <a:pt x="10817" y="5590"/>
                  </a:cubicBezTo>
                  <a:cubicBezTo>
                    <a:pt x="10673" y="5774"/>
                    <a:pt x="10443" y="5883"/>
                    <a:pt x="10213" y="5883"/>
                  </a:cubicBezTo>
                  <a:cubicBezTo>
                    <a:pt x="10103" y="5883"/>
                    <a:pt x="9992" y="5858"/>
                    <a:pt x="9892" y="5804"/>
                  </a:cubicBezTo>
                  <a:cubicBezTo>
                    <a:pt x="9382" y="5531"/>
                    <a:pt x="9347" y="4796"/>
                    <a:pt x="9963" y="4618"/>
                  </a:cubicBezTo>
                  <a:cubicBezTo>
                    <a:pt x="10043" y="4598"/>
                    <a:pt x="10170" y="4563"/>
                    <a:pt x="10282" y="4563"/>
                  </a:cubicBezTo>
                  <a:close/>
                  <a:moveTo>
                    <a:pt x="4246" y="4722"/>
                  </a:moveTo>
                  <a:cubicBezTo>
                    <a:pt x="4375" y="4722"/>
                    <a:pt x="4485" y="4755"/>
                    <a:pt x="4496" y="4855"/>
                  </a:cubicBezTo>
                  <a:cubicBezTo>
                    <a:pt x="4521" y="4832"/>
                    <a:pt x="4548" y="4822"/>
                    <a:pt x="4575" y="4822"/>
                  </a:cubicBezTo>
                  <a:cubicBezTo>
                    <a:pt x="4687" y="4822"/>
                    <a:pt x="4806" y="4989"/>
                    <a:pt x="4863" y="5056"/>
                  </a:cubicBezTo>
                  <a:cubicBezTo>
                    <a:pt x="5131" y="5535"/>
                    <a:pt x="4673" y="5921"/>
                    <a:pt x="4224" y="5921"/>
                  </a:cubicBezTo>
                  <a:cubicBezTo>
                    <a:pt x="4117" y="5921"/>
                    <a:pt x="4011" y="5899"/>
                    <a:pt x="3915" y="5851"/>
                  </a:cubicBezTo>
                  <a:cubicBezTo>
                    <a:pt x="3357" y="5649"/>
                    <a:pt x="3262" y="5021"/>
                    <a:pt x="3855" y="4796"/>
                  </a:cubicBezTo>
                  <a:cubicBezTo>
                    <a:pt x="3931" y="4764"/>
                    <a:pt x="4100" y="4722"/>
                    <a:pt x="4246" y="4722"/>
                  </a:cubicBezTo>
                  <a:close/>
                  <a:moveTo>
                    <a:pt x="6634" y="0"/>
                  </a:moveTo>
                  <a:cubicBezTo>
                    <a:pt x="4314" y="0"/>
                    <a:pt x="2124" y="1392"/>
                    <a:pt x="1210" y="3681"/>
                  </a:cubicBezTo>
                  <a:cubicBezTo>
                    <a:pt x="1" y="6669"/>
                    <a:pt x="1459" y="10073"/>
                    <a:pt x="4460" y="11271"/>
                  </a:cubicBezTo>
                  <a:cubicBezTo>
                    <a:pt x="4721" y="11378"/>
                    <a:pt x="4982" y="11461"/>
                    <a:pt x="5255" y="11532"/>
                  </a:cubicBezTo>
                  <a:cubicBezTo>
                    <a:pt x="5709" y="11643"/>
                    <a:pt x="6168" y="11696"/>
                    <a:pt x="6622" y="11696"/>
                  </a:cubicBezTo>
                  <a:cubicBezTo>
                    <a:pt x="8941" y="11696"/>
                    <a:pt x="11140" y="10303"/>
                    <a:pt x="12063" y="8022"/>
                  </a:cubicBezTo>
                  <a:cubicBezTo>
                    <a:pt x="13261" y="5021"/>
                    <a:pt x="11802" y="1617"/>
                    <a:pt x="8801" y="419"/>
                  </a:cubicBezTo>
                  <a:cubicBezTo>
                    <a:pt x="8089" y="135"/>
                    <a:pt x="7355" y="0"/>
                    <a:pt x="6634" y="0"/>
                  </a:cubicBezTo>
                  <a:close/>
                </a:path>
              </a:pathLst>
            </a:custGeom>
            <a:solidFill>
              <a:srgbClr val="F8B83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4" name="Google Shape;3003;p72">
              <a:extLst>
                <a:ext uri="{FF2B5EF4-FFF2-40B4-BE49-F238E27FC236}">
                  <a16:creationId xmlns:a16="http://schemas.microsoft.com/office/drawing/2014/main" id="{BE5029BE-06ED-EC8F-F464-2558AEC4C82E}"/>
                </a:ext>
              </a:extLst>
            </p:cNvPr>
            <p:cNvSpPr/>
            <p:nvPr/>
          </p:nvSpPr>
          <p:spPr>
            <a:xfrm>
              <a:off x="3523400" y="2198925"/>
              <a:ext cx="40075" cy="19200"/>
            </a:xfrm>
            <a:custGeom>
              <a:avLst/>
              <a:gdLst/>
              <a:ahLst/>
              <a:cxnLst/>
              <a:rect l="l" t="t" r="r" b="b"/>
              <a:pathLst>
                <a:path w="1603" h="768" extrusionOk="0">
                  <a:moveTo>
                    <a:pt x="733" y="0"/>
                  </a:moveTo>
                  <a:cubicBezTo>
                    <a:pt x="722" y="0"/>
                    <a:pt x="712" y="0"/>
                    <a:pt x="701" y="1"/>
                  </a:cubicBezTo>
                  <a:cubicBezTo>
                    <a:pt x="452" y="1"/>
                    <a:pt x="1" y="464"/>
                    <a:pt x="155" y="701"/>
                  </a:cubicBezTo>
                  <a:cubicBezTo>
                    <a:pt x="168" y="714"/>
                    <a:pt x="184" y="720"/>
                    <a:pt x="201" y="720"/>
                  </a:cubicBezTo>
                  <a:cubicBezTo>
                    <a:pt x="242" y="720"/>
                    <a:pt x="286" y="681"/>
                    <a:pt x="286" y="630"/>
                  </a:cubicBezTo>
                  <a:cubicBezTo>
                    <a:pt x="399" y="358"/>
                    <a:pt x="579" y="227"/>
                    <a:pt x="758" y="227"/>
                  </a:cubicBezTo>
                  <a:cubicBezTo>
                    <a:pt x="954" y="227"/>
                    <a:pt x="1147" y="385"/>
                    <a:pt x="1246" y="689"/>
                  </a:cubicBezTo>
                  <a:cubicBezTo>
                    <a:pt x="1265" y="736"/>
                    <a:pt x="1313" y="767"/>
                    <a:pt x="1367" y="767"/>
                  </a:cubicBezTo>
                  <a:cubicBezTo>
                    <a:pt x="1382" y="767"/>
                    <a:pt x="1397" y="765"/>
                    <a:pt x="1412" y="760"/>
                  </a:cubicBezTo>
                  <a:cubicBezTo>
                    <a:pt x="1602" y="641"/>
                    <a:pt x="1353" y="381"/>
                    <a:pt x="1258" y="250"/>
                  </a:cubicBezTo>
                  <a:cubicBezTo>
                    <a:pt x="1134" y="104"/>
                    <a:pt x="936" y="0"/>
                    <a:pt x="733"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5" name="Google Shape;3004;p72">
              <a:extLst>
                <a:ext uri="{FF2B5EF4-FFF2-40B4-BE49-F238E27FC236}">
                  <a16:creationId xmlns:a16="http://schemas.microsoft.com/office/drawing/2014/main" id="{2F9CF738-12D0-CE3C-9E77-8BA4D1FF8E27}"/>
                </a:ext>
              </a:extLst>
            </p:cNvPr>
            <p:cNvSpPr/>
            <p:nvPr/>
          </p:nvSpPr>
          <p:spPr>
            <a:xfrm>
              <a:off x="3602575" y="2202650"/>
              <a:ext cx="32775" cy="21400"/>
            </a:xfrm>
            <a:custGeom>
              <a:avLst/>
              <a:gdLst/>
              <a:ahLst/>
              <a:cxnLst/>
              <a:rect l="l" t="t" r="r" b="b"/>
              <a:pathLst>
                <a:path w="1311" h="856" extrusionOk="0">
                  <a:moveTo>
                    <a:pt x="625" y="1"/>
                  </a:moveTo>
                  <a:cubicBezTo>
                    <a:pt x="317" y="1"/>
                    <a:pt x="26" y="279"/>
                    <a:pt x="1" y="801"/>
                  </a:cubicBezTo>
                  <a:cubicBezTo>
                    <a:pt x="19" y="838"/>
                    <a:pt x="54" y="856"/>
                    <a:pt x="88" y="856"/>
                  </a:cubicBezTo>
                  <a:cubicBezTo>
                    <a:pt x="119" y="856"/>
                    <a:pt x="150" y="841"/>
                    <a:pt x="167" y="813"/>
                  </a:cubicBezTo>
                  <a:cubicBezTo>
                    <a:pt x="179" y="706"/>
                    <a:pt x="202" y="599"/>
                    <a:pt x="262" y="504"/>
                  </a:cubicBezTo>
                  <a:cubicBezTo>
                    <a:pt x="354" y="306"/>
                    <a:pt x="466" y="226"/>
                    <a:pt x="577" y="226"/>
                  </a:cubicBezTo>
                  <a:cubicBezTo>
                    <a:pt x="752" y="226"/>
                    <a:pt x="926" y="424"/>
                    <a:pt x="1021" y="670"/>
                  </a:cubicBezTo>
                  <a:cubicBezTo>
                    <a:pt x="1039" y="781"/>
                    <a:pt x="1119" y="841"/>
                    <a:pt x="1189" y="841"/>
                  </a:cubicBezTo>
                  <a:cubicBezTo>
                    <a:pt x="1254" y="841"/>
                    <a:pt x="1311" y="790"/>
                    <a:pt x="1305" y="682"/>
                  </a:cubicBezTo>
                  <a:cubicBezTo>
                    <a:pt x="1183" y="220"/>
                    <a:pt x="898" y="1"/>
                    <a:pt x="625" y="1"/>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6" name="Google Shape;3005;p72">
              <a:extLst>
                <a:ext uri="{FF2B5EF4-FFF2-40B4-BE49-F238E27FC236}">
                  <a16:creationId xmlns:a16="http://schemas.microsoft.com/office/drawing/2014/main" id="{CBE5E702-0FEF-7E22-C748-6F3B5CC04ABB}"/>
                </a:ext>
              </a:extLst>
            </p:cNvPr>
            <p:cNvSpPr/>
            <p:nvPr/>
          </p:nvSpPr>
          <p:spPr>
            <a:xfrm>
              <a:off x="3532000" y="2229775"/>
              <a:ext cx="108550" cy="63325"/>
            </a:xfrm>
            <a:custGeom>
              <a:avLst/>
              <a:gdLst/>
              <a:ahLst/>
              <a:cxnLst/>
              <a:rect l="l" t="t" r="r" b="b"/>
              <a:pathLst>
                <a:path w="4342" h="2533" extrusionOk="0">
                  <a:moveTo>
                    <a:pt x="167" y="0"/>
                  </a:moveTo>
                  <a:cubicBezTo>
                    <a:pt x="1" y="0"/>
                    <a:pt x="72" y="226"/>
                    <a:pt x="72" y="333"/>
                  </a:cubicBezTo>
                  <a:cubicBezTo>
                    <a:pt x="131" y="1270"/>
                    <a:pt x="724" y="2147"/>
                    <a:pt x="1626" y="2432"/>
                  </a:cubicBezTo>
                  <a:cubicBezTo>
                    <a:pt x="1821" y="2500"/>
                    <a:pt x="2021" y="2532"/>
                    <a:pt x="2220" y="2532"/>
                  </a:cubicBezTo>
                  <a:cubicBezTo>
                    <a:pt x="2991" y="2532"/>
                    <a:pt x="3734" y="2050"/>
                    <a:pt x="3998" y="1305"/>
                  </a:cubicBezTo>
                  <a:cubicBezTo>
                    <a:pt x="4033" y="1151"/>
                    <a:pt x="4342" y="534"/>
                    <a:pt x="4152" y="475"/>
                  </a:cubicBezTo>
                  <a:cubicBezTo>
                    <a:pt x="4141" y="471"/>
                    <a:pt x="4131" y="469"/>
                    <a:pt x="4120" y="469"/>
                  </a:cubicBezTo>
                  <a:cubicBezTo>
                    <a:pt x="4073" y="469"/>
                    <a:pt x="4031" y="509"/>
                    <a:pt x="4022" y="558"/>
                  </a:cubicBezTo>
                  <a:cubicBezTo>
                    <a:pt x="3844" y="1056"/>
                    <a:pt x="3630" y="1602"/>
                    <a:pt x="3179" y="1910"/>
                  </a:cubicBezTo>
                  <a:cubicBezTo>
                    <a:pt x="2878" y="2139"/>
                    <a:pt x="2546" y="2240"/>
                    <a:pt x="2219" y="2240"/>
                  </a:cubicBezTo>
                  <a:cubicBezTo>
                    <a:pt x="1425" y="2240"/>
                    <a:pt x="656" y="1645"/>
                    <a:pt x="404" y="831"/>
                  </a:cubicBezTo>
                  <a:cubicBezTo>
                    <a:pt x="333" y="582"/>
                    <a:pt x="238" y="321"/>
                    <a:pt x="238" y="60"/>
                  </a:cubicBezTo>
                  <a:cubicBezTo>
                    <a:pt x="226" y="24"/>
                    <a:pt x="203" y="0"/>
                    <a:pt x="167" y="0"/>
                  </a:cubicBezTo>
                  <a:close/>
                </a:path>
              </a:pathLst>
            </a:custGeom>
            <a:solidFill>
              <a:srgbClr val="0000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7" name="Google Shape;3006;p72">
              <a:extLst>
                <a:ext uri="{FF2B5EF4-FFF2-40B4-BE49-F238E27FC236}">
                  <a16:creationId xmlns:a16="http://schemas.microsoft.com/office/drawing/2014/main" id="{45DD78BB-B601-2F54-0ABB-6DC9EBE7DAC7}"/>
                </a:ext>
              </a:extLst>
            </p:cNvPr>
            <p:cNvSpPr/>
            <p:nvPr/>
          </p:nvSpPr>
          <p:spPr>
            <a:xfrm>
              <a:off x="3640825" y="2213300"/>
              <a:ext cx="42725" cy="33000"/>
            </a:xfrm>
            <a:custGeom>
              <a:avLst/>
              <a:gdLst/>
              <a:ahLst/>
              <a:cxnLst/>
              <a:rect l="l" t="t" r="r" b="b"/>
              <a:pathLst>
                <a:path w="1709" h="1320" extrusionOk="0">
                  <a:moveTo>
                    <a:pt x="936" y="0"/>
                  </a:moveTo>
                  <a:cubicBezTo>
                    <a:pt x="824" y="0"/>
                    <a:pt x="697" y="35"/>
                    <a:pt x="617" y="55"/>
                  </a:cubicBezTo>
                  <a:cubicBezTo>
                    <a:pt x="1" y="233"/>
                    <a:pt x="48" y="968"/>
                    <a:pt x="546" y="1241"/>
                  </a:cubicBezTo>
                  <a:cubicBezTo>
                    <a:pt x="646" y="1295"/>
                    <a:pt x="757" y="1320"/>
                    <a:pt x="867" y="1320"/>
                  </a:cubicBezTo>
                  <a:cubicBezTo>
                    <a:pt x="1097" y="1320"/>
                    <a:pt x="1327" y="1211"/>
                    <a:pt x="1471" y="1027"/>
                  </a:cubicBezTo>
                  <a:cubicBezTo>
                    <a:pt x="1709" y="707"/>
                    <a:pt x="1483" y="244"/>
                    <a:pt x="1139" y="90"/>
                  </a:cubicBezTo>
                  <a:cubicBezTo>
                    <a:pt x="1103" y="22"/>
                    <a:pt x="1024" y="0"/>
                    <a:pt x="936"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08" name="Google Shape;3007;p72">
              <a:extLst>
                <a:ext uri="{FF2B5EF4-FFF2-40B4-BE49-F238E27FC236}">
                  <a16:creationId xmlns:a16="http://schemas.microsoft.com/office/drawing/2014/main" id="{CC3F18B4-BFCF-0DB3-AD4B-1939DFCF662B}"/>
                </a:ext>
              </a:extLst>
            </p:cNvPr>
            <p:cNvSpPr/>
            <p:nvPr/>
          </p:nvSpPr>
          <p:spPr>
            <a:xfrm>
              <a:off x="3488725" y="2217275"/>
              <a:ext cx="46750" cy="30000"/>
            </a:xfrm>
            <a:custGeom>
              <a:avLst/>
              <a:gdLst/>
              <a:ahLst/>
              <a:cxnLst/>
              <a:rect l="l" t="t" r="r" b="b"/>
              <a:pathLst>
                <a:path w="1870" h="1200" extrusionOk="0">
                  <a:moveTo>
                    <a:pt x="984" y="0"/>
                  </a:moveTo>
                  <a:cubicBezTo>
                    <a:pt x="838" y="0"/>
                    <a:pt x="669" y="42"/>
                    <a:pt x="593" y="74"/>
                  </a:cubicBezTo>
                  <a:cubicBezTo>
                    <a:pt x="0" y="299"/>
                    <a:pt x="95" y="927"/>
                    <a:pt x="653" y="1129"/>
                  </a:cubicBezTo>
                  <a:cubicBezTo>
                    <a:pt x="749" y="1177"/>
                    <a:pt x="855" y="1199"/>
                    <a:pt x="962" y="1199"/>
                  </a:cubicBezTo>
                  <a:cubicBezTo>
                    <a:pt x="1411" y="1199"/>
                    <a:pt x="1869" y="813"/>
                    <a:pt x="1601" y="334"/>
                  </a:cubicBezTo>
                  <a:cubicBezTo>
                    <a:pt x="1544" y="267"/>
                    <a:pt x="1425" y="100"/>
                    <a:pt x="1313" y="100"/>
                  </a:cubicBezTo>
                  <a:cubicBezTo>
                    <a:pt x="1286" y="100"/>
                    <a:pt x="1259" y="110"/>
                    <a:pt x="1234" y="133"/>
                  </a:cubicBezTo>
                  <a:cubicBezTo>
                    <a:pt x="1223" y="33"/>
                    <a:pt x="1113" y="0"/>
                    <a:pt x="984" y="0"/>
                  </a:cubicBezTo>
                  <a:close/>
                </a:path>
              </a:pathLst>
            </a:custGeom>
            <a:solidFill>
              <a:srgbClr val="F25C0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grpSp>
      <p:sp>
        <p:nvSpPr>
          <p:cNvPr id="409" name="TextBox 13">
            <a:extLst>
              <a:ext uri="{FF2B5EF4-FFF2-40B4-BE49-F238E27FC236}">
                <a16:creationId xmlns:a16="http://schemas.microsoft.com/office/drawing/2014/main" id="{DFA642B7-780D-28B6-479B-0850FDC5325A}"/>
              </a:ext>
            </a:extLst>
          </p:cNvPr>
          <p:cNvSpPr txBox="1"/>
          <p:nvPr/>
        </p:nvSpPr>
        <p:spPr>
          <a:xfrm>
            <a:off x="5264893" y="3942641"/>
            <a:ext cx="4269903" cy="239014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spcAft>
                <a:spcPts val="1067"/>
              </a:spcAft>
            </a:pPr>
            <a:r>
              <a:rPr lang="en-US" sz="3733" kern="0">
                <a:latin typeface="Times New Roman" panose="02020603050405020304" pitchFamily="18" charset="0"/>
                <a:ea typeface="MS Mincho" panose="02020609040205080304" pitchFamily="49" charset="-128"/>
                <a:cs typeface="Times New Roman" panose="02020603050405020304" pitchFamily="18" charset="0"/>
              </a:rPr>
              <a:t>Lưu ý dừng đọc đúng thời điểm để trả lời các câu hỏi trong hộp chỉ dẫn</a:t>
            </a:r>
            <a:endParaRPr lang="en-US" sz="3733" ker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864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09"/>
                                        </p:tgtEl>
                                        <p:attrNameLst>
                                          <p:attrName>style.visibility</p:attrName>
                                        </p:attrNameLst>
                                      </p:cBhvr>
                                      <p:to>
                                        <p:strVal val="visible"/>
                                      </p:to>
                                    </p:set>
                                    <p:animEffect transition="in" filter="barn(inVertical)">
                                      <p:cBhvr>
                                        <p:cTn id="22" dur="500"/>
                                        <p:tgtEl>
                                          <p:spTgt spid="409"/>
                                        </p:tgtEl>
                                      </p:cBhvr>
                                    </p:animEffect>
                                  </p:childTnLst>
                                </p:cTn>
                              </p:par>
                              <p:par>
                                <p:cTn id="23" presetID="16" presetClass="entr" presetSubtype="2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52352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1. Đọc</a:t>
            </a:r>
            <a:endParaRPr kumimoji="1" lang="zh-CN" altLang="en-US" sz="44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sp>
        <p:nvSpPr>
          <p:cNvPr id="76" name="Google Shape;2285;p40">
            <a:extLst>
              <a:ext uri="{FF2B5EF4-FFF2-40B4-BE49-F238E27FC236}">
                <a16:creationId xmlns:a16="http://schemas.microsoft.com/office/drawing/2014/main" id="{1CE53689-ACFD-51D9-044A-749B6D9CEAE1}"/>
              </a:ext>
            </a:extLst>
          </p:cNvPr>
          <p:cNvSpPr/>
          <p:nvPr/>
        </p:nvSpPr>
        <p:spPr>
          <a:xfrm>
            <a:off x="1906669" y="6022898"/>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E820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77" name="Google Shape;259;p45">
            <a:extLst>
              <a:ext uri="{FF2B5EF4-FFF2-40B4-BE49-F238E27FC236}">
                <a16:creationId xmlns:a16="http://schemas.microsoft.com/office/drawing/2014/main" id="{B038C221-8A47-7EA1-87AC-0DC9CD6257A1}"/>
              </a:ext>
            </a:extLst>
          </p:cNvPr>
          <p:cNvPicPr preferRelativeResize="0"/>
          <p:nvPr/>
        </p:nvPicPr>
        <p:blipFill rotWithShape="1">
          <a:blip r:embed="rId5">
            <a:alphaModFix/>
          </a:blip>
          <a:srcRect t="835" b="826"/>
          <a:stretch/>
        </p:blipFill>
        <p:spPr>
          <a:xfrm>
            <a:off x="9965044" y="3456029"/>
            <a:ext cx="1586260" cy="648399"/>
          </a:xfrm>
          <a:prstGeom prst="rect">
            <a:avLst/>
          </a:prstGeom>
          <a:noFill/>
          <a:ln>
            <a:noFill/>
          </a:ln>
        </p:spPr>
      </p:pic>
      <p:sp>
        <p:nvSpPr>
          <p:cNvPr id="78" name="Freeform 6">
            <a:extLst>
              <a:ext uri="{FF2B5EF4-FFF2-40B4-BE49-F238E27FC236}">
                <a16:creationId xmlns:a16="http://schemas.microsoft.com/office/drawing/2014/main" id="{D5EC391F-9D61-A717-A702-3CA78DED019D}"/>
              </a:ext>
            </a:extLst>
          </p:cNvPr>
          <p:cNvSpPr/>
          <p:nvPr/>
        </p:nvSpPr>
        <p:spPr>
          <a:xfrm>
            <a:off x="680313" y="1770319"/>
            <a:ext cx="7276482" cy="403993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AB37D">
              <a:lumMod val="40000"/>
              <a:lumOff val="60000"/>
            </a:srgbClr>
          </a:solidFill>
        </p:spPr>
        <p:txBody>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cs typeface="Arial"/>
              <a:sym typeface="Arial"/>
            </a:endParaRPr>
          </a:p>
        </p:txBody>
      </p:sp>
      <p:grpSp>
        <p:nvGrpSpPr>
          <p:cNvPr id="79" name="Group 78">
            <a:extLst>
              <a:ext uri="{FF2B5EF4-FFF2-40B4-BE49-F238E27FC236}">
                <a16:creationId xmlns:a16="http://schemas.microsoft.com/office/drawing/2014/main" id="{8D61E353-9D16-1A60-5CAE-6D7F6CF2CDE3}"/>
              </a:ext>
            </a:extLst>
          </p:cNvPr>
          <p:cNvGrpSpPr/>
          <p:nvPr/>
        </p:nvGrpSpPr>
        <p:grpSpPr>
          <a:xfrm>
            <a:off x="770072" y="1770319"/>
            <a:ext cx="6342087" cy="2620157"/>
            <a:chOff x="0" y="-28575"/>
            <a:chExt cx="2771493" cy="841375"/>
          </a:xfrm>
        </p:grpSpPr>
        <p:sp>
          <p:nvSpPr>
            <p:cNvPr id="80" name="Freeform 9">
              <a:extLst>
                <a:ext uri="{FF2B5EF4-FFF2-40B4-BE49-F238E27FC236}">
                  <a16:creationId xmlns:a16="http://schemas.microsoft.com/office/drawing/2014/main" id="{58B16633-4D17-3350-6622-01215323BAB3}"/>
                </a:ext>
              </a:extLst>
            </p:cNvPr>
            <p:cNvSpPr/>
            <p:nvPr/>
          </p:nvSpPr>
          <p:spPr>
            <a:xfrm>
              <a:off x="0" y="0"/>
              <a:ext cx="2771493" cy="427358"/>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bg2"/>
            </a:solidFill>
          </p:spPr>
          <p:txBody>
            <a:bodyPr/>
            <a:lstStyle/>
            <a:p>
              <a:pPr defTabSz="1219170">
                <a:defRPr/>
              </a:pPr>
              <a:endParaRPr lang="en-US" sz="2400" kern="0">
                <a:solidFill>
                  <a:sysClr val="windowText" lastClr="000000"/>
                </a:solidFill>
                <a:cs typeface="Arial"/>
                <a:sym typeface="Arial"/>
              </a:endParaRPr>
            </a:p>
          </p:txBody>
        </p:sp>
        <p:sp>
          <p:nvSpPr>
            <p:cNvPr id="81" name="TextBox 10">
              <a:extLst>
                <a:ext uri="{FF2B5EF4-FFF2-40B4-BE49-F238E27FC236}">
                  <a16:creationId xmlns:a16="http://schemas.microsoft.com/office/drawing/2014/main" id="{890F5AD3-F3A1-D446-D10D-92C88EE9D04B}"/>
                </a:ext>
              </a:extLst>
            </p:cNvPr>
            <p:cNvSpPr txBox="1"/>
            <p:nvPr/>
          </p:nvSpPr>
          <p:spPr>
            <a:xfrm>
              <a:off x="0" y="-28575"/>
              <a:ext cx="812800" cy="841375"/>
            </a:xfrm>
            <a:prstGeom prst="rect">
              <a:avLst/>
            </a:prstGeom>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85">
                <a:lnSpc>
                  <a:spcPts val="1495"/>
                </a:lnSpc>
                <a:buClrTx/>
                <a:defRPr/>
              </a:pPr>
              <a:endParaRPr sz="1200">
                <a:solidFill>
                  <a:prstClr val="black"/>
                </a:solidFill>
                <a:latin typeface="Calibri"/>
                <a:ea typeface="+mn-ea"/>
              </a:endParaRPr>
            </a:p>
          </p:txBody>
        </p:sp>
      </p:grpSp>
      <p:sp>
        <p:nvSpPr>
          <p:cNvPr id="83" name="Freeform 12">
            <a:extLst>
              <a:ext uri="{FF2B5EF4-FFF2-40B4-BE49-F238E27FC236}">
                <a16:creationId xmlns:a16="http://schemas.microsoft.com/office/drawing/2014/main" id="{C9FE0F4E-35DE-D3EE-1B61-933343E9CADF}"/>
              </a:ext>
            </a:extLst>
          </p:cNvPr>
          <p:cNvSpPr/>
          <p:nvPr/>
        </p:nvSpPr>
        <p:spPr>
          <a:xfrm>
            <a:off x="8235236" y="1792827"/>
            <a:ext cx="3430785" cy="401742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10000"/>
              <a:lumOff val="90000"/>
            </a:schemeClr>
          </a:solidFill>
        </p:spPr>
        <p:txBody>
          <a:bodyPr/>
          <a:lstStyle/>
          <a:p>
            <a:pPr defTabSz="1219170">
              <a:defRPr/>
            </a:pPr>
            <a:endParaRPr lang="en-US" sz="2400" kern="0">
              <a:solidFill>
                <a:sysClr val="windowText" lastClr="000000"/>
              </a:solidFill>
              <a:cs typeface="Arial"/>
              <a:sym typeface="Arial"/>
            </a:endParaRPr>
          </a:p>
        </p:txBody>
      </p:sp>
      <p:sp>
        <p:nvSpPr>
          <p:cNvPr id="86" name="Freeform 18">
            <a:extLst>
              <a:ext uri="{FF2B5EF4-FFF2-40B4-BE49-F238E27FC236}">
                <a16:creationId xmlns:a16="http://schemas.microsoft.com/office/drawing/2014/main" id="{464E4DD8-485D-14A0-34E4-EDB74643DDD4}"/>
              </a:ext>
            </a:extLst>
          </p:cNvPr>
          <p:cNvSpPr/>
          <p:nvPr/>
        </p:nvSpPr>
        <p:spPr>
          <a:xfrm>
            <a:off x="7305647" y="986479"/>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219170">
              <a:defRPr/>
            </a:pPr>
            <a:endParaRPr lang="en-US" sz="2400" kern="0">
              <a:solidFill>
                <a:sysClr val="windowText" lastClr="000000"/>
              </a:solidFill>
              <a:cs typeface="Arial"/>
              <a:sym typeface="Arial"/>
            </a:endParaRPr>
          </a:p>
        </p:txBody>
      </p:sp>
      <p:sp>
        <p:nvSpPr>
          <p:cNvPr id="87" name="TextBox 20">
            <a:extLst>
              <a:ext uri="{FF2B5EF4-FFF2-40B4-BE49-F238E27FC236}">
                <a16:creationId xmlns:a16="http://schemas.microsoft.com/office/drawing/2014/main" id="{50AAE470-3E05-134E-892C-5D955D629513}"/>
              </a:ext>
            </a:extLst>
          </p:cNvPr>
          <p:cNvSpPr txBox="1"/>
          <p:nvPr/>
        </p:nvSpPr>
        <p:spPr>
          <a:xfrm>
            <a:off x="887481" y="1888987"/>
            <a:ext cx="6589123" cy="1292662"/>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i="1">
                <a:latin typeface="Times New Roman" panose="02020603050405020304" pitchFamily="18" charset="0"/>
                <a:cs typeface="Times New Roman" panose="02020603050405020304" pitchFamily="18" charset="0"/>
              </a:rPr>
              <a:t>Suy luận VB1:</a:t>
            </a:r>
            <a:r>
              <a:rPr lang="en-US" sz="2800" i="1">
                <a:latin typeface="Times New Roman" panose="02020603050405020304" pitchFamily="18" charset="0"/>
                <a:cs typeface="Times New Roman" panose="02020603050405020304" pitchFamily="18" charset="0"/>
              </a:rPr>
              <a:t> Việc nói rõ thông tin lợn “cưới”, áo “mới” có cần thiết không? Nói như vậy nhằm mục đích gì? </a:t>
            </a:r>
            <a:endParaRPr lang="en-US" sz="280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6C93502D-D634-FA0E-123B-F11C772FEE86}"/>
              </a:ext>
            </a:extLst>
          </p:cNvPr>
          <p:cNvSpPr txBox="1"/>
          <p:nvPr/>
        </p:nvSpPr>
        <p:spPr>
          <a:xfrm>
            <a:off x="643861" y="3244016"/>
            <a:ext cx="7306239" cy="1077218"/>
          </a:xfrm>
          <a:prstGeom prst="rect">
            <a:avLst/>
          </a:prstGeom>
          <a:noFill/>
        </p:spPr>
        <p:txBody>
          <a:bodyPr wrap="square">
            <a:spAutoFit/>
          </a:bodyPr>
          <a:lstStyle/>
          <a:p>
            <a:r>
              <a:rPr lang="en-US" sz="3200">
                <a:latin typeface="Times New Roman" panose="02020603050405020304" pitchFamily="18" charset="0"/>
                <a:cs typeface="Times New Roman" panose="02020603050405020304" pitchFamily="18" charset="0"/>
              </a:rPr>
              <a:t>- Việc nói rõ thông tin lợn “cưới”, áo “mới” là không cần thiết. </a:t>
            </a:r>
          </a:p>
        </p:txBody>
      </p:sp>
      <p:sp>
        <p:nvSpPr>
          <p:cNvPr id="89" name="TextBox 88">
            <a:extLst>
              <a:ext uri="{FF2B5EF4-FFF2-40B4-BE49-F238E27FC236}">
                <a16:creationId xmlns:a16="http://schemas.microsoft.com/office/drawing/2014/main" id="{E82142A5-984B-BEE0-2D39-2D24B3736814}"/>
              </a:ext>
            </a:extLst>
          </p:cNvPr>
          <p:cNvSpPr txBox="1"/>
          <p:nvPr/>
        </p:nvSpPr>
        <p:spPr>
          <a:xfrm>
            <a:off x="680312" y="4545185"/>
            <a:ext cx="7306239" cy="1077218"/>
          </a:xfrm>
          <a:prstGeom prst="rect">
            <a:avLst/>
          </a:prstGeom>
          <a:noFill/>
        </p:spPr>
        <p:txBody>
          <a:bodyPr wrap="square">
            <a:spAutoFit/>
          </a:bodyPr>
          <a:lstStyle/>
          <a:p>
            <a:pPr algn="just" defTabSz="1219170">
              <a:buClr>
                <a:srgbClr val="000000"/>
              </a:buClr>
            </a:pPr>
            <a:r>
              <a:rPr lang="en-US" sz="3200">
                <a:latin typeface="Times New Roman" panose="02020603050405020304" pitchFamily="18" charset="0"/>
                <a:cs typeface="Times New Roman" panose="02020603050405020304" pitchFamily="18" charset="0"/>
              </a:rPr>
              <a:t>- Mục đích của người nói khi nói khi nói thừa như vậy chính là để khoe khoang.</a:t>
            </a:r>
            <a:endParaRPr lang="en-US" sz="3200"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90" name="Group 89">
            <a:extLst>
              <a:ext uri="{FF2B5EF4-FFF2-40B4-BE49-F238E27FC236}">
                <a16:creationId xmlns:a16="http://schemas.microsoft.com/office/drawing/2014/main" id="{A34DADB8-7016-69F8-D96E-6D19BB8ACEBD}"/>
              </a:ext>
            </a:extLst>
          </p:cNvPr>
          <p:cNvGrpSpPr/>
          <p:nvPr/>
        </p:nvGrpSpPr>
        <p:grpSpPr>
          <a:xfrm>
            <a:off x="8168976" y="2383762"/>
            <a:ext cx="3645358" cy="4039931"/>
            <a:chOff x="6408959" y="1549796"/>
            <a:chExt cx="3810494" cy="4039931"/>
          </a:xfrm>
        </p:grpSpPr>
        <p:pic>
          <p:nvPicPr>
            <p:cNvPr id="91" name="Picture 90">
              <a:extLst>
                <a:ext uri="{FF2B5EF4-FFF2-40B4-BE49-F238E27FC236}">
                  <a16:creationId xmlns:a16="http://schemas.microsoft.com/office/drawing/2014/main" id="{9063714E-D38D-417A-BC31-06D9311933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99683" l="9353" r="89209">
                          <a14:foregroundMark x1="12950" y1="46667" x2="25180" y2="56508"/>
                          <a14:foregroundMark x1="9353" y1="71746" x2="8273" y2="88254"/>
                          <a14:foregroundMark x1="8273" y1="88254" x2="14388" y2="98730"/>
                          <a14:foregroundMark x1="14388" y1="98730" x2="25899" y2="92381"/>
                          <a14:foregroundMark x1="25899" y1="92381" x2="25180" y2="88889"/>
                          <a14:foregroundMark x1="17626" y1="93651" x2="17986" y2="94603"/>
                          <a14:foregroundMark x1="25180" y1="98095" x2="12590" y2="99365"/>
                          <a14:foregroundMark x1="12590" y1="99365" x2="11871" y2="99683"/>
                          <a14:foregroundMark x1="62590" y1="98095" x2="71223" y2="86667"/>
                          <a14:foregroundMark x1="71223" y1="86667" x2="75180" y2="63810"/>
                          <a14:foregroundMark x1="78058" y1="59683" x2="82014" y2="99683"/>
                          <a14:foregroundMark x1="82014" y1="99683" x2="82014" y2="99683"/>
                          <a14:foregroundMark x1="30935" y1="23492" x2="16906" y2="23492"/>
                          <a14:foregroundMark x1="69784" y1="23492" x2="78058" y2="32063"/>
                        </a14:backgroundRemoval>
                      </a14:imgEffect>
                    </a14:imgLayer>
                  </a14:imgProps>
                </a:ext>
              </a:extLst>
            </a:blip>
            <a:stretch>
              <a:fillRect/>
            </a:stretch>
          </p:blipFill>
          <p:spPr>
            <a:xfrm>
              <a:off x="6408959" y="1549796"/>
              <a:ext cx="3810494" cy="4039931"/>
            </a:xfrm>
            <a:prstGeom prst="rect">
              <a:avLst/>
            </a:prstGeom>
          </p:spPr>
        </p:pic>
        <p:sp>
          <p:nvSpPr>
            <p:cNvPr id="92" name="Speech Bubble: Oval 91">
              <a:extLst>
                <a:ext uri="{FF2B5EF4-FFF2-40B4-BE49-F238E27FC236}">
                  <a16:creationId xmlns:a16="http://schemas.microsoft.com/office/drawing/2014/main" id="{9EF9FB56-DEC9-9E6A-DF56-7B6549759CD1}"/>
                </a:ext>
              </a:extLst>
            </p:cNvPr>
            <p:cNvSpPr/>
            <p:nvPr/>
          </p:nvSpPr>
          <p:spPr>
            <a:xfrm>
              <a:off x="6501773" y="2047164"/>
              <a:ext cx="1719619" cy="1187356"/>
            </a:xfrm>
            <a:prstGeom prst="wedgeEllipseCallout">
              <a:avLst>
                <a:gd name="adj1" fmla="val 3770"/>
                <a:gd name="adj2" fmla="val 670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peech Bubble: Oval 92">
              <a:extLst>
                <a:ext uri="{FF2B5EF4-FFF2-40B4-BE49-F238E27FC236}">
                  <a16:creationId xmlns:a16="http://schemas.microsoft.com/office/drawing/2014/main" id="{B15FAF6A-4DC9-F602-32AB-A4EED71CD2F9}"/>
                </a:ext>
              </a:extLst>
            </p:cNvPr>
            <p:cNvSpPr/>
            <p:nvPr/>
          </p:nvSpPr>
          <p:spPr>
            <a:xfrm>
              <a:off x="8314206" y="2241644"/>
              <a:ext cx="1719619" cy="1187356"/>
            </a:xfrm>
            <a:prstGeom prst="wedgeEllipseCallout">
              <a:avLst>
                <a:gd name="adj1" fmla="val -13690"/>
                <a:gd name="adj2" fmla="val 6250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784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barn(inVertical)">
                                      <p:cBhvr>
                                        <p:cTn id="15" dur="500"/>
                                        <p:tgtEl>
                                          <p:spTgt spid="87"/>
                                        </p:tgtEl>
                                      </p:cBhvr>
                                    </p:animEffect>
                                  </p:childTnLst>
                                </p:cTn>
                              </p:par>
                              <p:par>
                                <p:cTn id="16" presetID="16" presetClass="entr" presetSubtype="21"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barn(inVertical)">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barn(inVertical)">
                                      <p:cBhvr>
                                        <p:cTn id="23" dur="500"/>
                                        <p:tgtEl>
                                          <p:spTgt spid="8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barn(inVertical)">
                                      <p:cBhvr>
                                        <p:cTn id="2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6" grpId="0" animBg="1"/>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52352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4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1. Đọc</a:t>
            </a:r>
            <a:endParaRPr kumimoji="1" lang="zh-CN" altLang="en-US" sz="44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sp>
        <p:nvSpPr>
          <p:cNvPr id="76" name="Google Shape;2285;p40">
            <a:extLst>
              <a:ext uri="{FF2B5EF4-FFF2-40B4-BE49-F238E27FC236}">
                <a16:creationId xmlns:a16="http://schemas.microsoft.com/office/drawing/2014/main" id="{1CE53689-ACFD-51D9-044A-749B6D9CEAE1}"/>
              </a:ext>
            </a:extLst>
          </p:cNvPr>
          <p:cNvSpPr/>
          <p:nvPr/>
        </p:nvSpPr>
        <p:spPr>
          <a:xfrm>
            <a:off x="1906669" y="6022898"/>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E8201"/>
          </a:solidFill>
          <a:ln>
            <a:noFill/>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77" name="Google Shape;259;p45">
            <a:extLst>
              <a:ext uri="{FF2B5EF4-FFF2-40B4-BE49-F238E27FC236}">
                <a16:creationId xmlns:a16="http://schemas.microsoft.com/office/drawing/2014/main" id="{B038C221-8A47-7EA1-87AC-0DC9CD6257A1}"/>
              </a:ext>
            </a:extLst>
          </p:cNvPr>
          <p:cNvPicPr preferRelativeResize="0"/>
          <p:nvPr/>
        </p:nvPicPr>
        <p:blipFill rotWithShape="1">
          <a:blip r:embed="rId5">
            <a:alphaModFix/>
          </a:blip>
          <a:srcRect t="835" b="826"/>
          <a:stretch/>
        </p:blipFill>
        <p:spPr>
          <a:xfrm>
            <a:off x="9965044" y="3456029"/>
            <a:ext cx="1586260" cy="648399"/>
          </a:xfrm>
          <a:prstGeom prst="rect">
            <a:avLst/>
          </a:prstGeom>
          <a:noFill/>
          <a:ln>
            <a:noFill/>
          </a:ln>
        </p:spPr>
      </p:pic>
      <p:sp>
        <p:nvSpPr>
          <p:cNvPr id="78" name="Freeform 6">
            <a:extLst>
              <a:ext uri="{FF2B5EF4-FFF2-40B4-BE49-F238E27FC236}">
                <a16:creationId xmlns:a16="http://schemas.microsoft.com/office/drawing/2014/main" id="{D5EC391F-9D61-A717-A702-3CA78DED019D}"/>
              </a:ext>
            </a:extLst>
          </p:cNvPr>
          <p:cNvSpPr/>
          <p:nvPr/>
        </p:nvSpPr>
        <p:spPr>
          <a:xfrm>
            <a:off x="680313" y="1770319"/>
            <a:ext cx="7276482" cy="403993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EAB37D">
              <a:lumMod val="40000"/>
              <a:lumOff val="60000"/>
            </a:srgbClr>
          </a:solidFill>
        </p:spPr>
        <p:txBody>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cs typeface="Arial"/>
              <a:sym typeface="Arial"/>
            </a:endParaRPr>
          </a:p>
        </p:txBody>
      </p:sp>
      <p:grpSp>
        <p:nvGrpSpPr>
          <p:cNvPr id="79" name="Group 78">
            <a:extLst>
              <a:ext uri="{FF2B5EF4-FFF2-40B4-BE49-F238E27FC236}">
                <a16:creationId xmlns:a16="http://schemas.microsoft.com/office/drawing/2014/main" id="{8D61E353-9D16-1A60-5CAE-6D7F6CF2CDE3}"/>
              </a:ext>
            </a:extLst>
          </p:cNvPr>
          <p:cNvGrpSpPr/>
          <p:nvPr/>
        </p:nvGrpSpPr>
        <p:grpSpPr>
          <a:xfrm>
            <a:off x="770072" y="1770319"/>
            <a:ext cx="6342087" cy="2620157"/>
            <a:chOff x="0" y="-28575"/>
            <a:chExt cx="2771493" cy="841375"/>
          </a:xfrm>
        </p:grpSpPr>
        <p:sp>
          <p:nvSpPr>
            <p:cNvPr id="80" name="Freeform 9">
              <a:extLst>
                <a:ext uri="{FF2B5EF4-FFF2-40B4-BE49-F238E27FC236}">
                  <a16:creationId xmlns:a16="http://schemas.microsoft.com/office/drawing/2014/main" id="{58B16633-4D17-3350-6622-01215323BAB3}"/>
                </a:ext>
              </a:extLst>
            </p:cNvPr>
            <p:cNvSpPr/>
            <p:nvPr/>
          </p:nvSpPr>
          <p:spPr>
            <a:xfrm>
              <a:off x="0" y="0"/>
              <a:ext cx="2771493" cy="427358"/>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bg2"/>
            </a:solidFill>
          </p:spPr>
          <p:txBody>
            <a:bodyPr/>
            <a:lstStyle/>
            <a:p>
              <a:pPr defTabSz="1219170">
                <a:defRPr/>
              </a:pPr>
              <a:endParaRPr lang="en-US" sz="2400" kern="0">
                <a:solidFill>
                  <a:sysClr val="windowText" lastClr="000000"/>
                </a:solidFill>
                <a:cs typeface="Arial"/>
                <a:sym typeface="Arial"/>
              </a:endParaRPr>
            </a:p>
          </p:txBody>
        </p:sp>
        <p:sp>
          <p:nvSpPr>
            <p:cNvPr id="81" name="TextBox 10">
              <a:extLst>
                <a:ext uri="{FF2B5EF4-FFF2-40B4-BE49-F238E27FC236}">
                  <a16:creationId xmlns:a16="http://schemas.microsoft.com/office/drawing/2014/main" id="{890F5AD3-F3A1-D446-D10D-92C88EE9D04B}"/>
                </a:ext>
              </a:extLst>
            </p:cNvPr>
            <p:cNvSpPr txBox="1"/>
            <p:nvPr/>
          </p:nvSpPr>
          <p:spPr>
            <a:xfrm>
              <a:off x="0" y="-28575"/>
              <a:ext cx="812800" cy="841375"/>
            </a:xfrm>
            <a:prstGeom prst="rect">
              <a:avLst/>
            </a:prstGeom>
          </p:spPr>
          <p:txBody>
            <a:bodyPr lIns="33867" tIns="33867" rIns="33867" bIns="33867"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09585">
                <a:lnSpc>
                  <a:spcPts val="1495"/>
                </a:lnSpc>
                <a:buClrTx/>
                <a:defRPr/>
              </a:pPr>
              <a:endParaRPr sz="1200">
                <a:solidFill>
                  <a:prstClr val="black"/>
                </a:solidFill>
                <a:latin typeface="Calibri"/>
                <a:ea typeface="+mn-ea"/>
              </a:endParaRPr>
            </a:p>
          </p:txBody>
        </p:sp>
      </p:grpSp>
      <p:sp>
        <p:nvSpPr>
          <p:cNvPr id="83" name="Freeform 12">
            <a:extLst>
              <a:ext uri="{FF2B5EF4-FFF2-40B4-BE49-F238E27FC236}">
                <a16:creationId xmlns:a16="http://schemas.microsoft.com/office/drawing/2014/main" id="{C9FE0F4E-35DE-D3EE-1B61-933343E9CADF}"/>
              </a:ext>
            </a:extLst>
          </p:cNvPr>
          <p:cNvSpPr/>
          <p:nvPr/>
        </p:nvSpPr>
        <p:spPr>
          <a:xfrm>
            <a:off x="8235236" y="1792827"/>
            <a:ext cx="3430785" cy="401742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10000"/>
              <a:lumOff val="90000"/>
            </a:schemeClr>
          </a:solidFill>
        </p:spPr>
        <p:txBody>
          <a:bodyPr/>
          <a:lstStyle/>
          <a:p>
            <a:pPr defTabSz="1219170">
              <a:defRPr/>
            </a:pPr>
            <a:endParaRPr lang="en-US" sz="2400" kern="0">
              <a:solidFill>
                <a:sysClr val="windowText" lastClr="000000"/>
              </a:solidFill>
              <a:cs typeface="Arial"/>
              <a:sym typeface="Arial"/>
            </a:endParaRPr>
          </a:p>
        </p:txBody>
      </p:sp>
      <p:sp>
        <p:nvSpPr>
          <p:cNvPr id="86" name="Freeform 18">
            <a:extLst>
              <a:ext uri="{FF2B5EF4-FFF2-40B4-BE49-F238E27FC236}">
                <a16:creationId xmlns:a16="http://schemas.microsoft.com/office/drawing/2014/main" id="{464E4DD8-485D-14A0-34E4-EDB74643DDD4}"/>
              </a:ext>
            </a:extLst>
          </p:cNvPr>
          <p:cNvSpPr/>
          <p:nvPr/>
        </p:nvSpPr>
        <p:spPr>
          <a:xfrm>
            <a:off x="7305647" y="986479"/>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219170">
              <a:defRPr/>
            </a:pPr>
            <a:endParaRPr lang="en-US" sz="2400" kern="0">
              <a:solidFill>
                <a:sysClr val="windowText" lastClr="000000"/>
              </a:solidFill>
              <a:cs typeface="Arial"/>
              <a:sym typeface="Arial"/>
            </a:endParaRPr>
          </a:p>
        </p:txBody>
      </p:sp>
      <p:sp>
        <p:nvSpPr>
          <p:cNvPr id="87" name="TextBox 20">
            <a:extLst>
              <a:ext uri="{FF2B5EF4-FFF2-40B4-BE49-F238E27FC236}">
                <a16:creationId xmlns:a16="http://schemas.microsoft.com/office/drawing/2014/main" id="{50AAE470-3E05-134E-892C-5D955D629513}"/>
              </a:ext>
            </a:extLst>
          </p:cNvPr>
          <p:cNvSpPr txBox="1"/>
          <p:nvPr/>
        </p:nvSpPr>
        <p:spPr>
          <a:xfrm>
            <a:off x="887481" y="1931203"/>
            <a:ext cx="5950641" cy="984885"/>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i="1">
                <a:latin typeface="Times New Roman" panose="02020603050405020304" pitchFamily="18" charset="0"/>
                <a:cs typeface="Times New Roman" panose="02020603050405020304" pitchFamily="18" charset="0"/>
              </a:rPr>
              <a:t>Suy luận VB2:</a:t>
            </a:r>
            <a:r>
              <a:rPr lang="en-US" sz="3200" i="1">
                <a:latin typeface="Times New Roman" panose="02020603050405020304" pitchFamily="18" charset="0"/>
                <a:cs typeface="Times New Roman" panose="02020603050405020304" pitchFamily="18" charset="0"/>
              </a:rPr>
              <a:t> Người vợi trêu chồng như thế nào?</a:t>
            </a:r>
            <a:endParaRPr lang="en-US" sz="3200">
              <a:latin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6C93502D-D634-FA0E-123B-F11C772FEE86}"/>
              </a:ext>
            </a:extLst>
          </p:cNvPr>
          <p:cNvSpPr txBox="1"/>
          <p:nvPr/>
        </p:nvSpPr>
        <p:spPr>
          <a:xfrm>
            <a:off x="643861" y="3244016"/>
            <a:ext cx="7306239" cy="2554545"/>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Biết chồng có tính nói khoác nên người vợ đã trêu người chồng bằng cách tỏ thái độ ngạc nhiên trước sự miêu tả của chồng và hỏi dồn người chồng liên tục các câu hỏi để người chồng phải tự nói ra sự thật.</a:t>
            </a:r>
            <a:endParaRPr lang="en-US" sz="48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679F6A5-F875-E55D-551D-BEC185EE354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8712" y1="43099" x2="67177" y2="49285"/>
                        <a14:foregroundMark x1="57833" y1="39974" x2="60249" y2="47526"/>
                        <a14:foregroundMark x1="55344" y1="43490" x2="56076" y2="51172"/>
                        <a14:foregroundMark x1="38565" y1="49219" x2="38726" y2="61589"/>
                        <a14:foregroundMark x1="38507" y1="44792" x2="38565" y2="49219"/>
                        <a14:foregroundMark x1="61493" y1="41406" x2="65813" y2="42578"/>
                        <a14:foregroundMark x1="60249" y1="38411" x2="61493" y2="39193"/>
                        <a14:foregroundMark x1="49048" y1="44792" x2="47145" y2="48438"/>
                        <a14:foregroundMark x1="50605" y1="52134" x2="53294" y2="62109"/>
                        <a14:foregroundMark x1="49854" y1="49349" x2="49833" y2="49272"/>
                        <a14:foregroundMark x1="53294" y1="62109" x2="53294" y2="62109"/>
                        <a14:foregroundMark x1="54319" y1="71224" x2="50805" y2="59505"/>
                        <a14:foregroundMark x1="50805" y1="59505" x2="50805" y2="59115"/>
                        <a14:foregroundMark x1="42972" y1="54948" x2="42020" y2="53516"/>
                        <a14:foregroundMark x1="39605" y1="39714" x2="40483" y2="40104"/>
                        <a14:foregroundMark x1="42679" y1="62370" x2="42679" y2="62370"/>
                        <a14:foregroundMark x1="42460" y1="63151" x2="42460" y2="63151"/>
                        <a14:foregroundMark x1="45461" y1="44792" x2="45461" y2="44792"/>
                        <a14:backgroundMark x1="33455" y1="45182" x2="30454" y2="69661"/>
                        <a14:backgroundMark x1="42094" y1="41016" x2="42094" y2="41016"/>
                        <a14:backgroundMark x1="44370" y1="44792" x2="43119" y2="52344"/>
                        <a14:backgroundMark x1="44802" y1="42188" x2="44370" y2="44792"/>
                        <a14:backgroundMark x1="43119" y1="52344" x2="43119" y2="52474"/>
                        <a14:backgroundMark x1="52416" y1="40365" x2="53514" y2="47656"/>
                        <a14:backgroundMark x1="53001" y1="54167" x2="58858" y2="71224"/>
                        <a14:backgroundMark x1="60249" y1="59115" x2="66545" y2="66797"/>
                        <a14:backgroundMark x1="64422" y1="58724" x2="68082" y2="54948"/>
                        <a14:backgroundMark x1="62518" y1="63281" x2="67643" y2="83984"/>
                        <a14:backgroundMark x1="60469" y1="83464" x2="57540" y2="68750"/>
                        <a14:backgroundMark x1="55271" y1="80469" x2="57321" y2="65495"/>
                        <a14:backgroundMark x1="43777" y1="63932" x2="44729" y2="72396"/>
                        <a14:backgroundMark x1="31259" y1="73307" x2="31259" y2="84245"/>
                        <a14:backgroundMark x1="37848" y1="73698" x2="39531" y2="82292"/>
                        <a14:backgroundMark x1="31918" y1="66536" x2="30161" y2="87630"/>
                        <a14:backgroundMark x1="44949" y1="43750" x2="50805" y2="42188"/>
                        <a14:backgroundMark x1="50732" y1="50130" x2="50732" y2="50130"/>
                        <a14:backgroundMark x1="50073" y1="50781" x2="51537" y2="50000"/>
                        <a14:backgroundMark x1="41215" y1="80859" x2="47584" y2="80599"/>
                        <a14:backgroundMark x1="47584" y1="80599" x2="53075" y2="81120"/>
                        <a14:backgroundMark x1="50293" y1="75521" x2="50293" y2="75521"/>
                        <a14:backgroundMark x1="43192" y1="58333" x2="43411" y2="59635"/>
                        <a14:backgroundMark x1="47365" y1="62760" x2="48536" y2="64063"/>
                        <a14:backgroundMark x1="58565" y1="57292" x2="63324" y2="57292"/>
                        <a14:backgroundMark x1="65154" y1="60026" x2="66911" y2="78776"/>
                        <a14:backgroundMark x1="66471" y1="59505" x2="67643" y2="79297"/>
                        <a14:backgroundMark x1="66691" y1="59245" x2="68448" y2="63151"/>
                        <a14:backgroundMark x1="65813" y1="40365" x2="67789" y2="42057"/>
                        <a14:backgroundMark x1="33309" y1="66016" x2="32357" y2="77083"/>
                        <a14:backgroundMark x1="46486" y1="62500" x2="46486" y2="62500"/>
                        <a14:backgroundMark x1="40264" y1="49219" x2="40264" y2="49219"/>
                        <a14:backgroundMark x1="39824" y1="49219" x2="39824" y2="49219"/>
                        <a14:backgroundMark x1="68448" y1="42578" x2="68302" y2="79688"/>
                        <a14:backgroundMark x1="64714" y1="39193" x2="64714" y2="39193"/>
                      </a14:backgroundRemoval>
                    </a14:imgEffect>
                  </a14:imgLayer>
                </a14:imgProps>
              </a:ext>
            </a:extLst>
          </a:blip>
          <a:srcRect l="29617" t="36128" r="31035" b="17980"/>
          <a:stretch/>
        </p:blipFill>
        <p:spPr>
          <a:xfrm>
            <a:off x="7862909" y="2817616"/>
            <a:ext cx="3897003" cy="3145719"/>
          </a:xfrm>
          <a:prstGeom prst="rect">
            <a:avLst/>
          </a:prstGeom>
        </p:spPr>
      </p:pic>
    </p:spTree>
    <p:extLst>
      <p:ext uri="{BB962C8B-B14F-4D97-AF65-F5344CB8AC3E}">
        <p14:creationId xmlns:p14="http://schemas.microsoft.com/office/powerpoint/2010/main" val="309844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barn(inVertical)">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barn(inVertical)">
                                      <p:cBhvr>
                                        <p:cTn id="15" dur="500"/>
                                        <p:tgtEl>
                                          <p:spTgt spid="87"/>
                                        </p:tgtEl>
                                      </p:cBhvr>
                                    </p:animEffect>
                                  </p:childTnLst>
                                </p:cTn>
                              </p:par>
                              <p:par>
                                <p:cTn id="16" presetID="16" presetClass="entr" presetSubtype="21" fill="hold" nodeType="with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barn(inVertical)">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barn(inVertical)">
                                      <p:cBhvr>
                                        <p:cTn id="23"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6" grpId="0" animBg="1"/>
      <p:bldP spid="87" grpId="0"/>
      <p:bldP spid="8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矩形 22">
            <a:extLst>
              <a:ext uri="{FF2B5EF4-FFF2-40B4-BE49-F238E27FC236}">
                <a16:creationId xmlns:a16="http://schemas.microsoft.com/office/drawing/2014/main" id="{FCB07085-C97E-4DE0-9555-0C3E29571A2C}"/>
              </a:ext>
            </a:extLst>
          </p:cNvPr>
          <p:cNvSpPr/>
          <p:nvPr/>
        </p:nvSpPr>
        <p:spPr>
          <a:xfrm>
            <a:off x="5648728" y="1402830"/>
            <a:ext cx="1207383"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spc="60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II</a:t>
            </a:r>
            <a:r>
              <a:rPr kumimoji="0" lang="en-US" altLang="zh-CN" sz="6000" b="1" i="0" u="none" strike="noStrike" kern="1200" cap="none" spc="60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6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632238" y="2713316"/>
            <a:ext cx="10927524"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Suy ngẫm</a:t>
            </a:r>
            <a:r>
              <a:rPr kumimoji="0" lang="en-US" sz="6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và phản hồi</a:t>
            </a:r>
            <a:endParaRPr kumimoji="0" lang="en-US" sz="6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18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Google Shape;3018;p42">
            <a:extLst>
              <a:ext uri="{FF2B5EF4-FFF2-40B4-BE49-F238E27FC236}">
                <a16:creationId xmlns:a16="http://schemas.microsoft.com/office/drawing/2014/main" id="{E9ACEE02-0385-E5FF-1C34-F223661F9305}"/>
              </a:ext>
            </a:extLst>
          </p:cNvPr>
          <p:cNvGrpSpPr/>
          <p:nvPr/>
        </p:nvGrpSpPr>
        <p:grpSpPr>
          <a:xfrm rot="1063801">
            <a:off x="6242468" y="397274"/>
            <a:ext cx="2093957" cy="2401316"/>
            <a:chOff x="3056825" y="-2290075"/>
            <a:chExt cx="1465250" cy="1680325"/>
          </a:xfrm>
        </p:grpSpPr>
        <p:sp>
          <p:nvSpPr>
            <p:cNvPr id="226" name="Google Shape;3019;p42">
              <a:extLst>
                <a:ext uri="{FF2B5EF4-FFF2-40B4-BE49-F238E27FC236}">
                  <a16:creationId xmlns:a16="http://schemas.microsoft.com/office/drawing/2014/main" id="{37D19609-5226-954C-0159-A38FD8DE65B6}"/>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7" name="Google Shape;3020;p42">
              <a:extLst>
                <a:ext uri="{FF2B5EF4-FFF2-40B4-BE49-F238E27FC236}">
                  <a16:creationId xmlns:a16="http://schemas.microsoft.com/office/drawing/2014/main" id="{B7F912A2-45A5-8774-83FF-9FF19412B5E9}"/>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8" name="Google Shape;3021;p42">
              <a:extLst>
                <a:ext uri="{FF2B5EF4-FFF2-40B4-BE49-F238E27FC236}">
                  <a16:creationId xmlns:a16="http://schemas.microsoft.com/office/drawing/2014/main" id="{C678068D-E009-A653-7188-F6008E1D3BF5}"/>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9" name="Google Shape;3022;p42">
              <a:extLst>
                <a:ext uri="{FF2B5EF4-FFF2-40B4-BE49-F238E27FC236}">
                  <a16:creationId xmlns:a16="http://schemas.microsoft.com/office/drawing/2014/main" id="{1E429770-DEFB-DEE5-712D-BF715C5FC1A3}"/>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0" name="Google Shape;3023;p42">
              <a:extLst>
                <a:ext uri="{FF2B5EF4-FFF2-40B4-BE49-F238E27FC236}">
                  <a16:creationId xmlns:a16="http://schemas.microsoft.com/office/drawing/2014/main" id="{92946216-F270-6B8B-9FF6-741F7044F3F3}"/>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1" name="Google Shape;3024;p42">
              <a:extLst>
                <a:ext uri="{FF2B5EF4-FFF2-40B4-BE49-F238E27FC236}">
                  <a16:creationId xmlns:a16="http://schemas.microsoft.com/office/drawing/2014/main" id="{B4B6B711-7A95-CC27-6F1F-D3B57560766E}"/>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2" name="Google Shape;3025;p42">
              <a:extLst>
                <a:ext uri="{FF2B5EF4-FFF2-40B4-BE49-F238E27FC236}">
                  <a16:creationId xmlns:a16="http://schemas.microsoft.com/office/drawing/2014/main" id="{3BDA2FB2-D1DE-1DE5-0993-C298799FA03C}"/>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3" name="Google Shape;3026;p42">
              <a:extLst>
                <a:ext uri="{FF2B5EF4-FFF2-40B4-BE49-F238E27FC236}">
                  <a16:creationId xmlns:a16="http://schemas.microsoft.com/office/drawing/2014/main" id="{05C77394-58CD-4A5C-784C-6E98E6F5738A}"/>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4" name="Google Shape;3027;p42">
              <a:extLst>
                <a:ext uri="{FF2B5EF4-FFF2-40B4-BE49-F238E27FC236}">
                  <a16:creationId xmlns:a16="http://schemas.microsoft.com/office/drawing/2014/main" id="{621E0487-9224-06DB-F316-8ECEFA4BFE41}"/>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5" name="Google Shape;3028;p42">
              <a:extLst>
                <a:ext uri="{FF2B5EF4-FFF2-40B4-BE49-F238E27FC236}">
                  <a16:creationId xmlns:a16="http://schemas.microsoft.com/office/drawing/2014/main" id="{BF055634-C0AF-4210-D426-2C1D9F354412}"/>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6" name="Google Shape;3029;p42">
              <a:extLst>
                <a:ext uri="{FF2B5EF4-FFF2-40B4-BE49-F238E27FC236}">
                  <a16:creationId xmlns:a16="http://schemas.microsoft.com/office/drawing/2014/main" id="{010451E0-89F1-DA57-6993-1114C111AC26}"/>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7" name="Google Shape;3030;p42">
              <a:extLst>
                <a:ext uri="{FF2B5EF4-FFF2-40B4-BE49-F238E27FC236}">
                  <a16:creationId xmlns:a16="http://schemas.microsoft.com/office/drawing/2014/main" id="{DBD63C62-23C1-3D86-6B81-69491635CCDA}"/>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8" name="Google Shape;3031;p42">
              <a:extLst>
                <a:ext uri="{FF2B5EF4-FFF2-40B4-BE49-F238E27FC236}">
                  <a16:creationId xmlns:a16="http://schemas.microsoft.com/office/drawing/2014/main" id="{01BD6850-5586-1185-2D90-5A32CF42428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9" name="Google Shape;3032;p42">
              <a:extLst>
                <a:ext uri="{FF2B5EF4-FFF2-40B4-BE49-F238E27FC236}">
                  <a16:creationId xmlns:a16="http://schemas.microsoft.com/office/drawing/2014/main" id="{D09A1BD4-2291-5AAF-ED91-5C57D3A338FF}"/>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0" name="Google Shape;3033;p42">
              <a:extLst>
                <a:ext uri="{FF2B5EF4-FFF2-40B4-BE49-F238E27FC236}">
                  <a16:creationId xmlns:a16="http://schemas.microsoft.com/office/drawing/2014/main" id="{E8969383-18B4-E9BD-23AA-B32FA0FB63BA}"/>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1" name="Google Shape;3034;p42">
            <a:extLst>
              <a:ext uri="{FF2B5EF4-FFF2-40B4-BE49-F238E27FC236}">
                <a16:creationId xmlns:a16="http://schemas.microsoft.com/office/drawing/2014/main" id="{9B950DF8-DEFD-D6D5-7DD1-24ED45F46858}"/>
              </a:ext>
            </a:extLst>
          </p:cNvPr>
          <p:cNvGrpSpPr/>
          <p:nvPr/>
        </p:nvGrpSpPr>
        <p:grpSpPr>
          <a:xfrm>
            <a:off x="8529401" y="886957"/>
            <a:ext cx="1121995" cy="1140255"/>
            <a:chOff x="5967275" y="1212450"/>
            <a:chExt cx="1139775" cy="1158325"/>
          </a:xfrm>
        </p:grpSpPr>
        <p:sp>
          <p:nvSpPr>
            <p:cNvPr id="242" name="Google Shape;3035;p42">
              <a:extLst>
                <a:ext uri="{FF2B5EF4-FFF2-40B4-BE49-F238E27FC236}">
                  <a16:creationId xmlns:a16="http://schemas.microsoft.com/office/drawing/2014/main" id="{2D5C9C2B-9BEF-5412-9015-6D176D0EC859}"/>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3" name="Google Shape;3036;p42">
              <a:extLst>
                <a:ext uri="{FF2B5EF4-FFF2-40B4-BE49-F238E27FC236}">
                  <a16:creationId xmlns:a16="http://schemas.microsoft.com/office/drawing/2014/main" id="{F4B49F07-628C-FD7E-F2DD-FD485E287465}"/>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4" name="Google Shape;3037;p42">
              <a:extLst>
                <a:ext uri="{FF2B5EF4-FFF2-40B4-BE49-F238E27FC236}">
                  <a16:creationId xmlns:a16="http://schemas.microsoft.com/office/drawing/2014/main" id="{C92C2FF9-55DF-88CE-26D1-C6291360E543}"/>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5" name="Google Shape;3038;p42">
              <a:extLst>
                <a:ext uri="{FF2B5EF4-FFF2-40B4-BE49-F238E27FC236}">
                  <a16:creationId xmlns:a16="http://schemas.microsoft.com/office/drawing/2014/main" id="{71F62F0D-A91B-F8AF-A146-4E0F2BACB15B}"/>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6" name="Google Shape;3039;p42">
              <a:extLst>
                <a:ext uri="{FF2B5EF4-FFF2-40B4-BE49-F238E27FC236}">
                  <a16:creationId xmlns:a16="http://schemas.microsoft.com/office/drawing/2014/main" id="{341EFA12-A26D-DC1A-2A46-1F6D3D77AAE3}"/>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7" name="Google Shape;3040;p42">
              <a:extLst>
                <a:ext uri="{FF2B5EF4-FFF2-40B4-BE49-F238E27FC236}">
                  <a16:creationId xmlns:a16="http://schemas.microsoft.com/office/drawing/2014/main" id="{F2134CDA-F81C-04A3-0929-8D9F1BD5CBDF}"/>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8" name="Google Shape;3041;p42">
              <a:extLst>
                <a:ext uri="{FF2B5EF4-FFF2-40B4-BE49-F238E27FC236}">
                  <a16:creationId xmlns:a16="http://schemas.microsoft.com/office/drawing/2014/main" id="{F2AE6D30-8E28-62E1-B5B3-F3307AF410D1}"/>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9" name="Google Shape;3042;p42">
            <a:extLst>
              <a:ext uri="{FF2B5EF4-FFF2-40B4-BE49-F238E27FC236}">
                <a16:creationId xmlns:a16="http://schemas.microsoft.com/office/drawing/2014/main" id="{EE1379EA-9AAB-6932-57B0-1D4894936EE1}"/>
              </a:ext>
            </a:extLst>
          </p:cNvPr>
          <p:cNvGrpSpPr/>
          <p:nvPr/>
        </p:nvGrpSpPr>
        <p:grpSpPr>
          <a:xfrm rot="8538506">
            <a:off x="4683600" y="674093"/>
            <a:ext cx="1855301" cy="2313393"/>
            <a:chOff x="2386975" y="3180875"/>
            <a:chExt cx="1391500" cy="1735075"/>
          </a:xfrm>
        </p:grpSpPr>
        <p:sp>
          <p:nvSpPr>
            <p:cNvPr id="250" name="Google Shape;3043;p42">
              <a:extLst>
                <a:ext uri="{FF2B5EF4-FFF2-40B4-BE49-F238E27FC236}">
                  <a16:creationId xmlns:a16="http://schemas.microsoft.com/office/drawing/2014/main" id="{3AEC4F9F-FF00-658F-1816-DE65373CBFF0}"/>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1" name="Google Shape;3044;p42">
              <a:extLst>
                <a:ext uri="{FF2B5EF4-FFF2-40B4-BE49-F238E27FC236}">
                  <a16:creationId xmlns:a16="http://schemas.microsoft.com/office/drawing/2014/main" id="{89963B57-601F-56BB-560E-F6952A02DCA2}"/>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2" name="Google Shape;3045;p42">
              <a:extLst>
                <a:ext uri="{FF2B5EF4-FFF2-40B4-BE49-F238E27FC236}">
                  <a16:creationId xmlns:a16="http://schemas.microsoft.com/office/drawing/2014/main" id="{8AF8E06C-80ED-2EB5-61E7-25C8D2FF1B3F}"/>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3" name="Google Shape;3046;p42">
              <a:extLst>
                <a:ext uri="{FF2B5EF4-FFF2-40B4-BE49-F238E27FC236}">
                  <a16:creationId xmlns:a16="http://schemas.microsoft.com/office/drawing/2014/main" id="{99C9DCC5-7DD2-2AF0-97D8-AB8FC6AB5F3A}"/>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4" name="Google Shape;3047;p42">
              <a:extLst>
                <a:ext uri="{FF2B5EF4-FFF2-40B4-BE49-F238E27FC236}">
                  <a16:creationId xmlns:a16="http://schemas.microsoft.com/office/drawing/2014/main" id="{9C329033-A9C1-2801-71C9-D6928314B324}"/>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5" name="Google Shape;3048;p42">
              <a:extLst>
                <a:ext uri="{FF2B5EF4-FFF2-40B4-BE49-F238E27FC236}">
                  <a16:creationId xmlns:a16="http://schemas.microsoft.com/office/drawing/2014/main" id="{69444D4B-A76A-937F-07D7-34D1CEFF074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6" name="Google Shape;3049;p42">
              <a:extLst>
                <a:ext uri="{FF2B5EF4-FFF2-40B4-BE49-F238E27FC236}">
                  <a16:creationId xmlns:a16="http://schemas.microsoft.com/office/drawing/2014/main" id="{19117113-A5CB-00AD-4E67-02A1E8717C4B}"/>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7" name="Google Shape;3050;p42">
              <a:extLst>
                <a:ext uri="{FF2B5EF4-FFF2-40B4-BE49-F238E27FC236}">
                  <a16:creationId xmlns:a16="http://schemas.microsoft.com/office/drawing/2014/main" id="{BD2CA750-AF1B-FD7B-0CFF-3E5D6A1AA99D}"/>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8" name="Google Shape;3051;p42">
              <a:extLst>
                <a:ext uri="{FF2B5EF4-FFF2-40B4-BE49-F238E27FC236}">
                  <a16:creationId xmlns:a16="http://schemas.microsoft.com/office/drawing/2014/main" id="{1D25DAB6-36AE-6926-F029-45FD066694F2}"/>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9" name="Google Shape;3052;p42">
              <a:extLst>
                <a:ext uri="{FF2B5EF4-FFF2-40B4-BE49-F238E27FC236}">
                  <a16:creationId xmlns:a16="http://schemas.microsoft.com/office/drawing/2014/main" id="{FD84B425-CE72-9A35-588F-245281910E3C}"/>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0" name="Google Shape;3053;p42">
              <a:extLst>
                <a:ext uri="{FF2B5EF4-FFF2-40B4-BE49-F238E27FC236}">
                  <a16:creationId xmlns:a16="http://schemas.microsoft.com/office/drawing/2014/main" id="{2FADC6F5-B450-555A-4056-26A8D96A6D10}"/>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1" name="Google Shape;3054;p42">
              <a:extLst>
                <a:ext uri="{FF2B5EF4-FFF2-40B4-BE49-F238E27FC236}">
                  <a16:creationId xmlns:a16="http://schemas.microsoft.com/office/drawing/2014/main" id="{F77BBF87-E83D-A114-4843-79986426F702}"/>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2" name="Google Shape;3055;p42">
              <a:extLst>
                <a:ext uri="{FF2B5EF4-FFF2-40B4-BE49-F238E27FC236}">
                  <a16:creationId xmlns:a16="http://schemas.microsoft.com/office/drawing/2014/main" id="{34949162-FF30-76BC-4D5B-974797D11324}"/>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3" name="Google Shape;3056;p42">
              <a:extLst>
                <a:ext uri="{FF2B5EF4-FFF2-40B4-BE49-F238E27FC236}">
                  <a16:creationId xmlns:a16="http://schemas.microsoft.com/office/drawing/2014/main" id="{20EF9A42-35A2-4B50-BCCB-C88577DACC42}"/>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4" name="Google Shape;3057;p42">
              <a:extLst>
                <a:ext uri="{FF2B5EF4-FFF2-40B4-BE49-F238E27FC236}">
                  <a16:creationId xmlns:a16="http://schemas.microsoft.com/office/drawing/2014/main" id="{529B27BD-A480-9DF0-A277-74A9DD6735CE}"/>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5" name="Google Shape;3058;p42">
              <a:extLst>
                <a:ext uri="{FF2B5EF4-FFF2-40B4-BE49-F238E27FC236}">
                  <a16:creationId xmlns:a16="http://schemas.microsoft.com/office/drawing/2014/main" id="{A4AF7A9F-2C21-3C42-7B21-C8FE996B44CB}"/>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6" name="Google Shape;3059;p42">
              <a:extLst>
                <a:ext uri="{FF2B5EF4-FFF2-40B4-BE49-F238E27FC236}">
                  <a16:creationId xmlns:a16="http://schemas.microsoft.com/office/drawing/2014/main" id="{2F8AEB6B-A52B-10FB-5E59-CDD4CF7BD606}"/>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7" name="Google Shape;3060;p42">
              <a:extLst>
                <a:ext uri="{FF2B5EF4-FFF2-40B4-BE49-F238E27FC236}">
                  <a16:creationId xmlns:a16="http://schemas.microsoft.com/office/drawing/2014/main" id="{84095A9C-DEE1-142F-2D0D-56FBB4837F67}"/>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8" name="Google Shape;3061;p42">
              <a:extLst>
                <a:ext uri="{FF2B5EF4-FFF2-40B4-BE49-F238E27FC236}">
                  <a16:creationId xmlns:a16="http://schemas.microsoft.com/office/drawing/2014/main" id="{D0CB7B42-0A11-7346-4C6F-514E514A316E}"/>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9" name="Google Shape;3062;p42">
              <a:extLst>
                <a:ext uri="{FF2B5EF4-FFF2-40B4-BE49-F238E27FC236}">
                  <a16:creationId xmlns:a16="http://schemas.microsoft.com/office/drawing/2014/main" id="{65D43EDB-76F2-B018-A255-E76AB4B8BFBF}"/>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0" name="Google Shape;3063;p42">
              <a:extLst>
                <a:ext uri="{FF2B5EF4-FFF2-40B4-BE49-F238E27FC236}">
                  <a16:creationId xmlns:a16="http://schemas.microsoft.com/office/drawing/2014/main" id="{A203896A-6025-D20E-05D4-185D98F69A83}"/>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1" name="Google Shape;3064;p42">
              <a:extLst>
                <a:ext uri="{FF2B5EF4-FFF2-40B4-BE49-F238E27FC236}">
                  <a16:creationId xmlns:a16="http://schemas.microsoft.com/office/drawing/2014/main" id="{2190B3BF-9113-D27F-37A3-614C33C2AB36}"/>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72" name="Google Shape;3065;p42">
            <a:extLst>
              <a:ext uri="{FF2B5EF4-FFF2-40B4-BE49-F238E27FC236}">
                <a16:creationId xmlns:a16="http://schemas.microsoft.com/office/drawing/2014/main" id="{30EE37F6-0BD4-C9B3-F707-137DF002A2BB}"/>
              </a:ext>
            </a:extLst>
          </p:cNvPr>
          <p:cNvGrpSpPr/>
          <p:nvPr/>
        </p:nvGrpSpPr>
        <p:grpSpPr>
          <a:xfrm rot="-5400000" flipH="1">
            <a:off x="847112" y="2524416"/>
            <a:ext cx="2298293" cy="2878681"/>
            <a:chOff x="610625" y="938625"/>
            <a:chExt cx="1230350" cy="1541050"/>
          </a:xfrm>
        </p:grpSpPr>
        <p:sp>
          <p:nvSpPr>
            <p:cNvPr id="273" name="Google Shape;3066;p42">
              <a:extLst>
                <a:ext uri="{FF2B5EF4-FFF2-40B4-BE49-F238E27FC236}">
                  <a16:creationId xmlns:a16="http://schemas.microsoft.com/office/drawing/2014/main" id="{37AAF47F-3EDC-02A3-AFB5-3D27F4EFD6F9}"/>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4" name="Google Shape;3067;p42">
              <a:extLst>
                <a:ext uri="{FF2B5EF4-FFF2-40B4-BE49-F238E27FC236}">
                  <a16:creationId xmlns:a16="http://schemas.microsoft.com/office/drawing/2014/main" id="{2C2EB44C-17CA-1E56-1E74-4B9F0BC76589}"/>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5" name="Google Shape;3068;p42">
              <a:extLst>
                <a:ext uri="{FF2B5EF4-FFF2-40B4-BE49-F238E27FC236}">
                  <a16:creationId xmlns:a16="http://schemas.microsoft.com/office/drawing/2014/main" id="{DF48B55D-ADB9-F773-2728-1441254BB5EA}"/>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6" name="Google Shape;3069;p42">
              <a:extLst>
                <a:ext uri="{FF2B5EF4-FFF2-40B4-BE49-F238E27FC236}">
                  <a16:creationId xmlns:a16="http://schemas.microsoft.com/office/drawing/2014/main" id="{FEE2D308-DBF5-2EFB-A7A8-52D8503F3876}"/>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7" name="Google Shape;3070;p42">
              <a:extLst>
                <a:ext uri="{FF2B5EF4-FFF2-40B4-BE49-F238E27FC236}">
                  <a16:creationId xmlns:a16="http://schemas.microsoft.com/office/drawing/2014/main" id="{79844C70-DEDF-5DB8-D57A-88E1828E3B47}"/>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8" name="Google Shape;3071;p42">
              <a:extLst>
                <a:ext uri="{FF2B5EF4-FFF2-40B4-BE49-F238E27FC236}">
                  <a16:creationId xmlns:a16="http://schemas.microsoft.com/office/drawing/2014/main" id="{49E3360D-4F74-6DC3-55EA-364A7654362F}"/>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9" name="Google Shape;3072;p42">
              <a:extLst>
                <a:ext uri="{FF2B5EF4-FFF2-40B4-BE49-F238E27FC236}">
                  <a16:creationId xmlns:a16="http://schemas.microsoft.com/office/drawing/2014/main" id="{63CC8D5C-0DDF-B13B-B298-E01F95E329DF}"/>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0" name="Google Shape;3073;p42">
              <a:extLst>
                <a:ext uri="{FF2B5EF4-FFF2-40B4-BE49-F238E27FC236}">
                  <a16:creationId xmlns:a16="http://schemas.microsoft.com/office/drawing/2014/main" id="{A439EF18-EA12-BBE9-A57A-32DABF1BB00C}"/>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1" name="Google Shape;3074;p42">
              <a:extLst>
                <a:ext uri="{FF2B5EF4-FFF2-40B4-BE49-F238E27FC236}">
                  <a16:creationId xmlns:a16="http://schemas.microsoft.com/office/drawing/2014/main" id="{771D4574-B97F-F357-B073-6D9334BB295E}"/>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2" name="Google Shape;3075;p42">
              <a:extLst>
                <a:ext uri="{FF2B5EF4-FFF2-40B4-BE49-F238E27FC236}">
                  <a16:creationId xmlns:a16="http://schemas.microsoft.com/office/drawing/2014/main" id="{4945B650-3E87-209E-123F-EF1A38843D8D}"/>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3" name="Google Shape;3076;p42">
              <a:extLst>
                <a:ext uri="{FF2B5EF4-FFF2-40B4-BE49-F238E27FC236}">
                  <a16:creationId xmlns:a16="http://schemas.microsoft.com/office/drawing/2014/main" id="{4E7108A5-C09B-A57E-572F-9C113DB98B5A}"/>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4" name="Google Shape;3077;p42">
              <a:extLst>
                <a:ext uri="{FF2B5EF4-FFF2-40B4-BE49-F238E27FC236}">
                  <a16:creationId xmlns:a16="http://schemas.microsoft.com/office/drawing/2014/main" id="{2D060AE8-999E-D017-F782-80E479B82E17}"/>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5" name="Google Shape;3078;p42">
              <a:extLst>
                <a:ext uri="{FF2B5EF4-FFF2-40B4-BE49-F238E27FC236}">
                  <a16:creationId xmlns:a16="http://schemas.microsoft.com/office/drawing/2014/main" id="{62CF18FA-9DC1-0A00-349A-ADF24B6D674D}"/>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6" name="Google Shape;3079;p42">
              <a:extLst>
                <a:ext uri="{FF2B5EF4-FFF2-40B4-BE49-F238E27FC236}">
                  <a16:creationId xmlns:a16="http://schemas.microsoft.com/office/drawing/2014/main" id="{32F6CCCC-8298-34E6-E710-D1AD84A45E1A}"/>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7" name="Google Shape;3080;p42">
              <a:extLst>
                <a:ext uri="{FF2B5EF4-FFF2-40B4-BE49-F238E27FC236}">
                  <a16:creationId xmlns:a16="http://schemas.microsoft.com/office/drawing/2014/main" id="{C760DDA8-AE5B-27ED-2312-1D1AEE282AFB}"/>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8" name="Google Shape;3081;p42">
              <a:extLst>
                <a:ext uri="{FF2B5EF4-FFF2-40B4-BE49-F238E27FC236}">
                  <a16:creationId xmlns:a16="http://schemas.microsoft.com/office/drawing/2014/main" id="{3E26761E-4A41-DFA3-BF93-E4A11AAB3098}"/>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9" name="Google Shape;3082;p42">
              <a:extLst>
                <a:ext uri="{FF2B5EF4-FFF2-40B4-BE49-F238E27FC236}">
                  <a16:creationId xmlns:a16="http://schemas.microsoft.com/office/drawing/2014/main" id="{A792A954-884F-BB4E-8E7A-3C419D818C7D}"/>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0" name="Google Shape;3083;p42">
              <a:extLst>
                <a:ext uri="{FF2B5EF4-FFF2-40B4-BE49-F238E27FC236}">
                  <a16:creationId xmlns:a16="http://schemas.microsoft.com/office/drawing/2014/main" id="{F54A8FA6-C560-498E-88F7-F843C0660BD4}"/>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91" name="Google Shape;3084;p42">
            <a:extLst>
              <a:ext uri="{FF2B5EF4-FFF2-40B4-BE49-F238E27FC236}">
                <a16:creationId xmlns:a16="http://schemas.microsoft.com/office/drawing/2014/main" id="{B4A55623-CD4F-1781-69E1-09CA5A6B7ED4}"/>
              </a:ext>
            </a:extLst>
          </p:cNvPr>
          <p:cNvGrpSpPr/>
          <p:nvPr/>
        </p:nvGrpSpPr>
        <p:grpSpPr>
          <a:xfrm rot="-9044330">
            <a:off x="2264846" y="317634"/>
            <a:ext cx="1436705" cy="3026289"/>
            <a:chOff x="4458800" y="2953350"/>
            <a:chExt cx="842025" cy="1773650"/>
          </a:xfrm>
        </p:grpSpPr>
        <p:sp>
          <p:nvSpPr>
            <p:cNvPr id="292" name="Google Shape;3085;p42">
              <a:extLst>
                <a:ext uri="{FF2B5EF4-FFF2-40B4-BE49-F238E27FC236}">
                  <a16:creationId xmlns:a16="http://schemas.microsoft.com/office/drawing/2014/main" id="{B4B85FD4-39FE-B3F6-0394-0452C9BFB8F2}"/>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3" name="Google Shape;3086;p42">
              <a:extLst>
                <a:ext uri="{FF2B5EF4-FFF2-40B4-BE49-F238E27FC236}">
                  <a16:creationId xmlns:a16="http://schemas.microsoft.com/office/drawing/2014/main" id="{180BE018-121D-E502-B7E1-19043736FD03}"/>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4" name="Google Shape;3087;p42">
              <a:extLst>
                <a:ext uri="{FF2B5EF4-FFF2-40B4-BE49-F238E27FC236}">
                  <a16:creationId xmlns:a16="http://schemas.microsoft.com/office/drawing/2014/main" id="{BF4C9971-98DA-6903-C74A-52BC6B4294D4}"/>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5" name="Google Shape;3088;p42">
              <a:extLst>
                <a:ext uri="{FF2B5EF4-FFF2-40B4-BE49-F238E27FC236}">
                  <a16:creationId xmlns:a16="http://schemas.microsoft.com/office/drawing/2014/main" id="{3562B97E-2883-0A0C-D499-8D155EA776F1}"/>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ED8F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6" name="Google Shape;3089;p42">
              <a:extLst>
                <a:ext uri="{FF2B5EF4-FFF2-40B4-BE49-F238E27FC236}">
                  <a16:creationId xmlns:a16="http://schemas.microsoft.com/office/drawing/2014/main" id="{6E1A652C-73BC-D685-9D5B-3581D4AEAD97}"/>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7" name="Google Shape;3090;p42">
              <a:extLst>
                <a:ext uri="{FF2B5EF4-FFF2-40B4-BE49-F238E27FC236}">
                  <a16:creationId xmlns:a16="http://schemas.microsoft.com/office/drawing/2014/main" id="{CB9A2F02-F882-445A-BE2F-3CB49FDC95D3}"/>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8" name="Google Shape;3091;p42">
              <a:extLst>
                <a:ext uri="{FF2B5EF4-FFF2-40B4-BE49-F238E27FC236}">
                  <a16:creationId xmlns:a16="http://schemas.microsoft.com/office/drawing/2014/main" id="{A7AB1BD9-BAA8-D6BB-EE60-C1061F16712F}"/>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 name="Google Shape;3092;p42">
              <a:extLst>
                <a:ext uri="{FF2B5EF4-FFF2-40B4-BE49-F238E27FC236}">
                  <a16:creationId xmlns:a16="http://schemas.microsoft.com/office/drawing/2014/main" id="{3E38B3C1-D9AA-26D3-BEE1-AFC905D9C8B2}"/>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 name="Google Shape;3093;p42">
              <a:extLst>
                <a:ext uri="{FF2B5EF4-FFF2-40B4-BE49-F238E27FC236}">
                  <a16:creationId xmlns:a16="http://schemas.microsoft.com/office/drawing/2014/main" id="{8225F274-2BC9-82EB-8265-9F9DF42E9AA8}"/>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 name="Google Shape;3094;p42">
              <a:extLst>
                <a:ext uri="{FF2B5EF4-FFF2-40B4-BE49-F238E27FC236}">
                  <a16:creationId xmlns:a16="http://schemas.microsoft.com/office/drawing/2014/main" id="{F21C76F2-BB29-E864-33D5-75E43CCB65BF}"/>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 name="Google Shape;3095;p42">
              <a:extLst>
                <a:ext uri="{FF2B5EF4-FFF2-40B4-BE49-F238E27FC236}">
                  <a16:creationId xmlns:a16="http://schemas.microsoft.com/office/drawing/2014/main" id="{1C9F0E80-FA47-6F3A-2788-AFE6D8864844}"/>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 name="Google Shape;3096;p42">
              <a:extLst>
                <a:ext uri="{FF2B5EF4-FFF2-40B4-BE49-F238E27FC236}">
                  <a16:creationId xmlns:a16="http://schemas.microsoft.com/office/drawing/2014/main" id="{97DA4720-851A-7385-9683-3695052396FE}"/>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 name="Google Shape;3097;p42">
              <a:extLst>
                <a:ext uri="{FF2B5EF4-FFF2-40B4-BE49-F238E27FC236}">
                  <a16:creationId xmlns:a16="http://schemas.microsoft.com/office/drawing/2014/main" id="{7798E20B-D133-702D-E661-FD359CD4D5B7}"/>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 name="Google Shape;3098;p42">
              <a:extLst>
                <a:ext uri="{FF2B5EF4-FFF2-40B4-BE49-F238E27FC236}">
                  <a16:creationId xmlns:a16="http://schemas.microsoft.com/office/drawing/2014/main" id="{8E0CAF12-77F6-B4EE-220A-1194D5949BF5}"/>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 name="Google Shape;3099;p42">
              <a:extLst>
                <a:ext uri="{FF2B5EF4-FFF2-40B4-BE49-F238E27FC236}">
                  <a16:creationId xmlns:a16="http://schemas.microsoft.com/office/drawing/2014/main" id="{35E16464-50C7-1FB0-958C-E4B3D20CD58C}"/>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 name="Google Shape;3100;p42">
              <a:extLst>
                <a:ext uri="{FF2B5EF4-FFF2-40B4-BE49-F238E27FC236}">
                  <a16:creationId xmlns:a16="http://schemas.microsoft.com/office/drawing/2014/main" id="{A2202D74-9CC6-F3F9-22EF-0D00C5E37756}"/>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 name="Google Shape;3101;p42">
              <a:extLst>
                <a:ext uri="{FF2B5EF4-FFF2-40B4-BE49-F238E27FC236}">
                  <a16:creationId xmlns:a16="http://schemas.microsoft.com/office/drawing/2014/main" id="{156F3CF3-0728-955A-9479-3F464111FF4D}"/>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 name="Google Shape;3102;p42">
              <a:extLst>
                <a:ext uri="{FF2B5EF4-FFF2-40B4-BE49-F238E27FC236}">
                  <a16:creationId xmlns:a16="http://schemas.microsoft.com/office/drawing/2014/main" id="{109A5945-2162-32C1-C1EF-89FCAB874F80}"/>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0" name="Google Shape;3103;p42">
              <a:extLst>
                <a:ext uri="{FF2B5EF4-FFF2-40B4-BE49-F238E27FC236}">
                  <a16:creationId xmlns:a16="http://schemas.microsoft.com/office/drawing/2014/main" id="{DB5364CC-2FB7-1B72-3793-1DAB8B0F6387}"/>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1" name="Google Shape;3104;p42">
              <a:extLst>
                <a:ext uri="{FF2B5EF4-FFF2-40B4-BE49-F238E27FC236}">
                  <a16:creationId xmlns:a16="http://schemas.microsoft.com/office/drawing/2014/main" id="{F10A27CB-A472-39A7-292E-24A1E7432EA2}"/>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2" name="Google Shape;3105;p42">
              <a:extLst>
                <a:ext uri="{FF2B5EF4-FFF2-40B4-BE49-F238E27FC236}">
                  <a16:creationId xmlns:a16="http://schemas.microsoft.com/office/drawing/2014/main" id="{6B801A07-FF01-64C7-1AC3-081B9B76E13E}"/>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13" name="Google Shape;3106;p42">
            <a:extLst>
              <a:ext uri="{FF2B5EF4-FFF2-40B4-BE49-F238E27FC236}">
                <a16:creationId xmlns:a16="http://schemas.microsoft.com/office/drawing/2014/main" id="{B79A6FDD-2867-CCDD-A7C8-4EBB6D657C2F}"/>
              </a:ext>
            </a:extLst>
          </p:cNvPr>
          <p:cNvGrpSpPr/>
          <p:nvPr/>
        </p:nvGrpSpPr>
        <p:grpSpPr>
          <a:xfrm>
            <a:off x="9024619" y="3838123"/>
            <a:ext cx="1815461" cy="2906447"/>
            <a:chOff x="6073364" y="2878592"/>
            <a:chExt cx="1361596" cy="2179835"/>
          </a:xfrm>
        </p:grpSpPr>
        <p:sp>
          <p:nvSpPr>
            <p:cNvPr id="314" name="Google Shape;3107;p42">
              <a:extLst>
                <a:ext uri="{FF2B5EF4-FFF2-40B4-BE49-F238E27FC236}">
                  <a16:creationId xmlns:a16="http://schemas.microsoft.com/office/drawing/2014/main" id="{A99A8D89-8387-CA95-BCA7-7D3A08D8200B}"/>
                </a:ext>
              </a:extLst>
            </p:cNvPr>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5" name="Google Shape;3108;p42">
              <a:extLst>
                <a:ext uri="{FF2B5EF4-FFF2-40B4-BE49-F238E27FC236}">
                  <a16:creationId xmlns:a16="http://schemas.microsoft.com/office/drawing/2014/main" id="{ACC62A12-F8BF-967E-0B27-3436E9974819}"/>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6" name="Google Shape;3109;p42">
              <a:extLst>
                <a:ext uri="{FF2B5EF4-FFF2-40B4-BE49-F238E27FC236}">
                  <a16:creationId xmlns:a16="http://schemas.microsoft.com/office/drawing/2014/main" id="{DFA54EE8-F713-7E2C-DABC-ED6527556BFC}"/>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7" name="Google Shape;3110;p42">
              <a:extLst>
                <a:ext uri="{FF2B5EF4-FFF2-40B4-BE49-F238E27FC236}">
                  <a16:creationId xmlns:a16="http://schemas.microsoft.com/office/drawing/2014/main" id="{E689CC01-9244-7A4E-FD5D-C49BAB62F477}"/>
                </a:ext>
              </a:extLst>
            </p:cNvPr>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8" name="Google Shape;3111;p42">
              <a:extLst>
                <a:ext uri="{FF2B5EF4-FFF2-40B4-BE49-F238E27FC236}">
                  <a16:creationId xmlns:a16="http://schemas.microsoft.com/office/drawing/2014/main" id="{41CB2E36-2667-3E64-CCB7-E1514C912086}"/>
                </a:ext>
              </a:extLst>
            </p:cNvPr>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9" name="Google Shape;3112;p42">
              <a:extLst>
                <a:ext uri="{FF2B5EF4-FFF2-40B4-BE49-F238E27FC236}">
                  <a16:creationId xmlns:a16="http://schemas.microsoft.com/office/drawing/2014/main" id="{D2ADEFF1-EF1B-C1C5-399C-77E3AB1562F2}"/>
                </a:ext>
              </a:extLst>
            </p:cNvPr>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0" name="Google Shape;3113;p42">
              <a:extLst>
                <a:ext uri="{FF2B5EF4-FFF2-40B4-BE49-F238E27FC236}">
                  <a16:creationId xmlns:a16="http://schemas.microsoft.com/office/drawing/2014/main" id="{FFBBE1B3-2DA5-87D3-799C-AA1FFE32535E}"/>
                </a:ext>
              </a:extLst>
            </p:cNvPr>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1" name="Google Shape;3114;p42">
              <a:extLst>
                <a:ext uri="{FF2B5EF4-FFF2-40B4-BE49-F238E27FC236}">
                  <a16:creationId xmlns:a16="http://schemas.microsoft.com/office/drawing/2014/main" id="{374BE802-B64D-9D19-8D11-FCBA547241A1}"/>
                </a:ext>
              </a:extLst>
            </p:cNvPr>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2" name="Google Shape;3115;p42">
              <a:extLst>
                <a:ext uri="{FF2B5EF4-FFF2-40B4-BE49-F238E27FC236}">
                  <a16:creationId xmlns:a16="http://schemas.microsoft.com/office/drawing/2014/main" id="{8E96449D-8537-8520-B00D-7705561D6889}"/>
                </a:ext>
              </a:extLst>
            </p:cNvPr>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3" name="Google Shape;3116;p42">
              <a:extLst>
                <a:ext uri="{FF2B5EF4-FFF2-40B4-BE49-F238E27FC236}">
                  <a16:creationId xmlns:a16="http://schemas.microsoft.com/office/drawing/2014/main" id="{6AB12174-86C0-B666-CC9F-EDE6B73598F5}"/>
                </a:ext>
              </a:extLst>
            </p:cNvPr>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4" name="Google Shape;3117;p42">
              <a:extLst>
                <a:ext uri="{FF2B5EF4-FFF2-40B4-BE49-F238E27FC236}">
                  <a16:creationId xmlns:a16="http://schemas.microsoft.com/office/drawing/2014/main" id="{D0FCAA56-6F0F-C045-6C26-91A5E5775410}"/>
                </a:ext>
              </a:extLst>
            </p:cNvPr>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5" name="Google Shape;3118;p42">
              <a:extLst>
                <a:ext uri="{FF2B5EF4-FFF2-40B4-BE49-F238E27FC236}">
                  <a16:creationId xmlns:a16="http://schemas.microsoft.com/office/drawing/2014/main" id="{CEABBF3F-299F-19A5-A654-82E90D7E2B7C}"/>
                </a:ext>
              </a:extLst>
            </p:cNvPr>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6" name="Google Shape;3119;p42">
              <a:extLst>
                <a:ext uri="{FF2B5EF4-FFF2-40B4-BE49-F238E27FC236}">
                  <a16:creationId xmlns:a16="http://schemas.microsoft.com/office/drawing/2014/main" id="{39DA220C-C0AD-4FF2-01E5-D81EC8B04C5E}"/>
                </a:ext>
              </a:extLst>
            </p:cNvPr>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7" name="Google Shape;3120;p42">
              <a:extLst>
                <a:ext uri="{FF2B5EF4-FFF2-40B4-BE49-F238E27FC236}">
                  <a16:creationId xmlns:a16="http://schemas.microsoft.com/office/drawing/2014/main" id="{A8298716-4E1D-C443-3724-3A288A5D9E78}"/>
                </a:ext>
              </a:extLst>
            </p:cNvPr>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8" name="Google Shape;3121;p42">
              <a:extLst>
                <a:ext uri="{FF2B5EF4-FFF2-40B4-BE49-F238E27FC236}">
                  <a16:creationId xmlns:a16="http://schemas.microsoft.com/office/drawing/2014/main" id="{78538046-9423-FB15-6476-8F920B0553F4}"/>
                </a:ext>
              </a:extLst>
            </p:cNvPr>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9" name="Google Shape;3122;p42">
              <a:extLst>
                <a:ext uri="{FF2B5EF4-FFF2-40B4-BE49-F238E27FC236}">
                  <a16:creationId xmlns:a16="http://schemas.microsoft.com/office/drawing/2014/main" id="{5D3928FA-7683-FC8F-961C-9C0CA3637FFB}"/>
                </a:ext>
              </a:extLst>
            </p:cNvPr>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0" name="Google Shape;3123;p42">
              <a:extLst>
                <a:ext uri="{FF2B5EF4-FFF2-40B4-BE49-F238E27FC236}">
                  <a16:creationId xmlns:a16="http://schemas.microsoft.com/office/drawing/2014/main" id="{939F8E08-38B0-EE5A-2235-954AEFC38532}"/>
                </a:ext>
              </a:extLst>
            </p:cNvPr>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1" name="Google Shape;3124;p42">
              <a:extLst>
                <a:ext uri="{FF2B5EF4-FFF2-40B4-BE49-F238E27FC236}">
                  <a16:creationId xmlns:a16="http://schemas.microsoft.com/office/drawing/2014/main" id="{D6F0AB97-B3F3-E833-2E6C-CA5C1E86A533}"/>
                </a:ext>
              </a:extLst>
            </p:cNvPr>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2" name="Google Shape;3125;p42">
              <a:extLst>
                <a:ext uri="{FF2B5EF4-FFF2-40B4-BE49-F238E27FC236}">
                  <a16:creationId xmlns:a16="http://schemas.microsoft.com/office/drawing/2014/main" id="{440072FB-F8DF-4E8A-577B-9AA35C3D9018}"/>
                </a:ext>
              </a:extLst>
            </p:cNvPr>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3" name="Google Shape;3126;p42">
              <a:extLst>
                <a:ext uri="{FF2B5EF4-FFF2-40B4-BE49-F238E27FC236}">
                  <a16:creationId xmlns:a16="http://schemas.microsoft.com/office/drawing/2014/main" id="{B442FA86-CA32-11DE-C2E2-8E15739B9D4A}"/>
                </a:ext>
              </a:extLst>
            </p:cNvPr>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4" name="Google Shape;3127;p42">
              <a:extLst>
                <a:ext uri="{FF2B5EF4-FFF2-40B4-BE49-F238E27FC236}">
                  <a16:creationId xmlns:a16="http://schemas.microsoft.com/office/drawing/2014/main" id="{F2FB0C32-2CDC-79C1-4588-69F16B19CE76}"/>
                </a:ext>
              </a:extLst>
            </p:cNvPr>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5" name="Google Shape;3128;p42">
              <a:extLst>
                <a:ext uri="{FF2B5EF4-FFF2-40B4-BE49-F238E27FC236}">
                  <a16:creationId xmlns:a16="http://schemas.microsoft.com/office/drawing/2014/main" id="{04100AA1-FCD4-940E-C7A0-53B2A744E428}"/>
                </a:ext>
              </a:extLst>
            </p:cNvPr>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6" name="Google Shape;3129;p42">
              <a:extLst>
                <a:ext uri="{FF2B5EF4-FFF2-40B4-BE49-F238E27FC236}">
                  <a16:creationId xmlns:a16="http://schemas.microsoft.com/office/drawing/2014/main" id="{2CEE8B49-4283-7EEB-F4D5-E11BE2EADA07}"/>
                </a:ext>
              </a:extLst>
            </p:cNvPr>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7" name="Google Shape;3130;p42">
              <a:extLst>
                <a:ext uri="{FF2B5EF4-FFF2-40B4-BE49-F238E27FC236}">
                  <a16:creationId xmlns:a16="http://schemas.microsoft.com/office/drawing/2014/main" id="{69CEB0CF-D644-F4D0-366D-7411B2E5C2C5}"/>
                </a:ext>
              </a:extLst>
            </p:cNvPr>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8" name="Google Shape;3131;p42">
              <a:extLst>
                <a:ext uri="{FF2B5EF4-FFF2-40B4-BE49-F238E27FC236}">
                  <a16:creationId xmlns:a16="http://schemas.microsoft.com/office/drawing/2014/main" id="{96520572-4F13-9FB7-28AC-3BC0F85A7137}"/>
                </a:ext>
              </a:extLst>
            </p:cNvPr>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9" name="Google Shape;3132;p42">
              <a:extLst>
                <a:ext uri="{FF2B5EF4-FFF2-40B4-BE49-F238E27FC236}">
                  <a16:creationId xmlns:a16="http://schemas.microsoft.com/office/drawing/2014/main" id="{57421CCF-4307-3AB5-424F-6DC58332B6FA}"/>
                </a:ext>
              </a:extLst>
            </p:cNvPr>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0" name="Google Shape;3133;p42">
              <a:extLst>
                <a:ext uri="{FF2B5EF4-FFF2-40B4-BE49-F238E27FC236}">
                  <a16:creationId xmlns:a16="http://schemas.microsoft.com/office/drawing/2014/main" id="{C5850786-90A0-788D-9D09-9A7E790286C0}"/>
                </a:ext>
              </a:extLst>
            </p:cNvPr>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1" name="Google Shape;3134;p42">
              <a:extLst>
                <a:ext uri="{FF2B5EF4-FFF2-40B4-BE49-F238E27FC236}">
                  <a16:creationId xmlns:a16="http://schemas.microsoft.com/office/drawing/2014/main" id="{486A10CB-7AB4-4D65-E2CC-7F7B59D23C13}"/>
                </a:ext>
              </a:extLst>
            </p:cNvPr>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2" name="Google Shape;3135;p42">
              <a:extLst>
                <a:ext uri="{FF2B5EF4-FFF2-40B4-BE49-F238E27FC236}">
                  <a16:creationId xmlns:a16="http://schemas.microsoft.com/office/drawing/2014/main" id="{39717C75-37A0-C497-F802-70C0A844B090}"/>
                </a:ext>
              </a:extLst>
            </p:cNvPr>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3" name="Google Shape;3136;p42">
              <a:extLst>
                <a:ext uri="{FF2B5EF4-FFF2-40B4-BE49-F238E27FC236}">
                  <a16:creationId xmlns:a16="http://schemas.microsoft.com/office/drawing/2014/main" id="{BA07FD31-AF03-12FB-0084-C35607E2701E}"/>
                </a:ext>
              </a:extLst>
            </p:cNvPr>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4" name="Google Shape;3137;p42">
              <a:extLst>
                <a:ext uri="{FF2B5EF4-FFF2-40B4-BE49-F238E27FC236}">
                  <a16:creationId xmlns:a16="http://schemas.microsoft.com/office/drawing/2014/main" id="{F72AC189-EFE8-976E-96C6-812312AA302C}"/>
                </a:ext>
              </a:extLst>
            </p:cNvPr>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5" name="Google Shape;3138;p42">
              <a:extLst>
                <a:ext uri="{FF2B5EF4-FFF2-40B4-BE49-F238E27FC236}">
                  <a16:creationId xmlns:a16="http://schemas.microsoft.com/office/drawing/2014/main" id="{B7631445-6919-0FF3-F8B6-916F35E17E44}"/>
                </a:ext>
              </a:extLst>
            </p:cNvPr>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6" name="Google Shape;3139;p42">
              <a:extLst>
                <a:ext uri="{FF2B5EF4-FFF2-40B4-BE49-F238E27FC236}">
                  <a16:creationId xmlns:a16="http://schemas.microsoft.com/office/drawing/2014/main" id="{04933399-12B8-1395-6EDD-108BDCA13031}"/>
                </a:ext>
              </a:extLst>
            </p:cNvPr>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7" name="Google Shape;3140;p42">
              <a:extLst>
                <a:ext uri="{FF2B5EF4-FFF2-40B4-BE49-F238E27FC236}">
                  <a16:creationId xmlns:a16="http://schemas.microsoft.com/office/drawing/2014/main" id="{3575A939-C023-D531-E317-8AC936644F15}"/>
                </a:ext>
              </a:extLst>
            </p:cNvPr>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8" name="Google Shape;3141;p42">
              <a:extLst>
                <a:ext uri="{FF2B5EF4-FFF2-40B4-BE49-F238E27FC236}">
                  <a16:creationId xmlns:a16="http://schemas.microsoft.com/office/drawing/2014/main" id="{F4812F2E-8E76-1CD0-F012-CA6E0B7A1A12}"/>
                </a:ext>
              </a:extLst>
            </p:cNvPr>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9" name="Google Shape;3142;p42">
              <a:extLst>
                <a:ext uri="{FF2B5EF4-FFF2-40B4-BE49-F238E27FC236}">
                  <a16:creationId xmlns:a16="http://schemas.microsoft.com/office/drawing/2014/main" id="{9B9E0778-3A4A-A83A-E10E-54221DA138B1}"/>
                </a:ext>
              </a:extLst>
            </p:cNvPr>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0" name="Google Shape;3143;p42">
              <a:extLst>
                <a:ext uri="{FF2B5EF4-FFF2-40B4-BE49-F238E27FC236}">
                  <a16:creationId xmlns:a16="http://schemas.microsoft.com/office/drawing/2014/main" id="{2473C582-8B05-C0EB-3627-38931EA7CDB9}"/>
                </a:ext>
              </a:extLst>
            </p:cNvPr>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1" name="Google Shape;3144;p42">
              <a:extLst>
                <a:ext uri="{FF2B5EF4-FFF2-40B4-BE49-F238E27FC236}">
                  <a16:creationId xmlns:a16="http://schemas.microsoft.com/office/drawing/2014/main" id="{50AEB704-17E4-C41A-4733-953A56722353}"/>
                </a:ext>
              </a:extLst>
            </p:cNvPr>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2" name="Google Shape;3145;p42">
              <a:extLst>
                <a:ext uri="{FF2B5EF4-FFF2-40B4-BE49-F238E27FC236}">
                  <a16:creationId xmlns:a16="http://schemas.microsoft.com/office/drawing/2014/main" id="{236C06CA-90E9-3DB3-6DAC-BF330FF756AF}"/>
                </a:ext>
              </a:extLst>
            </p:cNvPr>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3" name="Google Shape;3146;p42">
              <a:extLst>
                <a:ext uri="{FF2B5EF4-FFF2-40B4-BE49-F238E27FC236}">
                  <a16:creationId xmlns:a16="http://schemas.microsoft.com/office/drawing/2014/main" id="{F821C609-8E98-FBE7-6D05-32C297584404}"/>
                </a:ext>
              </a:extLst>
            </p:cNvPr>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4" name="Google Shape;3147;p42">
              <a:extLst>
                <a:ext uri="{FF2B5EF4-FFF2-40B4-BE49-F238E27FC236}">
                  <a16:creationId xmlns:a16="http://schemas.microsoft.com/office/drawing/2014/main" id="{B1DEE91A-4AFE-9D25-B57D-E21B2859ED37}"/>
                </a:ext>
              </a:extLst>
            </p:cNvPr>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5" name="Google Shape;3148;p42">
              <a:extLst>
                <a:ext uri="{FF2B5EF4-FFF2-40B4-BE49-F238E27FC236}">
                  <a16:creationId xmlns:a16="http://schemas.microsoft.com/office/drawing/2014/main" id="{6F08A7FC-CD4A-5080-B56F-4EE9D83468E7}"/>
                </a:ext>
              </a:extLst>
            </p:cNvPr>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6" name="Google Shape;3149;p42">
              <a:extLst>
                <a:ext uri="{FF2B5EF4-FFF2-40B4-BE49-F238E27FC236}">
                  <a16:creationId xmlns:a16="http://schemas.microsoft.com/office/drawing/2014/main" id="{D4D5D7FD-35A6-9F8A-E98E-1A0F45017475}"/>
                </a:ext>
              </a:extLst>
            </p:cNvPr>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7" name="Google Shape;3150;p42">
              <a:extLst>
                <a:ext uri="{FF2B5EF4-FFF2-40B4-BE49-F238E27FC236}">
                  <a16:creationId xmlns:a16="http://schemas.microsoft.com/office/drawing/2014/main" id="{20581242-905B-BD85-787E-47DFB417F21F}"/>
                </a:ext>
              </a:extLst>
            </p:cNvPr>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8" name="Google Shape;3151;p42">
              <a:extLst>
                <a:ext uri="{FF2B5EF4-FFF2-40B4-BE49-F238E27FC236}">
                  <a16:creationId xmlns:a16="http://schemas.microsoft.com/office/drawing/2014/main" id="{B9A73AF7-F2F7-9CA9-B774-E1EED9E13E49}"/>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9" name="Google Shape;3152;p42">
              <a:extLst>
                <a:ext uri="{FF2B5EF4-FFF2-40B4-BE49-F238E27FC236}">
                  <a16:creationId xmlns:a16="http://schemas.microsoft.com/office/drawing/2014/main" id="{64071840-B5DC-D626-D996-BA8C92CB6895}"/>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0" name="Google Shape;3153;p42">
              <a:extLst>
                <a:ext uri="{FF2B5EF4-FFF2-40B4-BE49-F238E27FC236}">
                  <a16:creationId xmlns:a16="http://schemas.microsoft.com/office/drawing/2014/main" id="{9469E4A6-F149-EFB1-A8B6-1265697F6D5F}"/>
                </a:ext>
              </a:extLst>
            </p:cNvPr>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1" name="Google Shape;3154;p42">
              <a:extLst>
                <a:ext uri="{FF2B5EF4-FFF2-40B4-BE49-F238E27FC236}">
                  <a16:creationId xmlns:a16="http://schemas.microsoft.com/office/drawing/2014/main" id="{F20B2F6F-24CF-2077-F494-52F55921DC4D}"/>
                </a:ext>
              </a:extLst>
            </p:cNvPr>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2" name="Google Shape;3155;p42">
              <a:extLst>
                <a:ext uri="{FF2B5EF4-FFF2-40B4-BE49-F238E27FC236}">
                  <a16:creationId xmlns:a16="http://schemas.microsoft.com/office/drawing/2014/main" id="{C493289C-C131-C034-1DF9-8BC9E6EE271B}"/>
                </a:ext>
              </a:extLst>
            </p:cNvPr>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3" name="Google Shape;3156;p42">
              <a:extLst>
                <a:ext uri="{FF2B5EF4-FFF2-40B4-BE49-F238E27FC236}">
                  <a16:creationId xmlns:a16="http://schemas.microsoft.com/office/drawing/2014/main" id="{545F6FF7-E09A-72BD-A2D3-CD15332E17C6}"/>
                </a:ext>
              </a:extLst>
            </p:cNvPr>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4" name="Google Shape;3157;p42">
              <a:extLst>
                <a:ext uri="{FF2B5EF4-FFF2-40B4-BE49-F238E27FC236}">
                  <a16:creationId xmlns:a16="http://schemas.microsoft.com/office/drawing/2014/main" id="{3A37FFA9-E871-8FE3-E780-2DC8C9FB1044}"/>
                </a:ext>
              </a:extLst>
            </p:cNvPr>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5" name="Google Shape;3158;p42">
              <a:extLst>
                <a:ext uri="{FF2B5EF4-FFF2-40B4-BE49-F238E27FC236}">
                  <a16:creationId xmlns:a16="http://schemas.microsoft.com/office/drawing/2014/main" id="{DD85E0ED-ABAE-FBA1-D3AE-B2E5DFF53DBF}"/>
                </a:ext>
              </a:extLst>
            </p:cNvPr>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6" name="Google Shape;3159;p42">
              <a:extLst>
                <a:ext uri="{FF2B5EF4-FFF2-40B4-BE49-F238E27FC236}">
                  <a16:creationId xmlns:a16="http://schemas.microsoft.com/office/drawing/2014/main" id="{6DA4F4E9-5C84-C7BB-966A-7917687C7175}"/>
                </a:ext>
              </a:extLst>
            </p:cNvPr>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7" name="Google Shape;3160;p42">
              <a:extLst>
                <a:ext uri="{FF2B5EF4-FFF2-40B4-BE49-F238E27FC236}">
                  <a16:creationId xmlns:a16="http://schemas.microsoft.com/office/drawing/2014/main" id="{F417A672-452F-DF21-2BBA-91B0D6E8813D}"/>
                </a:ext>
              </a:extLst>
            </p:cNvPr>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8" name="Google Shape;3161;p42">
              <a:extLst>
                <a:ext uri="{FF2B5EF4-FFF2-40B4-BE49-F238E27FC236}">
                  <a16:creationId xmlns:a16="http://schemas.microsoft.com/office/drawing/2014/main" id="{552DA967-895F-B236-530A-B4194AA41A14}"/>
                </a:ext>
              </a:extLst>
            </p:cNvPr>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9" name="Google Shape;3162;p42">
              <a:extLst>
                <a:ext uri="{FF2B5EF4-FFF2-40B4-BE49-F238E27FC236}">
                  <a16:creationId xmlns:a16="http://schemas.microsoft.com/office/drawing/2014/main" id="{F28F734B-2CF8-E7A7-EE97-C61B7C6EAF9E}"/>
                </a:ext>
              </a:extLst>
            </p:cNvPr>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0" name="Google Shape;3163;p42">
              <a:extLst>
                <a:ext uri="{FF2B5EF4-FFF2-40B4-BE49-F238E27FC236}">
                  <a16:creationId xmlns:a16="http://schemas.microsoft.com/office/drawing/2014/main" id="{BEDC7C10-92A6-E586-ABF2-5FA16D3B6B9B}"/>
                </a:ext>
              </a:extLst>
            </p:cNvPr>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1" name="Google Shape;3164;p42">
              <a:extLst>
                <a:ext uri="{FF2B5EF4-FFF2-40B4-BE49-F238E27FC236}">
                  <a16:creationId xmlns:a16="http://schemas.microsoft.com/office/drawing/2014/main" id="{4F3FD9A4-3CD9-CEB8-8D7F-40CBDAD99874}"/>
                </a:ext>
              </a:extLst>
            </p:cNvPr>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2" name="Google Shape;3165;p42">
              <a:extLst>
                <a:ext uri="{FF2B5EF4-FFF2-40B4-BE49-F238E27FC236}">
                  <a16:creationId xmlns:a16="http://schemas.microsoft.com/office/drawing/2014/main" id="{9EF57597-72EA-622F-C4F2-6E5D5423C59C}"/>
                </a:ext>
              </a:extLst>
            </p:cNvPr>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73" name="Google Shape;3166;p42">
            <a:extLst>
              <a:ext uri="{FF2B5EF4-FFF2-40B4-BE49-F238E27FC236}">
                <a16:creationId xmlns:a16="http://schemas.microsoft.com/office/drawing/2014/main" id="{54883B8F-E665-1CE6-D5AA-9BD44FAFF9D3}"/>
              </a:ext>
            </a:extLst>
          </p:cNvPr>
          <p:cNvGrpSpPr/>
          <p:nvPr/>
        </p:nvGrpSpPr>
        <p:grpSpPr>
          <a:xfrm>
            <a:off x="2045226" y="1471258"/>
            <a:ext cx="8101549" cy="4619505"/>
            <a:chOff x="1275600" y="1191775"/>
            <a:chExt cx="4346325" cy="3314800"/>
          </a:xfrm>
        </p:grpSpPr>
        <p:sp>
          <p:nvSpPr>
            <p:cNvPr id="374" name="Google Shape;3167;p42">
              <a:extLst>
                <a:ext uri="{FF2B5EF4-FFF2-40B4-BE49-F238E27FC236}">
                  <a16:creationId xmlns:a16="http://schemas.microsoft.com/office/drawing/2014/main" id="{7FE2CA67-A54B-3E3D-C375-A7FE6BD4DA05}"/>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5" name="Google Shape;3168;p42">
              <a:extLst>
                <a:ext uri="{FF2B5EF4-FFF2-40B4-BE49-F238E27FC236}">
                  <a16:creationId xmlns:a16="http://schemas.microsoft.com/office/drawing/2014/main" id="{F0EEB5CB-E845-EC71-0A73-B0A58150208C}"/>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6" name="Google Shape;3169;p42">
              <a:extLst>
                <a:ext uri="{FF2B5EF4-FFF2-40B4-BE49-F238E27FC236}">
                  <a16:creationId xmlns:a16="http://schemas.microsoft.com/office/drawing/2014/main" id="{585458EA-D85A-0A8F-BC69-81E0B308E4C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7" name="Google Shape;3170;p42">
              <a:extLst>
                <a:ext uri="{FF2B5EF4-FFF2-40B4-BE49-F238E27FC236}">
                  <a16:creationId xmlns:a16="http://schemas.microsoft.com/office/drawing/2014/main" id="{903C0598-3A02-9691-0E78-23367319102E}"/>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8" name="Google Shape;3171;p42">
              <a:extLst>
                <a:ext uri="{FF2B5EF4-FFF2-40B4-BE49-F238E27FC236}">
                  <a16:creationId xmlns:a16="http://schemas.microsoft.com/office/drawing/2014/main" id="{5EEA8157-1E3C-B01C-015D-F3AE6244D228}"/>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9" name="Google Shape;3172;p42">
              <a:extLst>
                <a:ext uri="{FF2B5EF4-FFF2-40B4-BE49-F238E27FC236}">
                  <a16:creationId xmlns:a16="http://schemas.microsoft.com/office/drawing/2014/main" id="{8C590652-FFE3-9182-1D3F-5BAD6ECD749D}"/>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0" name="Google Shape;3173;p42">
              <a:extLst>
                <a:ext uri="{FF2B5EF4-FFF2-40B4-BE49-F238E27FC236}">
                  <a16:creationId xmlns:a16="http://schemas.microsoft.com/office/drawing/2014/main" id="{D81DD7AA-EA30-C14F-E7D4-70C0CD7273F0}"/>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1" name="Google Shape;3174;p42">
              <a:extLst>
                <a:ext uri="{FF2B5EF4-FFF2-40B4-BE49-F238E27FC236}">
                  <a16:creationId xmlns:a16="http://schemas.microsoft.com/office/drawing/2014/main" id="{A545D285-F3C1-9C93-EAE8-74135C45070F}"/>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2" name="Google Shape;3175;p42">
              <a:extLst>
                <a:ext uri="{FF2B5EF4-FFF2-40B4-BE49-F238E27FC236}">
                  <a16:creationId xmlns:a16="http://schemas.microsoft.com/office/drawing/2014/main" id="{09138F19-FD80-B964-7CFB-C36F173B7E97}"/>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3" name="Google Shape;3176;p42">
              <a:extLst>
                <a:ext uri="{FF2B5EF4-FFF2-40B4-BE49-F238E27FC236}">
                  <a16:creationId xmlns:a16="http://schemas.microsoft.com/office/drawing/2014/main" id="{7EF35E58-1545-AAE3-6040-131AD8468853}"/>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4" name="Google Shape;3177;p42">
              <a:extLst>
                <a:ext uri="{FF2B5EF4-FFF2-40B4-BE49-F238E27FC236}">
                  <a16:creationId xmlns:a16="http://schemas.microsoft.com/office/drawing/2014/main" id="{7AE2D71B-0A46-4FEC-5278-E316E98C4BBE}"/>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5" name="Google Shape;3178;p42">
              <a:extLst>
                <a:ext uri="{FF2B5EF4-FFF2-40B4-BE49-F238E27FC236}">
                  <a16:creationId xmlns:a16="http://schemas.microsoft.com/office/drawing/2014/main" id="{A1341A55-62FA-D647-EA2E-0E4E0F7A1A44}"/>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6" name="Google Shape;3179;p42">
              <a:extLst>
                <a:ext uri="{FF2B5EF4-FFF2-40B4-BE49-F238E27FC236}">
                  <a16:creationId xmlns:a16="http://schemas.microsoft.com/office/drawing/2014/main" id="{56B77B05-647F-6031-3EBE-D0067B73D86C}"/>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7" name="Google Shape;3180;p42">
              <a:extLst>
                <a:ext uri="{FF2B5EF4-FFF2-40B4-BE49-F238E27FC236}">
                  <a16:creationId xmlns:a16="http://schemas.microsoft.com/office/drawing/2014/main" id="{A195E1E1-3A2F-4EE1-60E0-A5F4E272C5BF}"/>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8" name="Google Shape;3181;p42">
              <a:extLst>
                <a:ext uri="{FF2B5EF4-FFF2-40B4-BE49-F238E27FC236}">
                  <a16:creationId xmlns:a16="http://schemas.microsoft.com/office/drawing/2014/main" id="{6E13D6A2-1CCC-F5AA-5234-17E9AED1EEF9}"/>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9" name="Google Shape;3182;p42">
              <a:extLst>
                <a:ext uri="{FF2B5EF4-FFF2-40B4-BE49-F238E27FC236}">
                  <a16:creationId xmlns:a16="http://schemas.microsoft.com/office/drawing/2014/main" id="{486CD07D-D85F-08A3-973D-FB12EDD77166}"/>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0" name="Google Shape;3183;p42">
              <a:extLst>
                <a:ext uri="{FF2B5EF4-FFF2-40B4-BE49-F238E27FC236}">
                  <a16:creationId xmlns:a16="http://schemas.microsoft.com/office/drawing/2014/main" id="{3F124B57-67F3-6253-A9CD-E0230B6B4606}"/>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92" name="Google Shape;3185;p42">
            <a:extLst>
              <a:ext uri="{FF2B5EF4-FFF2-40B4-BE49-F238E27FC236}">
                <a16:creationId xmlns:a16="http://schemas.microsoft.com/office/drawing/2014/main" id="{F366E879-34D1-A374-2934-1ABF1C0AF099}"/>
              </a:ext>
            </a:extLst>
          </p:cNvPr>
          <p:cNvSpPr txBox="1">
            <a:spLocks/>
          </p:cNvSpPr>
          <p:nvPr/>
        </p:nvSpPr>
        <p:spPr>
          <a:xfrm>
            <a:off x="2540846" y="3414120"/>
            <a:ext cx="7329224" cy="102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Atma"/>
              <a:buNone/>
              <a:defRPr sz="6667" b="0" i="0" u="none" strike="noStrike" cap="none">
                <a:solidFill>
                  <a:schemeClr val="lt1"/>
                </a:solidFill>
                <a:latin typeface="Atma"/>
                <a:ea typeface="Atma"/>
                <a:cs typeface="Atma"/>
                <a:sym typeface="Atma"/>
              </a:defRPr>
            </a:lvl1pPr>
            <a:lvl2pPr marR="0" lvl="1"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algn="ctr"/>
            <a:r>
              <a:rPr lang="en-US" sz="4400" b="1" kern="0">
                <a:solidFill>
                  <a:schemeClr val="accent1">
                    <a:lumMod val="50000"/>
                  </a:schemeClr>
                </a:solidFill>
                <a:latin typeface="Times New Roman" panose="02020603050405020304" pitchFamily="18" charset="0"/>
                <a:ea typeface="Times New Roman" panose="02020603050405020304" pitchFamily="18" charset="0"/>
              </a:rPr>
              <a:t>Tìm hiểu về đề tài, bối cảnh, cốt truyện, nhân vật</a:t>
            </a:r>
            <a:endParaRPr lang="en-US" sz="4400" b="1" kern="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94" name="Google Shape;3188;p42">
            <a:extLst>
              <a:ext uri="{FF2B5EF4-FFF2-40B4-BE49-F238E27FC236}">
                <a16:creationId xmlns:a16="http://schemas.microsoft.com/office/drawing/2014/main" id="{89508BB1-8C72-9394-86F4-A17B22090E8A}"/>
              </a:ext>
            </a:extLst>
          </p:cNvPr>
          <p:cNvGrpSpPr/>
          <p:nvPr/>
        </p:nvGrpSpPr>
        <p:grpSpPr>
          <a:xfrm>
            <a:off x="9153236" y="2312877"/>
            <a:ext cx="1670805" cy="2733065"/>
            <a:chOff x="6812802" y="1734657"/>
            <a:chExt cx="1253104" cy="2049799"/>
          </a:xfrm>
        </p:grpSpPr>
        <p:sp>
          <p:nvSpPr>
            <p:cNvPr id="395" name="Google Shape;3189;p42">
              <a:extLst>
                <a:ext uri="{FF2B5EF4-FFF2-40B4-BE49-F238E27FC236}">
                  <a16:creationId xmlns:a16="http://schemas.microsoft.com/office/drawing/2014/main" id="{C44C61F5-B3E1-5931-AC32-1BC9309AC6A1}"/>
                </a:ext>
              </a:extLst>
            </p:cNvPr>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6" name="Google Shape;3190;p42">
              <a:extLst>
                <a:ext uri="{FF2B5EF4-FFF2-40B4-BE49-F238E27FC236}">
                  <a16:creationId xmlns:a16="http://schemas.microsoft.com/office/drawing/2014/main" id="{B22956A1-88E6-F3E5-0806-AEDD0A6EFD5E}"/>
                </a:ext>
              </a:extLst>
            </p:cNvPr>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7" name="Google Shape;3191;p42">
              <a:extLst>
                <a:ext uri="{FF2B5EF4-FFF2-40B4-BE49-F238E27FC236}">
                  <a16:creationId xmlns:a16="http://schemas.microsoft.com/office/drawing/2014/main" id="{A9CF4325-96AB-FE89-E7C6-537D607AE75B}"/>
                </a:ext>
              </a:extLst>
            </p:cNvPr>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8" name="Google Shape;3192;p42">
              <a:extLst>
                <a:ext uri="{FF2B5EF4-FFF2-40B4-BE49-F238E27FC236}">
                  <a16:creationId xmlns:a16="http://schemas.microsoft.com/office/drawing/2014/main" id="{3D6ECA95-3CB2-BD0D-A39B-FC5295C34CFB}"/>
                </a:ext>
              </a:extLst>
            </p:cNvPr>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9" name="Google Shape;3193;p42">
              <a:extLst>
                <a:ext uri="{FF2B5EF4-FFF2-40B4-BE49-F238E27FC236}">
                  <a16:creationId xmlns:a16="http://schemas.microsoft.com/office/drawing/2014/main" id="{6D99D9E1-D755-C199-3378-3ABC5EE4D4F2}"/>
                </a:ext>
              </a:extLst>
            </p:cNvPr>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0" name="Google Shape;3194;p42">
              <a:extLst>
                <a:ext uri="{FF2B5EF4-FFF2-40B4-BE49-F238E27FC236}">
                  <a16:creationId xmlns:a16="http://schemas.microsoft.com/office/drawing/2014/main" id="{5BC3CB2D-2CD4-1CEC-ACBD-166F3AF47FD3}"/>
                </a:ext>
              </a:extLst>
            </p:cNvPr>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1" name="Google Shape;3195;p42">
              <a:extLst>
                <a:ext uri="{FF2B5EF4-FFF2-40B4-BE49-F238E27FC236}">
                  <a16:creationId xmlns:a16="http://schemas.microsoft.com/office/drawing/2014/main" id="{1FF8690B-B4E9-F4BE-B7A8-22A2220AE0D1}"/>
                </a:ext>
              </a:extLst>
            </p:cNvPr>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2" name="Google Shape;3196;p42">
              <a:extLst>
                <a:ext uri="{FF2B5EF4-FFF2-40B4-BE49-F238E27FC236}">
                  <a16:creationId xmlns:a16="http://schemas.microsoft.com/office/drawing/2014/main" id="{790A20B8-F67B-9702-2A3C-148406A17AA6}"/>
                </a:ext>
              </a:extLst>
            </p:cNvPr>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3" name="Google Shape;3197;p42">
              <a:extLst>
                <a:ext uri="{FF2B5EF4-FFF2-40B4-BE49-F238E27FC236}">
                  <a16:creationId xmlns:a16="http://schemas.microsoft.com/office/drawing/2014/main" id="{370EAACA-4418-EF2B-C56D-892EE6C29F5D}"/>
                </a:ext>
              </a:extLst>
            </p:cNvPr>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4" name="Google Shape;3198;p42">
              <a:extLst>
                <a:ext uri="{FF2B5EF4-FFF2-40B4-BE49-F238E27FC236}">
                  <a16:creationId xmlns:a16="http://schemas.microsoft.com/office/drawing/2014/main" id="{C32F9D2A-98FB-6ADA-66CE-440DBFF2F9F8}"/>
                </a:ext>
              </a:extLst>
            </p:cNvPr>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5" name="Google Shape;3199;p42">
              <a:extLst>
                <a:ext uri="{FF2B5EF4-FFF2-40B4-BE49-F238E27FC236}">
                  <a16:creationId xmlns:a16="http://schemas.microsoft.com/office/drawing/2014/main" id="{CE3BC551-1329-2649-4621-D329F5086666}"/>
                </a:ext>
              </a:extLst>
            </p:cNvPr>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6" name="Google Shape;3200;p42">
              <a:extLst>
                <a:ext uri="{FF2B5EF4-FFF2-40B4-BE49-F238E27FC236}">
                  <a16:creationId xmlns:a16="http://schemas.microsoft.com/office/drawing/2014/main" id="{3C368B5A-7C14-EEEF-E1DA-DBA31D3036B1}"/>
                </a:ext>
              </a:extLst>
            </p:cNvPr>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7" name="Google Shape;3201;p42">
              <a:extLst>
                <a:ext uri="{FF2B5EF4-FFF2-40B4-BE49-F238E27FC236}">
                  <a16:creationId xmlns:a16="http://schemas.microsoft.com/office/drawing/2014/main" id="{EDF4F7CB-6DEA-F647-CA26-0725E249A1C3}"/>
                </a:ext>
              </a:extLst>
            </p:cNvPr>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8" name="Google Shape;3202;p42">
              <a:extLst>
                <a:ext uri="{FF2B5EF4-FFF2-40B4-BE49-F238E27FC236}">
                  <a16:creationId xmlns:a16="http://schemas.microsoft.com/office/drawing/2014/main" id="{7850CD85-8868-4DD8-D5E7-9B0D44B78BF3}"/>
                </a:ext>
              </a:extLst>
            </p:cNvPr>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9" name="Google Shape;3203;p42">
              <a:extLst>
                <a:ext uri="{FF2B5EF4-FFF2-40B4-BE49-F238E27FC236}">
                  <a16:creationId xmlns:a16="http://schemas.microsoft.com/office/drawing/2014/main" id="{595BEBE7-637B-338A-78BA-28A03971A1F8}"/>
                </a:ext>
              </a:extLst>
            </p:cNvPr>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0" name="Google Shape;3204;p42">
              <a:extLst>
                <a:ext uri="{FF2B5EF4-FFF2-40B4-BE49-F238E27FC236}">
                  <a16:creationId xmlns:a16="http://schemas.microsoft.com/office/drawing/2014/main" id="{2A79EC59-A101-1940-8CB3-5449843CC1A1}"/>
                </a:ext>
              </a:extLst>
            </p:cNvPr>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1" name="Google Shape;3205;p42">
              <a:extLst>
                <a:ext uri="{FF2B5EF4-FFF2-40B4-BE49-F238E27FC236}">
                  <a16:creationId xmlns:a16="http://schemas.microsoft.com/office/drawing/2014/main" id="{CC960555-A868-9805-B092-06BDA70110CE}"/>
                </a:ext>
              </a:extLst>
            </p:cNvPr>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2" name="Google Shape;3206;p42">
              <a:extLst>
                <a:ext uri="{FF2B5EF4-FFF2-40B4-BE49-F238E27FC236}">
                  <a16:creationId xmlns:a16="http://schemas.microsoft.com/office/drawing/2014/main" id="{68CBAFC2-7235-3114-23E6-EE049348E56F}"/>
                </a:ext>
              </a:extLst>
            </p:cNvPr>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3" name="Google Shape;3207;p42">
              <a:extLst>
                <a:ext uri="{FF2B5EF4-FFF2-40B4-BE49-F238E27FC236}">
                  <a16:creationId xmlns:a16="http://schemas.microsoft.com/office/drawing/2014/main" id="{3A774A96-33E8-7DC3-45C5-0F4073DD94BE}"/>
                </a:ext>
              </a:extLst>
            </p:cNvPr>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4" name="Google Shape;3208;p42">
              <a:extLst>
                <a:ext uri="{FF2B5EF4-FFF2-40B4-BE49-F238E27FC236}">
                  <a16:creationId xmlns:a16="http://schemas.microsoft.com/office/drawing/2014/main" id="{28CE03F1-9F29-2E0C-3049-C6A8D7F0BD7A}"/>
                </a:ext>
              </a:extLst>
            </p:cNvPr>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5" name="Google Shape;3209;p42">
              <a:extLst>
                <a:ext uri="{FF2B5EF4-FFF2-40B4-BE49-F238E27FC236}">
                  <a16:creationId xmlns:a16="http://schemas.microsoft.com/office/drawing/2014/main" id="{4D792B51-892D-BC6C-7565-81853ED1C28B}"/>
                </a:ext>
              </a:extLst>
            </p:cNvPr>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6" name="Google Shape;3210;p42">
              <a:extLst>
                <a:ext uri="{FF2B5EF4-FFF2-40B4-BE49-F238E27FC236}">
                  <a16:creationId xmlns:a16="http://schemas.microsoft.com/office/drawing/2014/main" id="{0B2E4D2E-46BF-DCF9-F589-869CD1ADD6AD}"/>
                </a:ext>
              </a:extLst>
            </p:cNvPr>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7" name="Google Shape;3211;p42">
              <a:extLst>
                <a:ext uri="{FF2B5EF4-FFF2-40B4-BE49-F238E27FC236}">
                  <a16:creationId xmlns:a16="http://schemas.microsoft.com/office/drawing/2014/main" id="{3098CC14-6B93-18BE-7B6B-7404A873B2F4}"/>
                </a:ext>
              </a:extLst>
            </p:cNvPr>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8" name="Google Shape;3212;p42">
              <a:extLst>
                <a:ext uri="{FF2B5EF4-FFF2-40B4-BE49-F238E27FC236}">
                  <a16:creationId xmlns:a16="http://schemas.microsoft.com/office/drawing/2014/main" id="{1245BD87-6297-30B1-506B-07EC941853D8}"/>
                </a:ext>
              </a:extLst>
            </p:cNvPr>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9" name="Google Shape;3213;p42">
              <a:extLst>
                <a:ext uri="{FF2B5EF4-FFF2-40B4-BE49-F238E27FC236}">
                  <a16:creationId xmlns:a16="http://schemas.microsoft.com/office/drawing/2014/main" id="{C670A5CC-7C25-76BF-C921-4866DC0F6389}"/>
                </a:ext>
              </a:extLst>
            </p:cNvPr>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0" name="Google Shape;3214;p42">
              <a:extLst>
                <a:ext uri="{FF2B5EF4-FFF2-40B4-BE49-F238E27FC236}">
                  <a16:creationId xmlns:a16="http://schemas.microsoft.com/office/drawing/2014/main" id="{E7952AE3-158B-6CAA-EB6C-7CC9D6C01EAF}"/>
                </a:ext>
              </a:extLst>
            </p:cNvPr>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1" name="Google Shape;3215;p42">
              <a:extLst>
                <a:ext uri="{FF2B5EF4-FFF2-40B4-BE49-F238E27FC236}">
                  <a16:creationId xmlns:a16="http://schemas.microsoft.com/office/drawing/2014/main" id="{6EDC4483-E4B9-13E1-D00D-EA70CB28A609}"/>
                </a:ext>
              </a:extLst>
            </p:cNvPr>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2" name="Google Shape;3216;p42">
              <a:extLst>
                <a:ext uri="{FF2B5EF4-FFF2-40B4-BE49-F238E27FC236}">
                  <a16:creationId xmlns:a16="http://schemas.microsoft.com/office/drawing/2014/main" id="{07DFB01E-D4B9-EA5B-85EC-45390146FB80}"/>
                </a:ext>
              </a:extLst>
            </p:cNvPr>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3" name="Google Shape;3217;p42">
              <a:extLst>
                <a:ext uri="{FF2B5EF4-FFF2-40B4-BE49-F238E27FC236}">
                  <a16:creationId xmlns:a16="http://schemas.microsoft.com/office/drawing/2014/main" id="{09835882-9631-DE78-50C4-8CDED7722E1F}"/>
                </a:ext>
              </a:extLst>
            </p:cNvPr>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4" name="Google Shape;3218;p42">
              <a:extLst>
                <a:ext uri="{FF2B5EF4-FFF2-40B4-BE49-F238E27FC236}">
                  <a16:creationId xmlns:a16="http://schemas.microsoft.com/office/drawing/2014/main" id="{DC93891D-E318-E39D-3EEE-21D5B01E873C}"/>
                </a:ext>
              </a:extLst>
            </p:cNvPr>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5" name="Google Shape;3219;p42">
              <a:extLst>
                <a:ext uri="{FF2B5EF4-FFF2-40B4-BE49-F238E27FC236}">
                  <a16:creationId xmlns:a16="http://schemas.microsoft.com/office/drawing/2014/main" id="{830B779E-7BDD-791C-53F2-F7F02595ABBF}"/>
                </a:ext>
              </a:extLst>
            </p:cNvPr>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6" name="Google Shape;3220;p42">
              <a:extLst>
                <a:ext uri="{FF2B5EF4-FFF2-40B4-BE49-F238E27FC236}">
                  <a16:creationId xmlns:a16="http://schemas.microsoft.com/office/drawing/2014/main" id="{1502A997-B8E1-84B0-F618-621E49B6F4CE}"/>
                </a:ext>
              </a:extLst>
            </p:cNvPr>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7" name="Google Shape;3221;p42">
              <a:extLst>
                <a:ext uri="{FF2B5EF4-FFF2-40B4-BE49-F238E27FC236}">
                  <a16:creationId xmlns:a16="http://schemas.microsoft.com/office/drawing/2014/main" id="{951B53CD-BB4F-6338-F6AD-6E7C075DA74A}"/>
                </a:ext>
              </a:extLst>
            </p:cNvPr>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8" name="Google Shape;3222;p42">
              <a:extLst>
                <a:ext uri="{FF2B5EF4-FFF2-40B4-BE49-F238E27FC236}">
                  <a16:creationId xmlns:a16="http://schemas.microsoft.com/office/drawing/2014/main" id="{4E26EE3D-D08E-32AE-4678-4CC12AFECE1F}"/>
                </a:ext>
              </a:extLst>
            </p:cNvPr>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9" name="Google Shape;3223;p42">
              <a:extLst>
                <a:ext uri="{FF2B5EF4-FFF2-40B4-BE49-F238E27FC236}">
                  <a16:creationId xmlns:a16="http://schemas.microsoft.com/office/drawing/2014/main" id="{E1F4A43A-24BF-19E9-8E90-1028C7D2E118}"/>
                </a:ext>
              </a:extLst>
            </p:cNvPr>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0" name="Google Shape;3224;p42">
              <a:extLst>
                <a:ext uri="{FF2B5EF4-FFF2-40B4-BE49-F238E27FC236}">
                  <a16:creationId xmlns:a16="http://schemas.microsoft.com/office/drawing/2014/main" id="{E50065AC-E028-775D-3025-823744F0616A}"/>
                </a:ext>
              </a:extLst>
            </p:cNvPr>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1" name="Google Shape;3225;p42">
              <a:extLst>
                <a:ext uri="{FF2B5EF4-FFF2-40B4-BE49-F238E27FC236}">
                  <a16:creationId xmlns:a16="http://schemas.microsoft.com/office/drawing/2014/main" id="{3A2558F2-FC7F-F83F-AD1B-C6B941F00518}"/>
                </a:ext>
              </a:extLst>
            </p:cNvPr>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2" name="Google Shape;3226;p42">
              <a:extLst>
                <a:ext uri="{FF2B5EF4-FFF2-40B4-BE49-F238E27FC236}">
                  <a16:creationId xmlns:a16="http://schemas.microsoft.com/office/drawing/2014/main" id="{B0D558FE-69F9-E49C-6E89-8060A6F96F10}"/>
                </a:ext>
              </a:extLst>
            </p:cNvPr>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3" name="Google Shape;3227;p42">
              <a:extLst>
                <a:ext uri="{FF2B5EF4-FFF2-40B4-BE49-F238E27FC236}">
                  <a16:creationId xmlns:a16="http://schemas.microsoft.com/office/drawing/2014/main" id="{3B103F3E-A92A-EE87-B9E0-7726F5D19DCA}"/>
                </a:ext>
              </a:extLst>
            </p:cNvPr>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4" name="Google Shape;3228;p42">
              <a:extLst>
                <a:ext uri="{FF2B5EF4-FFF2-40B4-BE49-F238E27FC236}">
                  <a16:creationId xmlns:a16="http://schemas.microsoft.com/office/drawing/2014/main" id="{A9433478-4439-C974-80D3-BEBE1165B2A7}"/>
                </a:ext>
              </a:extLst>
            </p:cNvPr>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5" name="Google Shape;3229;p42">
              <a:extLst>
                <a:ext uri="{FF2B5EF4-FFF2-40B4-BE49-F238E27FC236}">
                  <a16:creationId xmlns:a16="http://schemas.microsoft.com/office/drawing/2014/main" id="{8593C7E4-EC04-F881-7F7E-990E8F5A9E7E}"/>
                </a:ext>
              </a:extLst>
            </p:cNvPr>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6" name="Google Shape;3230;p42">
              <a:extLst>
                <a:ext uri="{FF2B5EF4-FFF2-40B4-BE49-F238E27FC236}">
                  <a16:creationId xmlns:a16="http://schemas.microsoft.com/office/drawing/2014/main" id="{552FE56C-6366-C92F-96CD-83928624C5A8}"/>
                </a:ext>
              </a:extLst>
            </p:cNvPr>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7" name="Google Shape;3231;p42">
              <a:extLst>
                <a:ext uri="{FF2B5EF4-FFF2-40B4-BE49-F238E27FC236}">
                  <a16:creationId xmlns:a16="http://schemas.microsoft.com/office/drawing/2014/main" id="{51D55C5E-523A-CEA1-5C5F-62E56203B322}"/>
                </a:ext>
              </a:extLst>
            </p:cNvPr>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8" name="Google Shape;3232;p42">
              <a:extLst>
                <a:ext uri="{FF2B5EF4-FFF2-40B4-BE49-F238E27FC236}">
                  <a16:creationId xmlns:a16="http://schemas.microsoft.com/office/drawing/2014/main" id="{FBF5CB1B-73D9-87E2-92E6-76EB4093CC23}"/>
                </a:ext>
              </a:extLst>
            </p:cNvPr>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9" name="Google Shape;3233;p42">
              <a:extLst>
                <a:ext uri="{FF2B5EF4-FFF2-40B4-BE49-F238E27FC236}">
                  <a16:creationId xmlns:a16="http://schemas.microsoft.com/office/drawing/2014/main" id="{5CD9EAC6-FDF3-95D8-A651-7831784FADAD}"/>
                </a:ext>
              </a:extLst>
            </p:cNvPr>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0" name="Google Shape;3234;p42">
              <a:extLst>
                <a:ext uri="{FF2B5EF4-FFF2-40B4-BE49-F238E27FC236}">
                  <a16:creationId xmlns:a16="http://schemas.microsoft.com/office/drawing/2014/main" id="{53E0C249-E37B-69B7-661A-878FB5601C2D}"/>
                </a:ext>
              </a:extLst>
            </p:cNvPr>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1" name="Google Shape;3235;p42">
              <a:extLst>
                <a:ext uri="{FF2B5EF4-FFF2-40B4-BE49-F238E27FC236}">
                  <a16:creationId xmlns:a16="http://schemas.microsoft.com/office/drawing/2014/main" id="{B764F3D5-F033-A5F5-440B-7308B6AC4CF7}"/>
                </a:ext>
              </a:extLst>
            </p:cNvPr>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2" name="Google Shape;3236;p42">
              <a:extLst>
                <a:ext uri="{FF2B5EF4-FFF2-40B4-BE49-F238E27FC236}">
                  <a16:creationId xmlns:a16="http://schemas.microsoft.com/office/drawing/2014/main" id="{B8F305E5-1B57-303D-8A1F-D9C54876F1E6}"/>
                </a:ext>
              </a:extLst>
            </p:cNvPr>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3" name="Google Shape;3237;p42">
              <a:extLst>
                <a:ext uri="{FF2B5EF4-FFF2-40B4-BE49-F238E27FC236}">
                  <a16:creationId xmlns:a16="http://schemas.microsoft.com/office/drawing/2014/main" id="{34DA6557-C0A9-254C-91F9-D107DA898576}"/>
                </a:ext>
              </a:extLst>
            </p:cNvPr>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4" name="Google Shape;3238;p42">
              <a:extLst>
                <a:ext uri="{FF2B5EF4-FFF2-40B4-BE49-F238E27FC236}">
                  <a16:creationId xmlns:a16="http://schemas.microsoft.com/office/drawing/2014/main" id="{7F4B9BCB-128A-D1F4-AEB2-367D4B850992}"/>
                </a:ext>
              </a:extLst>
            </p:cNvPr>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5" name="Google Shape;3239;p42">
              <a:extLst>
                <a:ext uri="{FF2B5EF4-FFF2-40B4-BE49-F238E27FC236}">
                  <a16:creationId xmlns:a16="http://schemas.microsoft.com/office/drawing/2014/main" id="{7DB59B87-AC4E-5F9A-DC02-B886A323FC1F}"/>
                </a:ext>
              </a:extLst>
            </p:cNvPr>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6" name="Google Shape;3240;p42">
              <a:extLst>
                <a:ext uri="{FF2B5EF4-FFF2-40B4-BE49-F238E27FC236}">
                  <a16:creationId xmlns:a16="http://schemas.microsoft.com/office/drawing/2014/main" id="{59A4F228-ABDD-812C-5A12-23E35F9B9CE2}"/>
                </a:ext>
              </a:extLst>
            </p:cNvPr>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7" name="Google Shape;3241;p42">
              <a:extLst>
                <a:ext uri="{FF2B5EF4-FFF2-40B4-BE49-F238E27FC236}">
                  <a16:creationId xmlns:a16="http://schemas.microsoft.com/office/drawing/2014/main" id="{73820853-46CA-0A7B-A48F-722E50BC2315}"/>
                </a:ext>
              </a:extLst>
            </p:cNvPr>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48" name="Google Shape;1161;p38">
            <a:extLst>
              <a:ext uri="{FF2B5EF4-FFF2-40B4-BE49-F238E27FC236}">
                <a16:creationId xmlns:a16="http://schemas.microsoft.com/office/drawing/2014/main" id="{C3FCEE85-A496-7438-6F52-0AEA851E64F2}"/>
              </a:ext>
            </a:extLst>
          </p:cNvPr>
          <p:cNvSpPr/>
          <p:nvPr/>
        </p:nvSpPr>
        <p:spPr>
          <a:xfrm rot="3363349">
            <a:off x="5366887" y="2094407"/>
            <a:ext cx="1698631" cy="134101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rgbClr val="3896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9" name="Google Shape;1162;p38">
            <a:extLst>
              <a:ext uri="{FF2B5EF4-FFF2-40B4-BE49-F238E27FC236}">
                <a16:creationId xmlns:a16="http://schemas.microsoft.com/office/drawing/2014/main" id="{48ACDF56-36F4-9A80-FF61-2D648374BF4D}"/>
              </a:ext>
            </a:extLst>
          </p:cNvPr>
          <p:cNvSpPr txBox="1">
            <a:spLocks noGrp="1"/>
          </p:cNvSpPr>
          <p:nvPr/>
        </p:nvSpPr>
        <p:spPr>
          <a:xfrm>
            <a:off x="5418416" y="2172791"/>
            <a:ext cx="1490374" cy="80329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Titan One"/>
              <a:buNone/>
              <a:defRPr sz="6000" b="0" i="0" u="none" strike="noStrike" cap="none">
                <a:solidFill>
                  <a:schemeClr val="lt1"/>
                </a:solidFill>
                <a:latin typeface="Titan One"/>
                <a:ea typeface="Titan One"/>
                <a:cs typeface="Titan One"/>
                <a:sym typeface="Titan One"/>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defTabSz="1219170">
              <a:buClr>
                <a:srgbClr val="38965D"/>
              </a:buClr>
              <a:defRPr/>
            </a:pPr>
            <a:r>
              <a:rPr lang="en" sz="6600" b="1" kern="0">
                <a:solidFill>
                  <a:srgbClr val="FFFFFF"/>
                </a:solidFill>
                <a:latin typeface="Times New Roman" panose="02020603050405020304" pitchFamily="18" charset="0"/>
                <a:cs typeface="Times New Roman" panose="02020603050405020304" pitchFamily="18" charset="0"/>
              </a:rPr>
              <a:t>1</a:t>
            </a:r>
            <a:endParaRPr sz="6600" b="1" kern="0">
              <a:solidFill>
                <a:srgbClr val="FFFFFF"/>
              </a:solidFill>
              <a:latin typeface="Times New Roman" panose="02020603050405020304" pitchFamily="18" charset="0"/>
              <a:cs typeface="Times New Roman" panose="02020603050405020304" pitchFamily="18" charset="0"/>
            </a:endParaRPr>
          </a:p>
        </p:txBody>
      </p:sp>
      <p:grpSp>
        <p:nvGrpSpPr>
          <p:cNvPr id="452" name="Google Shape;1166;p46">
            <a:extLst>
              <a:ext uri="{FF2B5EF4-FFF2-40B4-BE49-F238E27FC236}">
                <a16:creationId xmlns:a16="http://schemas.microsoft.com/office/drawing/2014/main" id="{B80C5DAF-CFA2-D46F-BDE2-5230AC68BC36}"/>
              </a:ext>
            </a:extLst>
          </p:cNvPr>
          <p:cNvGrpSpPr/>
          <p:nvPr/>
        </p:nvGrpSpPr>
        <p:grpSpPr>
          <a:xfrm>
            <a:off x="133970" y="546"/>
            <a:ext cx="2093429" cy="1398977"/>
            <a:chOff x="536849" y="3549977"/>
            <a:chExt cx="1570072" cy="1049233"/>
          </a:xfrm>
        </p:grpSpPr>
        <p:grpSp>
          <p:nvGrpSpPr>
            <p:cNvPr id="453" name="Google Shape;1167;p46">
              <a:extLst>
                <a:ext uri="{FF2B5EF4-FFF2-40B4-BE49-F238E27FC236}">
                  <a16:creationId xmlns:a16="http://schemas.microsoft.com/office/drawing/2014/main" id="{521A7115-FB66-928F-CFA6-AA6EDCB6C50E}"/>
                </a:ext>
              </a:extLst>
            </p:cNvPr>
            <p:cNvGrpSpPr/>
            <p:nvPr/>
          </p:nvGrpSpPr>
          <p:grpSpPr>
            <a:xfrm>
              <a:off x="536850" y="3717605"/>
              <a:ext cx="1570071" cy="881605"/>
              <a:chOff x="4885325" y="2331950"/>
              <a:chExt cx="1176700" cy="660675"/>
            </a:xfrm>
          </p:grpSpPr>
          <p:sp>
            <p:nvSpPr>
              <p:cNvPr id="458" name="Google Shape;1168;p46">
                <a:extLst>
                  <a:ext uri="{FF2B5EF4-FFF2-40B4-BE49-F238E27FC236}">
                    <a16:creationId xmlns:a16="http://schemas.microsoft.com/office/drawing/2014/main" id="{622DA244-80EC-DB53-5B4C-2222471B6CCF}"/>
                  </a:ext>
                </a:extLst>
              </p:cNvPr>
              <p:cNvSpPr/>
              <p:nvPr/>
            </p:nvSpPr>
            <p:spPr>
              <a:xfrm>
                <a:off x="5347325" y="2581700"/>
                <a:ext cx="274375" cy="400075"/>
              </a:xfrm>
              <a:custGeom>
                <a:avLst/>
                <a:gdLst/>
                <a:ahLst/>
                <a:cxnLst/>
                <a:rect l="l" t="t" r="r" b="b"/>
                <a:pathLst>
                  <a:path w="10975" h="16003" extrusionOk="0">
                    <a:moveTo>
                      <a:pt x="5514" y="2129"/>
                    </a:moveTo>
                    <a:cubicBezTo>
                      <a:pt x="5695" y="2129"/>
                      <a:pt x="5891" y="2140"/>
                      <a:pt x="6105" y="2159"/>
                    </a:cubicBezTo>
                    <a:cubicBezTo>
                      <a:pt x="6305" y="2192"/>
                      <a:pt x="6505" y="2292"/>
                      <a:pt x="6672" y="2359"/>
                    </a:cubicBezTo>
                    <a:cubicBezTo>
                      <a:pt x="6839" y="2459"/>
                      <a:pt x="6972" y="2593"/>
                      <a:pt x="7105" y="2693"/>
                    </a:cubicBezTo>
                    <a:cubicBezTo>
                      <a:pt x="7172" y="2826"/>
                      <a:pt x="7306" y="2960"/>
                      <a:pt x="7339" y="3093"/>
                    </a:cubicBezTo>
                    <a:cubicBezTo>
                      <a:pt x="7372" y="3193"/>
                      <a:pt x="7439" y="3293"/>
                      <a:pt x="7439" y="3326"/>
                    </a:cubicBezTo>
                    <a:cubicBezTo>
                      <a:pt x="7472" y="3427"/>
                      <a:pt x="7472" y="3493"/>
                      <a:pt x="7472" y="3493"/>
                    </a:cubicBezTo>
                    <a:lnTo>
                      <a:pt x="7472" y="3760"/>
                    </a:lnTo>
                    <a:cubicBezTo>
                      <a:pt x="7439" y="4294"/>
                      <a:pt x="7005" y="4694"/>
                      <a:pt x="6305" y="5028"/>
                    </a:cubicBezTo>
                    <a:cubicBezTo>
                      <a:pt x="5604" y="5428"/>
                      <a:pt x="4704" y="5595"/>
                      <a:pt x="3636" y="5628"/>
                    </a:cubicBezTo>
                    <a:cubicBezTo>
                      <a:pt x="3636" y="5528"/>
                      <a:pt x="3703" y="5295"/>
                      <a:pt x="3870" y="4928"/>
                    </a:cubicBezTo>
                    <a:cubicBezTo>
                      <a:pt x="4003" y="4594"/>
                      <a:pt x="4103" y="4260"/>
                      <a:pt x="4170" y="3994"/>
                    </a:cubicBezTo>
                    <a:cubicBezTo>
                      <a:pt x="4203" y="3693"/>
                      <a:pt x="4270" y="3493"/>
                      <a:pt x="4303" y="3293"/>
                    </a:cubicBezTo>
                    <a:cubicBezTo>
                      <a:pt x="4337" y="3093"/>
                      <a:pt x="4370" y="2926"/>
                      <a:pt x="4370" y="2759"/>
                    </a:cubicBezTo>
                    <a:cubicBezTo>
                      <a:pt x="4370" y="2626"/>
                      <a:pt x="4437" y="2493"/>
                      <a:pt x="4470" y="2359"/>
                    </a:cubicBezTo>
                    <a:cubicBezTo>
                      <a:pt x="4730" y="2194"/>
                      <a:pt x="5074" y="2129"/>
                      <a:pt x="5514" y="2129"/>
                    </a:cubicBezTo>
                    <a:close/>
                    <a:moveTo>
                      <a:pt x="5918" y="7567"/>
                    </a:moveTo>
                    <a:cubicBezTo>
                      <a:pt x="5986" y="7567"/>
                      <a:pt x="6049" y="7574"/>
                      <a:pt x="6105" y="7596"/>
                    </a:cubicBezTo>
                    <a:cubicBezTo>
                      <a:pt x="6505" y="7630"/>
                      <a:pt x="6872" y="7763"/>
                      <a:pt x="7206" y="7930"/>
                    </a:cubicBezTo>
                    <a:cubicBezTo>
                      <a:pt x="7539" y="8097"/>
                      <a:pt x="7839" y="8330"/>
                      <a:pt x="8106" y="8597"/>
                    </a:cubicBezTo>
                    <a:cubicBezTo>
                      <a:pt x="8340" y="8864"/>
                      <a:pt x="8506" y="9197"/>
                      <a:pt x="8640" y="9598"/>
                    </a:cubicBezTo>
                    <a:cubicBezTo>
                      <a:pt x="8773" y="9965"/>
                      <a:pt x="8807" y="10432"/>
                      <a:pt x="8707" y="10932"/>
                    </a:cubicBezTo>
                    <a:cubicBezTo>
                      <a:pt x="8673" y="11165"/>
                      <a:pt x="8607" y="11366"/>
                      <a:pt x="8506" y="11599"/>
                    </a:cubicBezTo>
                    <a:cubicBezTo>
                      <a:pt x="8473" y="11766"/>
                      <a:pt x="8340" y="11866"/>
                      <a:pt x="8106" y="12033"/>
                    </a:cubicBezTo>
                    <a:cubicBezTo>
                      <a:pt x="7873" y="12166"/>
                      <a:pt x="7673" y="12333"/>
                      <a:pt x="7439" y="12500"/>
                    </a:cubicBezTo>
                    <a:cubicBezTo>
                      <a:pt x="7206" y="12667"/>
                      <a:pt x="6939" y="12800"/>
                      <a:pt x="6672" y="12933"/>
                    </a:cubicBezTo>
                    <a:cubicBezTo>
                      <a:pt x="6438" y="13033"/>
                      <a:pt x="6171" y="13134"/>
                      <a:pt x="5971" y="13167"/>
                    </a:cubicBezTo>
                    <a:lnTo>
                      <a:pt x="4003" y="13601"/>
                    </a:lnTo>
                    <a:cubicBezTo>
                      <a:pt x="3588" y="13649"/>
                      <a:pt x="3209" y="13680"/>
                      <a:pt x="2878" y="13680"/>
                    </a:cubicBezTo>
                    <a:cubicBezTo>
                      <a:pt x="2757" y="13680"/>
                      <a:pt x="2643" y="13676"/>
                      <a:pt x="2536" y="13667"/>
                    </a:cubicBezTo>
                    <a:lnTo>
                      <a:pt x="2435" y="13667"/>
                    </a:lnTo>
                    <a:cubicBezTo>
                      <a:pt x="2536" y="13000"/>
                      <a:pt x="2636" y="12433"/>
                      <a:pt x="2702" y="11966"/>
                    </a:cubicBezTo>
                    <a:cubicBezTo>
                      <a:pt x="2802" y="11499"/>
                      <a:pt x="2836" y="11099"/>
                      <a:pt x="2936" y="10698"/>
                    </a:cubicBezTo>
                    <a:cubicBezTo>
                      <a:pt x="3003" y="10365"/>
                      <a:pt x="3036" y="9998"/>
                      <a:pt x="3136" y="9664"/>
                    </a:cubicBezTo>
                    <a:cubicBezTo>
                      <a:pt x="3169" y="9331"/>
                      <a:pt x="3269" y="8964"/>
                      <a:pt x="3303" y="8497"/>
                    </a:cubicBezTo>
                    <a:lnTo>
                      <a:pt x="3369" y="7930"/>
                    </a:lnTo>
                    <a:cubicBezTo>
                      <a:pt x="3470" y="7930"/>
                      <a:pt x="3603" y="7863"/>
                      <a:pt x="3836" y="7830"/>
                    </a:cubicBezTo>
                    <a:cubicBezTo>
                      <a:pt x="4103" y="7796"/>
                      <a:pt x="4337" y="7763"/>
                      <a:pt x="4637" y="7696"/>
                    </a:cubicBezTo>
                    <a:cubicBezTo>
                      <a:pt x="4937" y="7663"/>
                      <a:pt x="5204" y="7630"/>
                      <a:pt x="5471" y="7596"/>
                    </a:cubicBezTo>
                    <a:cubicBezTo>
                      <a:pt x="5627" y="7596"/>
                      <a:pt x="5782" y="7567"/>
                      <a:pt x="5918" y="7567"/>
                    </a:cubicBezTo>
                    <a:close/>
                    <a:moveTo>
                      <a:pt x="5688" y="0"/>
                    </a:moveTo>
                    <a:cubicBezTo>
                      <a:pt x="5109" y="0"/>
                      <a:pt x="4466" y="87"/>
                      <a:pt x="3803" y="291"/>
                    </a:cubicBezTo>
                    <a:cubicBezTo>
                      <a:pt x="3633" y="264"/>
                      <a:pt x="3473" y="252"/>
                      <a:pt x="3322" y="252"/>
                    </a:cubicBezTo>
                    <a:cubicBezTo>
                      <a:pt x="2911" y="252"/>
                      <a:pt x="2571" y="345"/>
                      <a:pt x="2302" y="491"/>
                    </a:cubicBezTo>
                    <a:cubicBezTo>
                      <a:pt x="1935" y="691"/>
                      <a:pt x="1702" y="958"/>
                      <a:pt x="1668" y="1192"/>
                    </a:cubicBezTo>
                    <a:cubicBezTo>
                      <a:pt x="1768" y="1525"/>
                      <a:pt x="1802" y="1825"/>
                      <a:pt x="1835" y="2059"/>
                    </a:cubicBezTo>
                    <a:cubicBezTo>
                      <a:pt x="1868" y="2326"/>
                      <a:pt x="1935" y="2526"/>
                      <a:pt x="1968" y="2793"/>
                    </a:cubicBezTo>
                    <a:cubicBezTo>
                      <a:pt x="2002" y="2993"/>
                      <a:pt x="2002" y="3193"/>
                      <a:pt x="2002" y="3326"/>
                    </a:cubicBezTo>
                    <a:cubicBezTo>
                      <a:pt x="1868" y="4027"/>
                      <a:pt x="1768" y="4661"/>
                      <a:pt x="1635" y="5194"/>
                    </a:cubicBezTo>
                    <a:cubicBezTo>
                      <a:pt x="1501" y="5728"/>
                      <a:pt x="1368" y="6229"/>
                      <a:pt x="1301" y="6696"/>
                    </a:cubicBezTo>
                    <a:cubicBezTo>
                      <a:pt x="1268" y="6962"/>
                      <a:pt x="1268" y="7196"/>
                      <a:pt x="1201" y="7463"/>
                    </a:cubicBezTo>
                    <a:cubicBezTo>
                      <a:pt x="1168" y="7696"/>
                      <a:pt x="1168" y="7896"/>
                      <a:pt x="1135" y="8130"/>
                    </a:cubicBezTo>
                    <a:cubicBezTo>
                      <a:pt x="1034" y="8497"/>
                      <a:pt x="968" y="8964"/>
                      <a:pt x="801" y="9564"/>
                    </a:cubicBezTo>
                    <a:cubicBezTo>
                      <a:pt x="668" y="10198"/>
                      <a:pt x="501" y="11065"/>
                      <a:pt x="334" y="12200"/>
                    </a:cubicBezTo>
                    <a:cubicBezTo>
                      <a:pt x="334" y="12333"/>
                      <a:pt x="301" y="12466"/>
                      <a:pt x="301" y="12533"/>
                    </a:cubicBezTo>
                    <a:lnTo>
                      <a:pt x="301" y="12833"/>
                    </a:lnTo>
                    <a:cubicBezTo>
                      <a:pt x="267" y="12967"/>
                      <a:pt x="201" y="13100"/>
                      <a:pt x="201" y="13167"/>
                    </a:cubicBezTo>
                    <a:cubicBezTo>
                      <a:pt x="201" y="13234"/>
                      <a:pt x="167" y="13367"/>
                      <a:pt x="167" y="13467"/>
                    </a:cubicBezTo>
                    <a:cubicBezTo>
                      <a:pt x="134" y="13801"/>
                      <a:pt x="100" y="14068"/>
                      <a:pt x="34" y="14334"/>
                    </a:cubicBezTo>
                    <a:cubicBezTo>
                      <a:pt x="0" y="14601"/>
                      <a:pt x="34" y="14835"/>
                      <a:pt x="100" y="15002"/>
                    </a:cubicBezTo>
                    <a:cubicBezTo>
                      <a:pt x="167" y="15202"/>
                      <a:pt x="301" y="15368"/>
                      <a:pt x="467" y="15502"/>
                    </a:cubicBezTo>
                    <a:cubicBezTo>
                      <a:pt x="668" y="15635"/>
                      <a:pt x="968" y="15769"/>
                      <a:pt x="1335" y="15835"/>
                    </a:cubicBezTo>
                    <a:lnTo>
                      <a:pt x="2602" y="16002"/>
                    </a:lnTo>
                    <a:cubicBezTo>
                      <a:pt x="3103" y="15936"/>
                      <a:pt x="3536" y="15835"/>
                      <a:pt x="3970" y="15802"/>
                    </a:cubicBezTo>
                    <a:cubicBezTo>
                      <a:pt x="4370" y="15769"/>
                      <a:pt x="4770" y="15669"/>
                      <a:pt x="5137" y="15635"/>
                    </a:cubicBezTo>
                    <a:cubicBezTo>
                      <a:pt x="5504" y="15602"/>
                      <a:pt x="5871" y="15502"/>
                      <a:pt x="6272" y="15435"/>
                    </a:cubicBezTo>
                    <a:cubicBezTo>
                      <a:pt x="6638" y="15335"/>
                      <a:pt x="7005" y="15202"/>
                      <a:pt x="7472" y="15002"/>
                    </a:cubicBezTo>
                    <a:cubicBezTo>
                      <a:pt x="8640" y="14501"/>
                      <a:pt x="9474" y="13967"/>
                      <a:pt x="10008" y="13334"/>
                    </a:cubicBezTo>
                    <a:cubicBezTo>
                      <a:pt x="10541" y="12700"/>
                      <a:pt x="10841" y="12133"/>
                      <a:pt x="10942" y="11532"/>
                    </a:cubicBezTo>
                    <a:lnTo>
                      <a:pt x="10975" y="11366"/>
                    </a:lnTo>
                    <a:lnTo>
                      <a:pt x="10942" y="9531"/>
                    </a:lnTo>
                    <a:cubicBezTo>
                      <a:pt x="10942" y="9064"/>
                      <a:pt x="10841" y="8697"/>
                      <a:pt x="10775" y="8363"/>
                    </a:cubicBezTo>
                    <a:cubicBezTo>
                      <a:pt x="10675" y="8030"/>
                      <a:pt x="10608" y="7796"/>
                      <a:pt x="10475" y="7563"/>
                    </a:cubicBezTo>
                    <a:cubicBezTo>
                      <a:pt x="10274" y="7229"/>
                      <a:pt x="9607" y="6729"/>
                      <a:pt x="8540" y="6128"/>
                    </a:cubicBezTo>
                    <a:cubicBezTo>
                      <a:pt x="9274" y="5495"/>
                      <a:pt x="9641" y="4794"/>
                      <a:pt x="9774" y="3994"/>
                    </a:cubicBezTo>
                    <a:cubicBezTo>
                      <a:pt x="9807" y="3627"/>
                      <a:pt x="9774" y="3293"/>
                      <a:pt x="9674" y="2926"/>
                    </a:cubicBezTo>
                    <a:lnTo>
                      <a:pt x="9440" y="2092"/>
                    </a:lnTo>
                    <a:lnTo>
                      <a:pt x="8506" y="1125"/>
                    </a:lnTo>
                    <a:cubicBezTo>
                      <a:pt x="8206" y="858"/>
                      <a:pt x="7939" y="658"/>
                      <a:pt x="7673" y="491"/>
                    </a:cubicBezTo>
                    <a:cubicBezTo>
                      <a:pt x="7439" y="358"/>
                      <a:pt x="7206" y="224"/>
                      <a:pt x="7005" y="191"/>
                    </a:cubicBezTo>
                    <a:cubicBezTo>
                      <a:pt x="6805" y="124"/>
                      <a:pt x="6638" y="57"/>
                      <a:pt x="6505" y="57"/>
                    </a:cubicBezTo>
                    <a:cubicBezTo>
                      <a:pt x="6372" y="24"/>
                      <a:pt x="6305" y="24"/>
                      <a:pt x="6205" y="24"/>
                    </a:cubicBezTo>
                    <a:cubicBezTo>
                      <a:pt x="6039" y="8"/>
                      <a:pt x="5867" y="0"/>
                      <a:pt x="56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1169;p46">
                <a:extLst>
                  <a:ext uri="{FF2B5EF4-FFF2-40B4-BE49-F238E27FC236}">
                    <a16:creationId xmlns:a16="http://schemas.microsoft.com/office/drawing/2014/main" id="{9E0BFFCF-16F8-6DF9-BFDD-83952EB8224C}"/>
                  </a:ext>
                </a:extLst>
              </p:cNvPr>
              <p:cNvSpPr/>
              <p:nvPr/>
            </p:nvSpPr>
            <p:spPr>
              <a:xfrm>
                <a:off x="5725925" y="2357750"/>
                <a:ext cx="325250" cy="408750"/>
              </a:xfrm>
              <a:custGeom>
                <a:avLst/>
                <a:gdLst/>
                <a:ahLst/>
                <a:cxnLst/>
                <a:rect l="l" t="t" r="r" b="b"/>
                <a:pathLst>
                  <a:path w="13010" h="16350" extrusionOk="0">
                    <a:moveTo>
                      <a:pt x="6301" y="1"/>
                    </a:moveTo>
                    <a:cubicBezTo>
                      <a:pt x="6113" y="1"/>
                      <a:pt x="5921" y="26"/>
                      <a:pt x="5738" y="76"/>
                    </a:cubicBezTo>
                    <a:cubicBezTo>
                      <a:pt x="5371" y="142"/>
                      <a:pt x="5004" y="276"/>
                      <a:pt x="4671" y="443"/>
                    </a:cubicBezTo>
                    <a:cubicBezTo>
                      <a:pt x="4270" y="609"/>
                      <a:pt x="4037" y="743"/>
                      <a:pt x="3870" y="810"/>
                    </a:cubicBezTo>
                    <a:cubicBezTo>
                      <a:pt x="3270" y="1110"/>
                      <a:pt x="2769" y="1477"/>
                      <a:pt x="2369" y="1910"/>
                    </a:cubicBezTo>
                    <a:cubicBezTo>
                      <a:pt x="1935" y="2377"/>
                      <a:pt x="1568" y="2878"/>
                      <a:pt x="1168" y="3445"/>
                    </a:cubicBezTo>
                    <a:lnTo>
                      <a:pt x="34" y="5213"/>
                    </a:lnTo>
                    <a:cubicBezTo>
                      <a:pt x="67" y="5279"/>
                      <a:pt x="67" y="5480"/>
                      <a:pt x="67" y="5780"/>
                    </a:cubicBezTo>
                    <a:cubicBezTo>
                      <a:pt x="67" y="6113"/>
                      <a:pt x="67" y="6547"/>
                      <a:pt x="34" y="7047"/>
                    </a:cubicBezTo>
                    <a:cubicBezTo>
                      <a:pt x="1" y="8448"/>
                      <a:pt x="34" y="9583"/>
                      <a:pt x="267" y="10416"/>
                    </a:cubicBezTo>
                    <a:cubicBezTo>
                      <a:pt x="534" y="11250"/>
                      <a:pt x="768" y="11951"/>
                      <a:pt x="1035" y="12551"/>
                    </a:cubicBezTo>
                    <a:cubicBezTo>
                      <a:pt x="1168" y="12785"/>
                      <a:pt x="1335" y="13085"/>
                      <a:pt x="1502" y="13385"/>
                    </a:cubicBezTo>
                    <a:cubicBezTo>
                      <a:pt x="1668" y="13719"/>
                      <a:pt x="1902" y="13986"/>
                      <a:pt x="2169" y="14286"/>
                    </a:cubicBezTo>
                    <a:cubicBezTo>
                      <a:pt x="2402" y="14619"/>
                      <a:pt x="2736" y="14886"/>
                      <a:pt x="3103" y="15153"/>
                    </a:cubicBezTo>
                    <a:cubicBezTo>
                      <a:pt x="3503" y="15420"/>
                      <a:pt x="3937" y="15654"/>
                      <a:pt x="4504" y="15887"/>
                    </a:cubicBezTo>
                    <a:cubicBezTo>
                      <a:pt x="5004" y="16087"/>
                      <a:pt x="5438" y="16221"/>
                      <a:pt x="5771" y="16287"/>
                    </a:cubicBezTo>
                    <a:cubicBezTo>
                      <a:pt x="6001" y="16310"/>
                      <a:pt x="6232" y="16349"/>
                      <a:pt x="6451" y="16349"/>
                    </a:cubicBezTo>
                    <a:cubicBezTo>
                      <a:pt x="6549" y="16349"/>
                      <a:pt x="6646" y="16341"/>
                      <a:pt x="6739" y="16321"/>
                    </a:cubicBezTo>
                    <a:cubicBezTo>
                      <a:pt x="7039" y="16287"/>
                      <a:pt x="7339" y="16254"/>
                      <a:pt x="7606" y="16121"/>
                    </a:cubicBezTo>
                    <a:cubicBezTo>
                      <a:pt x="7906" y="15987"/>
                      <a:pt x="8206" y="15887"/>
                      <a:pt x="8573" y="15720"/>
                    </a:cubicBezTo>
                    <a:cubicBezTo>
                      <a:pt x="9708" y="15153"/>
                      <a:pt x="10642" y="14486"/>
                      <a:pt x="11342" y="13652"/>
                    </a:cubicBezTo>
                    <a:cubicBezTo>
                      <a:pt x="11576" y="13419"/>
                      <a:pt x="11842" y="13118"/>
                      <a:pt x="12043" y="12718"/>
                    </a:cubicBezTo>
                    <a:cubicBezTo>
                      <a:pt x="12243" y="12318"/>
                      <a:pt x="12409" y="11918"/>
                      <a:pt x="12576" y="11451"/>
                    </a:cubicBezTo>
                    <a:cubicBezTo>
                      <a:pt x="12743" y="10984"/>
                      <a:pt x="12876" y="10583"/>
                      <a:pt x="12910" y="10216"/>
                    </a:cubicBezTo>
                    <a:cubicBezTo>
                      <a:pt x="13010" y="9816"/>
                      <a:pt x="13010" y="9549"/>
                      <a:pt x="12977" y="9282"/>
                    </a:cubicBezTo>
                    <a:cubicBezTo>
                      <a:pt x="12977" y="9249"/>
                      <a:pt x="12910" y="9216"/>
                      <a:pt x="12876" y="9082"/>
                    </a:cubicBezTo>
                    <a:cubicBezTo>
                      <a:pt x="12876" y="9082"/>
                      <a:pt x="12843" y="9049"/>
                      <a:pt x="12843" y="8982"/>
                    </a:cubicBezTo>
                    <a:cubicBezTo>
                      <a:pt x="12710" y="8649"/>
                      <a:pt x="12409" y="8415"/>
                      <a:pt x="12043" y="8282"/>
                    </a:cubicBezTo>
                    <a:cubicBezTo>
                      <a:pt x="11838" y="8219"/>
                      <a:pt x="11655" y="8185"/>
                      <a:pt x="11485" y="8185"/>
                    </a:cubicBezTo>
                    <a:cubicBezTo>
                      <a:pt x="11294" y="8185"/>
                      <a:pt x="11118" y="8227"/>
                      <a:pt x="10942" y="8315"/>
                    </a:cubicBezTo>
                    <a:cubicBezTo>
                      <a:pt x="10608" y="8482"/>
                      <a:pt x="10408" y="8782"/>
                      <a:pt x="10241" y="9216"/>
                    </a:cubicBezTo>
                    <a:cubicBezTo>
                      <a:pt x="10175" y="10250"/>
                      <a:pt x="9908" y="11117"/>
                      <a:pt x="9441" y="11784"/>
                    </a:cubicBezTo>
                    <a:cubicBezTo>
                      <a:pt x="8540" y="12551"/>
                      <a:pt x="7840" y="13052"/>
                      <a:pt x="7339" y="13285"/>
                    </a:cubicBezTo>
                    <a:cubicBezTo>
                      <a:pt x="6946" y="13473"/>
                      <a:pt x="6562" y="13565"/>
                      <a:pt x="6183" y="13565"/>
                    </a:cubicBezTo>
                    <a:cubicBezTo>
                      <a:pt x="5821" y="13565"/>
                      <a:pt x="5462" y="13481"/>
                      <a:pt x="5104" y="13319"/>
                    </a:cubicBezTo>
                    <a:cubicBezTo>
                      <a:pt x="4404" y="12985"/>
                      <a:pt x="3737" y="12218"/>
                      <a:pt x="3169" y="10950"/>
                    </a:cubicBezTo>
                    <a:cubicBezTo>
                      <a:pt x="2869" y="10283"/>
                      <a:pt x="2702" y="9716"/>
                      <a:pt x="2736" y="9282"/>
                    </a:cubicBezTo>
                    <a:cubicBezTo>
                      <a:pt x="2702" y="9149"/>
                      <a:pt x="2669" y="8882"/>
                      <a:pt x="2602" y="8382"/>
                    </a:cubicBezTo>
                    <a:cubicBezTo>
                      <a:pt x="2569" y="7915"/>
                      <a:pt x="2569" y="7214"/>
                      <a:pt x="2569" y="6314"/>
                    </a:cubicBezTo>
                    <a:cubicBezTo>
                      <a:pt x="2936" y="5413"/>
                      <a:pt x="3336" y="4712"/>
                      <a:pt x="3670" y="4245"/>
                    </a:cubicBezTo>
                    <a:cubicBezTo>
                      <a:pt x="4003" y="3778"/>
                      <a:pt x="4370" y="3445"/>
                      <a:pt x="4837" y="3245"/>
                    </a:cubicBezTo>
                    <a:cubicBezTo>
                      <a:pt x="5071" y="3111"/>
                      <a:pt x="5371" y="3045"/>
                      <a:pt x="5605" y="2911"/>
                    </a:cubicBezTo>
                    <a:cubicBezTo>
                      <a:pt x="5871" y="2778"/>
                      <a:pt x="6105" y="2711"/>
                      <a:pt x="6338" y="2611"/>
                    </a:cubicBezTo>
                    <a:cubicBezTo>
                      <a:pt x="6539" y="2544"/>
                      <a:pt x="6705" y="2477"/>
                      <a:pt x="6839" y="2444"/>
                    </a:cubicBezTo>
                    <a:cubicBezTo>
                      <a:pt x="6939" y="2411"/>
                      <a:pt x="7006" y="2411"/>
                      <a:pt x="7006" y="2411"/>
                    </a:cubicBezTo>
                    <a:cubicBezTo>
                      <a:pt x="7706" y="1944"/>
                      <a:pt x="7906" y="1377"/>
                      <a:pt x="7606" y="743"/>
                    </a:cubicBezTo>
                    <a:cubicBezTo>
                      <a:pt x="7439" y="376"/>
                      <a:pt x="7172" y="142"/>
                      <a:pt x="6839" y="76"/>
                    </a:cubicBezTo>
                    <a:cubicBezTo>
                      <a:pt x="6672" y="26"/>
                      <a:pt x="6489" y="1"/>
                      <a:pt x="63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1170;p46">
                <a:extLst>
                  <a:ext uri="{FF2B5EF4-FFF2-40B4-BE49-F238E27FC236}">
                    <a16:creationId xmlns:a16="http://schemas.microsoft.com/office/drawing/2014/main" id="{7FB9A195-B9C3-833E-C098-EA43E61A917A}"/>
                  </a:ext>
                </a:extLst>
              </p:cNvPr>
              <p:cNvSpPr/>
              <p:nvPr/>
            </p:nvSpPr>
            <p:spPr>
              <a:xfrm>
                <a:off x="4933700" y="2625900"/>
                <a:ext cx="285225" cy="357875"/>
              </a:xfrm>
              <a:custGeom>
                <a:avLst/>
                <a:gdLst/>
                <a:ahLst/>
                <a:cxnLst/>
                <a:rect l="l" t="t" r="r" b="b"/>
                <a:pathLst>
                  <a:path w="11409" h="14315" extrusionOk="0">
                    <a:moveTo>
                      <a:pt x="2535" y="3060"/>
                    </a:moveTo>
                    <a:cubicBezTo>
                      <a:pt x="2969" y="3560"/>
                      <a:pt x="3303" y="3927"/>
                      <a:pt x="3569" y="4227"/>
                    </a:cubicBezTo>
                    <a:cubicBezTo>
                      <a:pt x="3836" y="4527"/>
                      <a:pt x="4070" y="4761"/>
                      <a:pt x="4303" y="5028"/>
                    </a:cubicBezTo>
                    <a:cubicBezTo>
                      <a:pt x="4503" y="5228"/>
                      <a:pt x="4704" y="5495"/>
                      <a:pt x="4870" y="5728"/>
                    </a:cubicBezTo>
                    <a:cubicBezTo>
                      <a:pt x="5037" y="5995"/>
                      <a:pt x="5237" y="6329"/>
                      <a:pt x="5504" y="6662"/>
                    </a:cubicBezTo>
                    <a:cubicBezTo>
                      <a:pt x="5304" y="6729"/>
                      <a:pt x="4970" y="6862"/>
                      <a:pt x="4570" y="6929"/>
                    </a:cubicBezTo>
                    <a:cubicBezTo>
                      <a:pt x="4203" y="7062"/>
                      <a:pt x="3870" y="7196"/>
                      <a:pt x="3636" y="7329"/>
                    </a:cubicBezTo>
                    <a:cubicBezTo>
                      <a:pt x="3569" y="7329"/>
                      <a:pt x="3503" y="7329"/>
                      <a:pt x="3369" y="7363"/>
                    </a:cubicBezTo>
                    <a:cubicBezTo>
                      <a:pt x="3036" y="7429"/>
                      <a:pt x="2669" y="7596"/>
                      <a:pt x="2202" y="7896"/>
                    </a:cubicBezTo>
                    <a:cubicBezTo>
                      <a:pt x="2168" y="7096"/>
                      <a:pt x="2202" y="6362"/>
                      <a:pt x="2369" y="5595"/>
                    </a:cubicBezTo>
                    <a:cubicBezTo>
                      <a:pt x="2302" y="4694"/>
                      <a:pt x="2335" y="3860"/>
                      <a:pt x="2535" y="3060"/>
                    </a:cubicBezTo>
                    <a:close/>
                    <a:moveTo>
                      <a:pt x="2003" y="1"/>
                    </a:moveTo>
                    <a:cubicBezTo>
                      <a:pt x="1876" y="1"/>
                      <a:pt x="1742" y="20"/>
                      <a:pt x="1601" y="57"/>
                    </a:cubicBezTo>
                    <a:cubicBezTo>
                      <a:pt x="1001" y="224"/>
                      <a:pt x="667" y="591"/>
                      <a:pt x="667" y="1192"/>
                    </a:cubicBezTo>
                    <a:cubicBezTo>
                      <a:pt x="667" y="1358"/>
                      <a:pt x="634" y="1659"/>
                      <a:pt x="567" y="2025"/>
                    </a:cubicBezTo>
                    <a:cubicBezTo>
                      <a:pt x="534" y="2392"/>
                      <a:pt x="467" y="2759"/>
                      <a:pt x="401" y="3193"/>
                    </a:cubicBezTo>
                    <a:cubicBezTo>
                      <a:pt x="334" y="3593"/>
                      <a:pt x="300" y="4027"/>
                      <a:pt x="234" y="4394"/>
                    </a:cubicBezTo>
                    <a:cubicBezTo>
                      <a:pt x="200" y="4761"/>
                      <a:pt x="167" y="5094"/>
                      <a:pt x="200" y="5328"/>
                    </a:cubicBezTo>
                    <a:lnTo>
                      <a:pt x="0" y="7696"/>
                    </a:lnTo>
                    <a:lnTo>
                      <a:pt x="0" y="8063"/>
                    </a:lnTo>
                    <a:lnTo>
                      <a:pt x="0" y="8864"/>
                    </a:lnTo>
                    <a:cubicBezTo>
                      <a:pt x="34" y="9164"/>
                      <a:pt x="34" y="9498"/>
                      <a:pt x="67" y="9831"/>
                    </a:cubicBezTo>
                    <a:cubicBezTo>
                      <a:pt x="134" y="10165"/>
                      <a:pt x="167" y="10398"/>
                      <a:pt x="200" y="10598"/>
                    </a:cubicBezTo>
                    <a:cubicBezTo>
                      <a:pt x="200" y="10732"/>
                      <a:pt x="234" y="10865"/>
                      <a:pt x="267" y="10899"/>
                    </a:cubicBezTo>
                    <a:cubicBezTo>
                      <a:pt x="334" y="12600"/>
                      <a:pt x="401" y="13600"/>
                      <a:pt x="501" y="13934"/>
                    </a:cubicBezTo>
                    <a:cubicBezTo>
                      <a:pt x="534" y="14101"/>
                      <a:pt x="667" y="14234"/>
                      <a:pt x="868" y="14268"/>
                    </a:cubicBezTo>
                    <a:cubicBezTo>
                      <a:pt x="958" y="14298"/>
                      <a:pt x="1061" y="14314"/>
                      <a:pt x="1169" y="14314"/>
                    </a:cubicBezTo>
                    <a:cubicBezTo>
                      <a:pt x="1301" y="14314"/>
                      <a:pt x="1440" y="14289"/>
                      <a:pt x="1568" y="14234"/>
                    </a:cubicBezTo>
                    <a:cubicBezTo>
                      <a:pt x="1835" y="14168"/>
                      <a:pt x="2035" y="14067"/>
                      <a:pt x="2202" y="13934"/>
                    </a:cubicBezTo>
                    <a:cubicBezTo>
                      <a:pt x="2369" y="13834"/>
                      <a:pt x="2435" y="13667"/>
                      <a:pt x="2435" y="13500"/>
                    </a:cubicBezTo>
                    <a:lnTo>
                      <a:pt x="2435" y="11833"/>
                    </a:lnTo>
                    <a:cubicBezTo>
                      <a:pt x="2402" y="11265"/>
                      <a:pt x="2402" y="10832"/>
                      <a:pt x="2369" y="10398"/>
                    </a:cubicBezTo>
                    <a:cubicBezTo>
                      <a:pt x="2535" y="10231"/>
                      <a:pt x="2836" y="10065"/>
                      <a:pt x="3236" y="9864"/>
                    </a:cubicBezTo>
                    <a:cubicBezTo>
                      <a:pt x="3670" y="9664"/>
                      <a:pt x="4070" y="9498"/>
                      <a:pt x="4570" y="9264"/>
                    </a:cubicBezTo>
                    <a:cubicBezTo>
                      <a:pt x="5037" y="9064"/>
                      <a:pt x="5504" y="8897"/>
                      <a:pt x="5971" y="8730"/>
                    </a:cubicBezTo>
                    <a:cubicBezTo>
                      <a:pt x="6371" y="8564"/>
                      <a:pt x="6705" y="8430"/>
                      <a:pt x="6939" y="8363"/>
                    </a:cubicBezTo>
                    <a:cubicBezTo>
                      <a:pt x="7105" y="8430"/>
                      <a:pt x="7305" y="8597"/>
                      <a:pt x="7439" y="8864"/>
                    </a:cubicBezTo>
                    <a:cubicBezTo>
                      <a:pt x="7606" y="9097"/>
                      <a:pt x="7839" y="9531"/>
                      <a:pt x="8073" y="10098"/>
                    </a:cubicBezTo>
                    <a:cubicBezTo>
                      <a:pt x="8406" y="10565"/>
                      <a:pt x="8706" y="10932"/>
                      <a:pt x="8973" y="11332"/>
                    </a:cubicBezTo>
                    <a:cubicBezTo>
                      <a:pt x="9207" y="11699"/>
                      <a:pt x="9407" y="11966"/>
                      <a:pt x="9574" y="12233"/>
                    </a:cubicBezTo>
                    <a:cubicBezTo>
                      <a:pt x="9715" y="12321"/>
                      <a:pt x="9883" y="12362"/>
                      <a:pt x="10075" y="12362"/>
                    </a:cubicBezTo>
                    <a:cubicBezTo>
                      <a:pt x="10247" y="12362"/>
                      <a:pt x="10436" y="12329"/>
                      <a:pt x="10641" y="12266"/>
                    </a:cubicBezTo>
                    <a:cubicBezTo>
                      <a:pt x="11108" y="12099"/>
                      <a:pt x="11375" y="11899"/>
                      <a:pt x="11375" y="11566"/>
                    </a:cubicBezTo>
                    <a:cubicBezTo>
                      <a:pt x="11375" y="11432"/>
                      <a:pt x="11375" y="11366"/>
                      <a:pt x="11408" y="11199"/>
                    </a:cubicBezTo>
                    <a:cubicBezTo>
                      <a:pt x="11408" y="11099"/>
                      <a:pt x="11342" y="10932"/>
                      <a:pt x="11208" y="10732"/>
                    </a:cubicBezTo>
                    <a:cubicBezTo>
                      <a:pt x="11075" y="10532"/>
                      <a:pt x="10908" y="10331"/>
                      <a:pt x="10808" y="10065"/>
                    </a:cubicBezTo>
                    <a:cubicBezTo>
                      <a:pt x="10675" y="9864"/>
                      <a:pt x="10508" y="9598"/>
                      <a:pt x="10374" y="9397"/>
                    </a:cubicBezTo>
                    <a:cubicBezTo>
                      <a:pt x="10241" y="9197"/>
                      <a:pt x="10174" y="9031"/>
                      <a:pt x="10141" y="8897"/>
                    </a:cubicBezTo>
                    <a:cubicBezTo>
                      <a:pt x="10041" y="8864"/>
                      <a:pt x="9907" y="8664"/>
                      <a:pt x="9741" y="8397"/>
                    </a:cubicBezTo>
                    <a:cubicBezTo>
                      <a:pt x="9574" y="8163"/>
                      <a:pt x="9407" y="7863"/>
                      <a:pt x="9207" y="7529"/>
                    </a:cubicBezTo>
                    <a:cubicBezTo>
                      <a:pt x="9007" y="7196"/>
                      <a:pt x="8807" y="6862"/>
                      <a:pt x="8540" y="6562"/>
                    </a:cubicBezTo>
                    <a:cubicBezTo>
                      <a:pt x="8340" y="6262"/>
                      <a:pt x="8073" y="6028"/>
                      <a:pt x="7873" y="5862"/>
                    </a:cubicBezTo>
                    <a:cubicBezTo>
                      <a:pt x="7506" y="5428"/>
                      <a:pt x="7105" y="5061"/>
                      <a:pt x="6838" y="4727"/>
                    </a:cubicBezTo>
                    <a:cubicBezTo>
                      <a:pt x="6538" y="4394"/>
                      <a:pt x="6271" y="4094"/>
                      <a:pt x="6071" y="3827"/>
                    </a:cubicBezTo>
                    <a:cubicBezTo>
                      <a:pt x="6038" y="3727"/>
                      <a:pt x="5904" y="3593"/>
                      <a:pt x="5738" y="3393"/>
                    </a:cubicBezTo>
                    <a:cubicBezTo>
                      <a:pt x="5571" y="3226"/>
                      <a:pt x="5371" y="2993"/>
                      <a:pt x="5104" y="2726"/>
                    </a:cubicBezTo>
                    <a:lnTo>
                      <a:pt x="4337" y="1925"/>
                    </a:lnTo>
                    <a:lnTo>
                      <a:pt x="3569" y="1192"/>
                    </a:lnTo>
                    <a:cubicBezTo>
                      <a:pt x="3336" y="991"/>
                      <a:pt x="3069" y="691"/>
                      <a:pt x="2769" y="391"/>
                    </a:cubicBezTo>
                    <a:cubicBezTo>
                      <a:pt x="2601" y="127"/>
                      <a:pt x="2329" y="1"/>
                      <a:pt x="200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1171;p46">
                <a:extLst>
                  <a:ext uri="{FF2B5EF4-FFF2-40B4-BE49-F238E27FC236}">
                    <a16:creationId xmlns:a16="http://schemas.microsoft.com/office/drawing/2014/main" id="{C545DF28-C26F-1C43-DEBC-61E393B80229}"/>
                  </a:ext>
                </a:extLst>
              </p:cNvPr>
              <p:cNvSpPr/>
              <p:nvPr/>
            </p:nvSpPr>
            <p:spPr>
              <a:xfrm>
                <a:off x="4985825" y="2591175"/>
                <a:ext cx="221225" cy="237525"/>
              </a:xfrm>
              <a:custGeom>
                <a:avLst/>
                <a:gdLst/>
                <a:ahLst/>
                <a:cxnLst/>
                <a:rect l="l" t="t" r="r" b="b"/>
                <a:pathLst>
                  <a:path w="8849" h="9501" extrusionOk="0">
                    <a:moveTo>
                      <a:pt x="396" y="0"/>
                    </a:moveTo>
                    <a:cubicBezTo>
                      <a:pt x="179" y="0"/>
                      <a:pt x="1" y="250"/>
                      <a:pt x="217" y="412"/>
                    </a:cubicBezTo>
                    <a:cubicBezTo>
                      <a:pt x="1651" y="1880"/>
                      <a:pt x="3152" y="3281"/>
                      <a:pt x="4520" y="4815"/>
                    </a:cubicBezTo>
                    <a:cubicBezTo>
                      <a:pt x="5220" y="5583"/>
                      <a:pt x="5854" y="6317"/>
                      <a:pt x="6488" y="7117"/>
                    </a:cubicBezTo>
                    <a:cubicBezTo>
                      <a:pt x="6822" y="7551"/>
                      <a:pt x="7155" y="7951"/>
                      <a:pt x="7455" y="8385"/>
                    </a:cubicBezTo>
                    <a:cubicBezTo>
                      <a:pt x="7756" y="8785"/>
                      <a:pt x="8022" y="9152"/>
                      <a:pt x="8456" y="9452"/>
                    </a:cubicBezTo>
                    <a:cubicBezTo>
                      <a:pt x="8498" y="9486"/>
                      <a:pt x="8544" y="9500"/>
                      <a:pt x="8589" y="9500"/>
                    </a:cubicBezTo>
                    <a:cubicBezTo>
                      <a:pt x="8723" y="9500"/>
                      <a:pt x="8848" y="9369"/>
                      <a:pt x="8823" y="9219"/>
                    </a:cubicBezTo>
                    <a:cubicBezTo>
                      <a:pt x="8623" y="8285"/>
                      <a:pt x="7789" y="7451"/>
                      <a:pt x="7222" y="6717"/>
                    </a:cubicBezTo>
                    <a:cubicBezTo>
                      <a:pt x="6521" y="5883"/>
                      <a:pt x="5888" y="5082"/>
                      <a:pt x="5154" y="4282"/>
                    </a:cubicBezTo>
                    <a:cubicBezTo>
                      <a:pt x="3753" y="2747"/>
                      <a:pt x="2252" y="1280"/>
                      <a:pt x="550" y="45"/>
                    </a:cubicBezTo>
                    <a:cubicBezTo>
                      <a:pt x="500" y="14"/>
                      <a:pt x="447" y="0"/>
                      <a:pt x="3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1172;p46">
                <a:extLst>
                  <a:ext uri="{FF2B5EF4-FFF2-40B4-BE49-F238E27FC236}">
                    <a16:creationId xmlns:a16="http://schemas.microsoft.com/office/drawing/2014/main" id="{E8B8BC0A-1B0E-AA82-D32E-E71FDBAC8EF2}"/>
                  </a:ext>
                </a:extLst>
              </p:cNvPr>
              <p:cNvSpPr/>
              <p:nvPr/>
            </p:nvSpPr>
            <p:spPr>
              <a:xfrm>
                <a:off x="5216400" y="2848100"/>
                <a:ext cx="41725" cy="62375"/>
              </a:xfrm>
              <a:custGeom>
                <a:avLst/>
                <a:gdLst/>
                <a:ahLst/>
                <a:cxnLst/>
                <a:rect l="l" t="t" r="r" b="b"/>
                <a:pathLst>
                  <a:path w="1669" h="2495" extrusionOk="0">
                    <a:moveTo>
                      <a:pt x="317" y="1"/>
                    </a:moveTo>
                    <a:cubicBezTo>
                      <a:pt x="290" y="1"/>
                      <a:pt x="262" y="3"/>
                      <a:pt x="234" y="9"/>
                    </a:cubicBezTo>
                    <a:cubicBezTo>
                      <a:pt x="100" y="42"/>
                      <a:pt x="0" y="209"/>
                      <a:pt x="34" y="343"/>
                    </a:cubicBezTo>
                    <a:cubicBezTo>
                      <a:pt x="100" y="710"/>
                      <a:pt x="234" y="1043"/>
                      <a:pt x="401" y="1443"/>
                    </a:cubicBezTo>
                    <a:cubicBezTo>
                      <a:pt x="501" y="1610"/>
                      <a:pt x="567" y="1710"/>
                      <a:pt x="667" y="1877"/>
                    </a:cubicBezTo>
                    <a:cubicBezTo>
                      <a:pt x="701" y="1977"/>
                      <a:pt x="768" y="2111"/>
                      <a:pt x="868" y="2177"/>
                    </a:cubicBezTo>
                    <a:cubicBezTo>
                      <a:pt x="934" y="2277"/>
                      <a:pt x="1001" y="2377"/>
                      <a:pt x="1068" y="2444"/>
                    </a:cubicBezTo>
                    <a:cubicBezTo>
                      <a:pt x="1134" y="2478"/>
                      <a:pt x="1201" y="2494"/>
                      <a:pt x="1272" y="2494"/>
                    </a:cubicBezTo>
                    <a:cubicBezTo>
                      <a:pt x="1343" y="2494"/>
                      <a:pt x="1418" y="2478"/>
                      <a:pt x="1501" y="2444"/>
                    </a:cubicBezTo>
                    <a:cubicBezTo>
                      <a:pt x="1601" y="2344"/>
                      <a:pt x="1668" y="2211"/>
                      <a:pt x="1668" y="2044"/>
                    </a:cubicBezTo>
                    <a:cubicBezTo>
                      <a:pt x="1668" y="1977"/>
                      <a:pt x="1601" y="1910"/>
                      <a:pt x="1568" y="1877"/>
                    </a:cubicBezTo>
                    <a:cubicBezTo>
                      <a:pt x="1568" y="1844"/>
                      <a:pt x="1568" y="1810"/>
                      <a:pt x="1535" y="1777"/>
                    </a:cubicBezTo>
                    <a:cubicBezTo>
                      <a:pt x="1435" y="1677"/>
                      <a:pt x="1401" y="1610"/>
                      <a:pt x="1368" y="1477"/>
                    </a:cubicBezTo>
                    <a:lnTo>
                      <a:pt x="1335" y="1443"/>
                    </a:lnTo>
                    <a:cubicBezTo>
                      <a:pt x="1268" y="1377"/>
                      <a:pt x="1268" y="1343"/>
                      <a:pt x="1235" y="1310"/>
                    </a:cubicBezTo>
                    <a:cubicBezTo>
                      <a:pt x="1201" y="1210"/>
                      <a:pt x="1168" y="1143"/>
                      <a:pt x="1101" y="1110"/>
                    </a:cubicBezTo>
                    <a:cubicBezTo>
                      <a:pt x="934" y="810"/>
                      <a:pt x="768" y="476"/>
                      <a:pt x="601" y="176"/>
                    </a:cubicBezTo>
                    <a:cubicBezTo>
                      <a:pt x="546" y="65"/>
                      <a:pt x="444" y="1"/>
                      <a:pt x="31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1173;p46">
                <a:extLst>
                  <a:ext uri="{FF2B5EF4-FFF2-40B4-BE49-F238E27FC236}">
                    <a16:creationId xmlns:a16="http://schemas.microsoft.com/office/drawing/2014/main" id="{0C3064A2-4B76-E023-1A1F-55D367D5F2EF}"/>
                  </a:ext>
                </a:extLst>
              </p:cNvPr>
              <p:cNvSpPr/>
              <p:nvPr/>
            </p:nvSpPr>
            <p:spPr>
              <a:xfrm>
                <a:off x="5103825" y="2865525"/>
                <a:ext cx="92425" cy="107025"/>
              </a:xfrm>
              <a:custGeom>
                <a:avLst/>
                <a:gdLst/>
                <a:ahLst/>
                <a:cxnLst/>
                <a:rect l="l" t="t" r="r" b="b"/>
                <a:pathLst>
                  <a:path w="3697" h="4281" extrusionOk="0">
                    <a:moveTo>
                      <a:pt x="307" y="1"/>
                    </a:moveTo>
                    <a:cubicBezTo>
                      <a:pt x="199" y="1"/>
                      <a:pt x="93" y="50"/>
                      <a:pt x="67" y="179"/>
                    </a:cubicBezTo>
                    <a:cubicBezTo>
                      <a:pt x="0" y="446"/>
                      <a:pt x="100" y="680"/>
                      <a:pt x="234" y="880"/>
                    </a:cubicBezTo>
                    <a:cubicBezTo>
                      <a:pt x="367" y="1147"/>
                      <a:pt x="500" y="1380"/>
                      <a:pt x="634" y="1647"/>
                    </a:cubicBezTo>
                    <a:cubicBezTo>
                      <a:pt x="901" y="2147"/>
                      <a:pt x="1201" y="2614"/>
                      <a:pt x="1434" y="3115"/>
                    </a:cubicBezTo>
                    <a:cubicBezTo>
                      <a:pt x="1635" y="3482"/>
                      <a:pt x="1901" y="3949"/>
                      <a:pt x="2268" y="4149"/>
                    </a:cubicBezTo>
                    <a:cubicBezTo>
                      <a:pt x="2431" y="4237"/>
                      <a:pt x="2619" y="4280"/>
                      <a:pt x="2808" y="4280"/>
                    </a:cubicBezTo>
                    <a:cubicBezTo>
                      <a:pt x="3046" y="4280"/>
                      <a:pt x="3283" y="4212"/>
                      <a:pt x="3469" y="4082"/>
                    </a:cubicBezTo>
                    <a:cubicBezTo>
                      <a:pt x="3697" y="3912"/>
                      <a:pt x="3561" y="3620"/>
                      <a:pt x="3371" y="3620"/>
                    </a:cubicBezTo>
                    <a:cubicBezTo>
                      <a:pt x="3338" y="3620"/>
                      <a:pt x="3304" y="3629"/>
                      <a:pt x="3269" y="3649"/>
                    </a:cubicBezTo>
                    <a:cubicBezTo>
                      <a:pt x="3207" y="3687"/>
                      <a:pt x="3141" y="3705"/>
                      <a:pt x="3074" y="3705"/>
                    </a:cubicBezTo>
                    <a:cubicBezTo>
                      <a:pt x="2852" y="3705"/>
                      <a:pt x="2614" y="3520"/>
                      <a:pt x="2435" y="3315"/>
                    </a:cubicBezTo>
                    <a:cubicBezTo>
                      <a:pt x="2202" y="3015"/>
                      <a:pt x="2035" y="2614"/>
                      <a:pt x="1835" y="2214"/>
                    </a:cubicBezTo>
                    <a:cubicBezTo>
                      <a:pt x="1601" y="1847"/>
                      <a:pt x="1401" y="1447"/>
                      <a:pt x="1201" y="1047"/>
                    </a:cubicBezTo>
                    <a:cubicBezTo>
                      <a:pt x="1101" y="847"/>
                      <a:pt x="1001" y="680"/>
                      <a:pt x="867" y="480"/>
                    </a:cubicBezTo>
                    <a:cubicBezTo>
                      <a:pt x="734" y="279"/>
                      <a:pt x="667" y="46"/>
                      <a:pt x="400" y="13"/>
                    </a:cubicBezTo>
                    <a:cubicBezTo>
                      <a:pt x="370" y="5"/>
                      <a:pt x="339" y="1"/>
                      <a:pt x="30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1174;p46">
                <a:extLst>
                  <a:ext uri="{FF2B5EF4-FFF2-40B4-BE49-F238E27FC236}">
                    <a16:creationId xmlns:a16="http://schemas.microsoft.com/office/drawing/2014/main" id="{D43267F6-FAF8-7456-ECFB-0B72C0FE40C1}"/>
                  </a:ext>
                </a:extLst>
              </p:cNvPr>
              <p:cNvSpPr/>
              <p:nvPr/>
            </p:nvSpPr>
            <p:spPr>
              <a:xfrm>
                <a:off x="5008750" y="2866825"/>
                <a:ext cx="83950" cy="117150"/>
              </a:xfrm>
              <a:custGeom>
                <a:avLst/>
                <a:gdLst/>
                <a:ahLst/>
                <a:cxnLst/>
                <a:rect l="l" t="t" r="r" b="b"/>
                <a:pathLst>
                  <a:path w="3358" h="4686" extrusionOk="0">
                    <a:moveTo>
                      <a:pt x="2998" y="1"/>
                    </a:moveTo>
                    <a:cubicBezTo>
                      <a:pt x="2958" y="1"/>
                      <a:pt x="2915" y="9"/>
                      <a:pt x="2869" y="27"/>
                    </a:cubicBezTo>
                    <a:cubicBezTo>
                      <a:pt x="1968" y="294"/>
                      <a:pt x="1001" y="728"/>
                      <a:pt x="467" y="1562"/>
                    </a:cubicBezTo>
                    <a:cubicBezTo>
                      <a:pt x="167" y="2029"/>
                      <a:pt x="67" y="2462"/>
                      <a:pt x="67" y="2996"/>
                    </a:cubicBezTo>
                    <a:cubicBezTo>
                      <a:pt x="67" y="3263"/>
                      <a:pt x="134" y="3496"/>
                      <a:pt x="134" y="3730"/>
                    </a:cubicBezTo>
                    <a:cubicBezTo>
                      <a:pt x="134" y="3997"/>
                      <a:pt x="0" y="4297"/>
                      <a:pt x="201" y="4564"/>
                    </a:cubicBezTo>
                    <a:cubicBezTo>
                      <a:pt x="277" y="4615"/>
                      <a:pt x="354" y="4686"/>
                      <a:pt x="446" y="4686"/>
                    </a:cubicBezTo>
                    <a:cubicBezTo>
                      <a:pt x="474" y="4686"/>
                      <a:pt x="503" y="4679"/>
                      <a:pt x="534" y="4664"/>
                    </a:cubicBezTo>
                    <a:cubicBezTo>
                      <a:pt x="1135" y="4531"/>
                      <a:pt x="1001" y="3697"/>
                      <a:pt x="968" y="3230"/>
                    </a:cubicBezTo>
                    <a:cubicBezTo>
                      <a:pt x="901" y="2796"/>
                      <a:pt x="901" y="2429"/>
                      <a:pt x="1135" y="2095"/>
                    </a:cubicBezTo>
                    <a:cubicBezTo>
                      <a:pt x="1335" y="1729"/>
                      <a:pt x="1635" y="1462"/>
                      <a:pt x="1968" y="1228"/>
                    </a:cubicBezTo>
                    <a:cubicBezTo>
                      <a:pt x="2335" y="961"/>
                      <a:pt x="2702" y="728"/>
                      <a:pt x="3069" y="528"/>
                    </a:cubicBezTo>
                    <a:cubicBezTo>
                      <a:pt x="3357" y="326"/>
                      <a:pt x="3248" y="1"/>
                      <a:pt x="299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1175;p46">
                <a:extLst>
                  <a:ext uri="{FF2B5EF4-FFF2-40B4-BE49-F238E27FC236}">
                    <a16:creationId xmlns:a16="http://schemas.microsoft.com/office/drawing/2014/main" id="{F761A433-95BF-96CB-CF7E-46E7E42202F1}"/>
                  </a:ext>
                </a:extLst>
              </p:cNvPr>
              <p:cNvSpPr/>
              <p:nvPr/>
            </p:nvSpPr>
            <p:spPr>
              <a:xfrm>
                <a:off x="4885325" y="2606850"/>
                <a:ext cx="44725" cy="385775"/>
              </a:xfrm>
              <a:custGeom>
                <a:avLst/>
                <a:gdLst/>
                <a:ahLst/>
                <a:cxnLst/>
                <a:rect l="l" t="t" r="r" b="b"/>
                <a:pathLst>
                  <a:path w="1789" h="15431" extrusionOk="0">
                    <a:moveTo>
                      <a:pt x="1354" y="1"/>
                    </a:moveTo>
                    <a:cubicBezTo>
                      <a:pt x="1210" y="1"/>
                      <a:pt x="1068" y="78"/>
                      <a:pt x="1001" y="252"/>
                    </a:cubicBezTo>
                    <a:cubicBezTo>
                      <a:pt x="801" y="819"/>
                      <a:pt x="734" y="1453"/>
                      <a:pt x="634" y="2087"/>
                    </a:cubicBezTo>
                    <a:cubicBezTo>
                      <a:pt x="501" y="2687"/>
                      <a:pt x="434" y="3321"/>
                      <a:pt x="334" y="3988"/>
                    </a:cubicBezTo>
                    <a:cubicBezTo>
                      <a:pt x="167" y="5256"/>
                      <a:pt x="101" y="6490"/>
                      <a:pt x="67" y="7758"/>
                    </a:cubicBezTo>
                    <a:cubicBezTo>
                      <a:pt x="1" y="10293"/>
                      <a:pt x="167" y="12795"/>
                      <a:pt x="768" y="15263"/>
                    </a:cubicBezTo>
                    <a:cubicBezTo>
                      <a:pt x="796" y="15377"/>
                      <a:pt x="886" y="15430"/>
                      <a:pt x="979" y="15430"/>
                    </a:cubicBezTo>
                    <a:cubicBezTo>
                      <a:pt x="1104" y="15430"/>
                      <a:pt x="1235" y="15335"/>
                      <a:pt x="1235" y="15163"/>
                    </a:cubicBezTo>
                    <a:cubicBezTo>
                      <a:pt x="968" y="12695"/>
                      <a:pt x="768" y="10193"/>
                      <a:pt x="834" y="7758"/>
                    </a:cubicBezTo>
                    <a:cubicBezTo>
                      <a:pt x="901" y="6490"/>
                      <a:pt x="968" y="5289"/>
                      <a:pt x="1135" y="4088"/>
                    </a:cubicBezTo>
                    <a:lnTo>
                      <a:pt x="1402" y="2320"/>
                    </a:lnTo>
                    <a:cubicBezTo>
                      <a:pt x="1502" y="1687"/>
                      <a:pt x="1668" y="1086"/>
                      <a:pt x="1768" y="452"/>
                    </a:cubicBezTo>
                    <a:cubicBezTo>
                      <a:pt x="1788" y="173"/>
                      <a:pt x="1569" y="1"/>
                      <a:pt x="13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1176;p46">
                <a:extLst>
                  <a:ext uri="{FF2B5EF4-FFF2-40B4-BE49-F238E27FC236}">
                    <a16:creationId xmlns:a16="http://schemas.microsoft.com/office/drawing/2014/main" id="{F3A30B24-A55C-7974-12EA-A2DE9D1DCFA1}"/>
                  </a:ext>
                </a:extLst>
              </p:cNvPr>
              <p:cNvSpPr/>
              <p:nvPr/>
            </p:nvSpPr>
            <p:spPr>
              <a:xfrm>
                <a:off x="4929525" y="2571450"/>
                <a:ext cx="50900" cy="24400"/>
              </a:xfrm>
              <a:custGeom>
                <a:avLst/>
                <a:gdLst/>
                <a:ahLst/>
                <a:cxnLst/>
                <a:rect l="l" t="t" r="r" b="b"/>
                <a:pathLst>
                  <a:path w="2036" h="976" extrusionOk="0">
                    <a:moveTo>
                      <a:pt x="1368" y="0"/>
                    </a:moveTo>
                    <a:cubicBezTo>
                      <a:pt x="1201" y="0"/>
                      <a:pt x="1068" y="0"/>
                      <a:pt x="901" y="34"/>
                    </a:cubicBezTo>
                    <a:cubicBezTo>
                      <a:pt x="634" y="101"/>
                      <a:pt x="367" y="234"/>
                      <a:pt x="134" y="401"/>
                    </a:cubicBezTo>
                    <a:cubicBezTo>
                      <a:pt x="0" y="467"/>
                      <a:pt x="0" y="701"/>
                      <a:pt x="67" y="834"/>
                    </a:cubicBezTo>
                    <a:cubicBezTo>
                      <a:pt x="138" y="905"/>
                      <a:pt x="242" y="976"/>
                      <a:pt x="332" y="976"/>
                    </a:cubicBezTo>
                    <a:cubicBezTo>
                      <a:pt x="370" y="976"/>
                      <a:pt x="405" y="964"/>
                      <a:pt x="434" y="934"/>
                    </a:cubicBezTo>
                    <a:cubicBezTo>
                      <a:pt x="534" y="901"/>
                      <a:pt x="668" y="834"/>
                      <a:pt x="801" y="768"/>
                    </a:cubicBezTo>
                    <a:lnTo>
                      <a:pt x="834" y="768"/>
                    </a:lnTo>
                    <a:cubicBezTo>
                      <a:pt x="834" y="768"/>
                      <a:pt x="901" y="768"/>
                      <a:pt x="901" y="734"/>
                    </a:cubicBezTo>
                    <a:cubicBezTo>
                      <a:pt x="968" y="734"/>
                      <a:pt x="1035" y="701"/>
                      <a:pt x="1068" y="701"/>
                    </a:cubicBezTo>
                    <a:lnTo>
                      <a:pt x="1568" y="701"/>
                    </a:lnTo>
                    <a:cubicBezTo>
                      <a:pt x="1668" y="701"/>
                      <a:pt x="1702" y="701"/>
                      <a:pt x="1768" y="668"/>
                    </a:cubicBezTo>
                    <a:cubicBezTo>
                      <a:pt x="1902" y="601"/>
                      <a:pt x="1935" y="501"/>
                      <a:pt x="1935" y="401"/>
                    </a:cubicBezTo>
                    <a:cubicBezTo>
                      <a:pt x="2035" y="267"/>
                      <a:pt x="2002" y="201"/>
                      <a:pt x="1868" y="101"/>
                    </a:cubicBezTo>
                    <a:cubicBezTo>
                      <a:pt x="1735" y="34"/>
                      <a:pt x="1535" y="0"/>
                      <a:pt x="136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1177;p46">
                <a:extLst>
                  <a:ext uri="{FF2B5EF4-FFF2-40B4-BE49-F238E27FC236}">
                    <a16:creationId xmlns:a16="http://schemas.microsoft.com/office/drawing/2014/main" id="{67E992AC-B810-61E9-9BF4-BF225EB5BD0B}"/>
                  </a:ext>
                </a:extLst>
              </p:cNvPr>
              <p:cNvSpPr/>
              <p:nvPr/>
            </p:nvSpPr>
            <p:spPr>
              <a:xfrm>
                <a:off x="5298825" y="2600625"/>
                <a:ext cx="70200" cy="376150"/>
              </a:xfrm>
              <a:custGeom>
                <a:avLst/>
                <a:gdLst/>
                <a:ahLst/>
                <a:cxnLst/>
                <a:rect l="l" t="t" r="r" b="b"/>
                <a:pathLst>
                  <a:path w="2808" h="15046" extrusionOk="0">
                    <a:moveTo>
                      <a:pt x="2358" y="1"/>
                    </a:moveTo>
                    <a:cubicBezTo>
                      <a:pt x="2177" y="1"/>
                      <a:pt x="1989" y="109"/>
                      <a:pt x="1940" y="335"/>
                    </a:cubicBezTo>
                    <a:cubicBezTo>
                      <a:pt x="1740" y="1502"/>
                      <a:pt x="1740" y="2736"/>
                      <a:pt x="1607" y="3937"/>
                    </a:cubicBezTo>
                    <a:cubicBezTo>
                      <a:pt x="1473" y="5171"/>
                      <a:pt x="1373" y="6372"/>
                      <a:pt x="1207" y="7573"/>
                    </a:cubicBezTo>
                    <a:cubicBezTo>
                      <a:pt x="873" y="10008"/>
                      <a:pt x="439" y="12377"/>
                      <a:pt x="39" y="14778"/>
                    </a:cubicBezTo>
                    <a:cubicBezTo>
                      <a:pt x="1" y="14950"/>
                      <a:pt x="116" y="15045"/>
                      <a:pt x="234" y="15045"/>
                    </a:cubicBezTo>
                    <a:cubicBezTo>
                      <a:pt x="321" y="15045"/>
                      <a:pt x="411" y="14992"/>
                      <a:pt x="439" y="14878"/>
                    </a:cubicBezTo>
                    <a:cubicBezTo>
                      <a:pt x="1106" y="12477"/>
                      <a:pt x="1607" y="10075"/>
                      <a:pt x="1974" y="7640"/>
                    </a:cubicBezTo>
                    <a:cubicBezTo>
                      <a:pt x="2207" y="6439"/>
                      <a:pt x="2307" y="5238"/>
                      <a:pt x="2474" y="4037"/>
                    </a:cubicBezTo>
                    <a:cubicBezTo>
                      <a:pt x="2608" y="2803"/>
                      <a:pt x="2808" y="1569"/>
                      <a:pt x="2741" y="368"/>
                    </a:cubicBezTo>
                    <a:cubicBezTo>
                      <a:pt x="2741" y="126"/>
                      <a:pt x="2553" y="1"/>
                      <a:pt x="23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1178;p46">
                <a:extLst>
                  <a:ext uri="{FF2B5EF4-FFF2-40B4-BE49-F238E27FC236}">
                    <a16:creationId xmlns:a16="http://schemas.microsoft.com/office/drawing/2014/main" id="{2E0ACC66-8144-176A-0088-A457E006C761}"/>
                  </a:ext>
                </a:extLst>
              </p:cNvPr>
              <p:cNvSpPr/>
              <p:nvPr/>
            </p:nvSpPr>
            <p:spPr>
              <a:xfrm>
                <a:off x="5551825" y="2551675"/>
                <a:ext cx="99900" cy="189900"/>
              </a:xfrm>
              <a:custGeom>
                <a:avLst/>
                <a:gdLst/>
                <a:ahLst/>
                <a:cxnLst/>
                <a:rect l="l" t="t" r="r" b="b"/>
                <a:pathLst>
                  <a:path w="3996" h="7596" extrusionOk="0">
                    <a:moveTo>
                      <a:pt x="410" y="1"/>
                    </a:moveTo>
                    <a:cubicBezTo>
                      <a:pt x="144" y="1"/>
                      <a:pt x="0" y="378"/>
                      <a:pt x="293" y="525"/>
                    </a:cubicBezTo>
                    <a:cubicBezTo>
                      <a:pt x="1461" y="1192"/>
                      <a:pt x="2228" y="2459"/>
                      <a:pt x="2661" y="3727"/>
                    </a:cubicBezTo>
                    <a:cubicBezTo>
                      <a:pt x="2828" y="4327"/>
                      <a:pt x="2995" y="4994"/>
                      <a:pt x="2928" y="5595"/>
                    </a:cubicBezTo>
                    <a:cubicBezTo>
                      <a:pt x="2862" y="5895"/>
                      <a:pt x="2828" y="6195"/>
                      <a:pt x="2695" y="6395"/>
                    </a:cubicBezTo>
                    <a:cubicBezTo>
                      <a:pt x="2595" y="6662"/>
                      <a:pt x="2328" y="6729"/>
                      <a:pt x="2161" y="6963"/>
                    </a:cubicBezTo>
                    <a:cubicBezTo>
                      <a:pt x="1961" y="7196"/>
                      <a:pt x="2094" y="7496"/>
                      <a:pt x="2361" y="7563"/>
                    </a:cubicBezTo>
                    <a:cubicBezTo>
                      <a:pt x="2424" y="7586"/>
                      <a:pt x="2488" y="7596"/>
                      <a:pt x="2553" y="7596"/>
                    </a:cubicBezTo>
                    <a:cubicBezTo>
                      <a:pt x="2869" y="7596"/>
                      <a:pt x="3196" y="7356"/>
                      <a:pt x="3362" y="7163"/>
                    </a:cubicBezTo>
                    <a:cubicBezTo>
                      <a:pt x="3629" y="6862"/>
                      <a:pt x="3796" y="6496"/>
                      <a:pt x="3862" y="6129"/>
                    </a:cubicBezTo>
                    <a:cubicBezTo>
                      <a:pt x="3996" y="5328"/>
                      <a:pt x="3862" y="4461"/>
                      <a:pt x="3662" y="3694"/>
                    </a:cubicBezTo>
                    <a:cubicBezTo>
                      <a:pt x="3195" y="2059"/>
                      <a:pt x="2128" y="625"/>
                      <a:pt x="527" y="24"/>
                    </a:cubicBezTo>
                    <a:cubicBezTo>
                      <a:pt x="486" y="8"/>
                      <a:pt x="447" y="1"/>
                      <a:pt x="41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1179;p46">
                <a:extLst>
                  <a:ext uri="{FF2B5EF4-FFF2-40B4-BE49-F238E27FC236}">
                    <a16:creationId xmlns:a16="http://schemas.microsoft.com/office/drawing/2014/main" id="{018A2C0E-2429-D86A-57A4-1FAFEDC2C38B}"/>
                  </a:ext>
                </a:extLst>
              </p:cNvPr>
              <p:cNvSpPr/>
              <p:nvPr/>
            </p:nvSpPr>
            <p:spPr>
              <a:xfrm>
                <a:off x="5603000" y="2535300"/>
                <a:ext cx="69575" cy="120925"/>
              </a:xfrm>
              <a:custGeom>
                <a:avLst/>
                <a:gdLst/>
                <a:ahLst/>
                <a:cxnLst/>
                <a:rect l="l" t="t" r="r" b="b"/>
                <a:pathLst>
                  <a:path w="2783" h="4837" extrusionOk="0">
                    <a:moveTo>
                      <a:pt x="406" y="0"/>
                    </a:moveTo>
                    <a:cubicBezTo>
                      <a:pt x="216" y="0"/>
                      <a:pt x="1" y="203"/>
                      <a:pt x="147" y="379"/>
                    </a:cubicBezTo>
                    <a:cubicBezTo>
                      <a:pt x="648" y="1013"/>
                      <a:pt x="1248" y="1547"/>
                      <a:pt x="1582" y="2347"/>
                    </a:cubicBezTo>
                    <a:cubicBezTo>
                      <a:pt x="1749" y="2714"/>
                      <a:pt x="1849" y="3114"/>
                      <a:pt x="1949" y="3481"/>
                    </a:cubicBezTo>
                    <a:cubicBezTo>
                      <a:pt x="1982" y="3681"/>
                      <a:pt x="2015" y="3882"/>
                      <a:pt x="2015" y="4048"/>
                    </a:cubicBezTo>
                    <a:cubicBezTo>
                      <a:pt x="2082" y="4282"/>
                      <a:pt x="2082" y="4515"/>
                      <a:pt x="2149" y="4682"/>
                    </a:cubicBezTo>
                    <a:cubicBezTo>
                      <a:pt x="2201" y="4787"/>
                      <a:pt x="2299" y="4837"/>
                      <a:pt x="2400" y="4837"/>
                    </a:cubicBezTo>
                    <a:cubicBezTo>
                      <a:pt x="2492" y="4837"/>
                      <a:pt x="2586" y="4795"/>
                      <a:pt x="2649" y="4715"/>
                    </a:cubicBezTo>
                    <a:cubicBezTo>
                      <a:pt x="2783" y="4515"/>
                      <a:pt x="2783" y="4282"/>
                      <a:pt x="2783" y="4048"/>
                    </a:cubicBezTo>
                    <a:cubicBezTo>
                      <a:pt x="2783" y="3848"/>
                      <a:pt x="2783" y="3615"/>
                      <a:pt x="2749" y="3381"/>
                    </a:cubicBezTo>
                    <a:cubicBezTo>
                      <a:pt x="2649" y="2948"/>
                      <a:pt x="2549" y="2481"/>
                      <a:pt x="2316" y="2047"/>
                    </a:cubicBezTo>
                    <a:cubicBezTo>
                      <a:pt x="1949" y="1280"/>
                      <a:pt x="1315" y="379"/>
                      <a:pt x="481" y="12"/>
                    </a:cubicBezTo>
                    <a:cubicBezTo>
                      <a:pt x="457" y="4"/>
                      <a:pt x="432" y="0"/>
                      <a:pt x="4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1180;p46">
                <a:extLst>
                  <a:ext uri="{FF2B5EF4-FFF2-40B4-BE49-F238E27FC236}">
                    <a16:creationId xmlns:a16="http://schemas.microsoft.com/office/drawing/2014/main" id="{0144CF13-601F-2719-435A-AD99ACE6EA8C}"/>
                  </a:ext>
                </a:extLst>
              </p:cNvPr>
              <p:cNvSpPr/>
              <p:nvPr/>
            </p:nvSpPr>
            <p:spPr>
              <a:xfrm>
                <a:off x="5537450" y="2754675"/>
                <a:ext cx="148475" cy="232325"/>
              </a:xfrm>
              <a:custGeom>
                <a:avLst/>
                <a:gdLst/>
                <a:ahLst/>
                <a:cxnLst/>
                <a:rect l="l" t="t" r="r" b="b"/>
                <a:pathLst>
                  <a:path w="5939" h="9293" extrusionOk="0">
                    <a:moveTo>
                      <a:pt x="4037" y="0"/>
                    </a:moveTo>
                    <a:cubicBezTo>
                      <a:pt x="3864" y="0"/>
                      <a:pt x="3699" y="197"/>
                      <a:pt x="3770" y="410"/>
                    </a:cubicBezTo>
                    <a:cubicBezTo>
                      <a:pt x="4571" y="1911"/>
                      <a:pt x="5038" y="3980"/>
                      <a:pt x="4237" y="5581"/>
                    </a:cubicBezTo>
                    <a:cubicBezTo>
                      <a:pt x="3870" y="6381"/>
                      <a:pt x="3203" y="6948"/>
                      <a:pt x="2503" y="7415"/>
                    </a:cubicBezTo>
                    <a:cubicBezTo>
                      <a:pt x="2102" y="7682"/>
                      <a:pt x="1702" y="7882"/>
                      <a:pt x="1268" y="8083"/>
                    </a:cubicBezTo>
                    <a:cubicBezTo>
                      <a:pt x="901" y="8249"/>
                      <a:pt x="401" y="8383"/>
                      <a:pt x="168" y="8716"/>
                    </a:cubicBezTo>
                    <a:cubicBezTo>
                      <a:pt x="1" y="8916"/>
                      <a:pt x="68" y="9250"/>
                      <a:pt x="368" y="9283"/>
                    </a:cubicBezTo>
                    <a:cubicBezTo>
                      <a:pt x="416" y="9290"/>
                      <a:pt x="464" y="9293"/>
                      <a:pt x="512" y="9293"/>
                    </a:cubicBezTo>
                    <a:cubicBezTo>
                      <a:pt x="958" y="9293"/>
                      <a:pt x="1377" y="9027"/>
                      <a:pt x="1769" y="8816"/>
                    </a:cubicBezTo>
                    <a:cubicBezTo>
                      <a:pt x="2236" y="8616"/>
                      <a:pt x="2703" y="8383"/>
                      <a:pt x="3103" y="8083"/>
                    </a:cubicBezTo>
                    <a:cubicBezTo>
                      <a:pt x="3937" y="7549"/>
                      <a:pt x="4704" y="6782"/>
                      <a:pt x="5104" y="5881"/>
                    </a:cubicBezTo>
                    <a:cubicBezTo>
                      <a:pt x="5938" y="3913"/>
                      <a:pt x="5371" y="1778"/>
                      <a:pt x="4237" y="110"/>
                    </a:cubicBezTo>
                    <a:cubicBezTo>
                      <a:pt x="4179" y="33"/>
                      <a:pt x="4107" y="0"/>
                      <a:pt x="403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1181;p46">
                <a:extLst>
                  <a:ext uri="{FF2B5EF4-FFF2-40B4-BE49-F238E27FC236}">
                    <a16:creationId xmlns:a16="http://schemas.microsoft.com/office/drawing/2014/main" id="{9296CF39-1125-C5F7-C613-5D055A06CC33}"/>
                  </a:ext>
                </a:extLst>
              </p:cNvPr>
              <p:cNvSpPr/>
              <p:nvPr/>
            </p:nvSpPr>
            <p:spPr>
              <a:xfrm>
                <a:off x="5817175" y="2585450"/>
                <a:ext cx="150625" cy="83800"/>
              </a:xfrm>
              <a:custGeom>
                <a:avLst/>
                <a:gdLst/>
                <a:ahLst/>
                <a:cxnLst/>
                <a:rect l="l" t="t" r="r" b="b"/>
                <a:pathLst>
                  <a:path w="6025" h="3352" extrusionOk="0">
                    <a:moveTo>
                      <a:pt x="262" y="1"/>
                    </a:moveTo>
                    <a:cubicBezTo>
                      <a:pt x="131" y="1"/>
                      <a:pt x="0" y="104"/>
                      <a:pt x="20" y="241"/>
                    </a:cubicBezTo>
                    <a:cubicBezTo>
                      <a:pt x="53" y="1075"/>
                      <a:pt x="320" y="1876"/>
                      <a:pt x="854" y="2509"/>
                    </a:cubicBezTo>
                    <a:cubicBezTo>
                      <a:pt x="1312" y="3028"/>
                      <a:pt x="2021" y="3352"/>
                      <a:pt x="2726" y="3352"/>
                    </a:cubicBezTo>
                    <a:cubicBezTo>
                      <a:pt x="2792" y="3352"/>
                      <a:pt x="2857" y="3349"/>
                      <a:pt x="2922" y="3343"/>
                    </a:cubicBezTo>
                    <a:cubicBezTo>
                      <a:pt x="3756" y="3243"/>
                      <a:pt x="4423" y="2743"/>
                      <a:pt x="4990" y="2176"/>
                    </a:cubicBezTo>
                    <a:cubicBezTo>
                      <a:pt x="5257" y="1876"/>
                      <a:pt x="5524" y="1575"/>
                      <a:pt x="5724" y="1208"/>
                    </a:cubicBezTo>
                    <a:cubicBezTo>
                      <a:pt x="5891" y="942"/>
                      <a:pt x="6024" y="441"/>
                      <a:pt x="5691" y="141"/>
                    </a:cubicBezTo>
                    <a:cubicBezTo>
                      <a:pt x="5632" y="82"/>
                      <a:pt x="5567" y="56"/>
                      <a:pt x="5501" y="56"/>
                    </a:cubicBezTo>
                    <a:cubicBezTo>
                      <a:pt x="5417" y="56"/>
                      <a:pt x="5332" y="99"/>
                      <a:pt x="5257" y="174"/>
                    </a:cubicBezTo>
                    <a:cubicBezTo>
                      <a:pt x="5090" y="374"/>
                      <a:pt x="5023" y="641"/>
                      <a:pt x="4857" y="875"/>
                    </a:cubicBezTo>
                    <a:cubicBezTo>
                      <a:pt x="4690" y="1142"/>
                      <a:pt x="4490" y="1342"/>
                      <a:pt x="4256" y="1542"/>
                    </a:cubicBezTo>
                    <a:cubicBezTo>
                      <a:pt x="3889" y="1942"/>
                      <a:pt x="3422" y="2376"/>
                      <a:pt x="2855" y="2409"/>
                    </a:cubicBezTo>
                    <a:cubicBezTo>
                      <a:pt x="2793" y="2416"/>
                      <a:pt x="2732" y="2419"/>
                      <a:pt x="2672" y="2419"/>
                    </a:cubicBezTo>
                    <a:cubicBezTo>
                      <a:pt x="1479" y="2419"/>
                      <a:pt x="741" y="1191"/>
                      <a:pt x="487" y="174"/>
                    </a:cubicBezTo>
                    <a:cubicBezTo>
                      <a:pt x="446" y="51"/>
                      <a:pt x="354" y="1"/>
                      <a:pt x="26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1182;p46">
                <a:extLst>
                  <a:ext uri="{FF2B5EF4-FFF2-40B4-BE49-F238E27FC236}">
                    <a16:creationId xmlns:a16="http://schemas.microsoft.com/office/drawing/2014/main" id="{555AAE1C-FEDD-D7E0-D6BF-66B6418684FF}"/>
                  </a:ext>
                </a:extLst>
              </p:cNvPr>
              <p:cNvSpPr/>
              <p:nvPr/>
            </p:nvSpPr>
            <p:spPr>
              <a:xfrm>
                <a:off x="5877700" y="2556100"/>
                <a:ext cx="60075" cy="45600"/>
              </a:xfrm>
              <a:custGeom>
                <a:avLst/>
                <a:gdLst/>
                <a:ahLst/>
                <a:cxnLst/>
                <a:rect l="l" t="t" r="r" b="b"/>
                <a:pathLst>
                  <a:path w="2403" h="1824" extrusionOk="0">
                    <a:moveTo>
                      <a:pt x="2133" y="0"/>
                    </a:moveTo>
                    <a:cubicBezTo>
                      <a:pt x="2111" y="0"/>
                      <a:pt x="2088" y="4"/>
                      <a:pt x="2069" y="14"/>
                    </a:cubicBezTo>
                    <a:cubicBezTo>
                      <a:pt x="1969" y="47"/>
                      <a:pt x="1935" y="47"/>
                      <a:pt x="1902" y="147"/>
                    </a:cubicBezTo>
                    <a:cubicBezTo>
                      <a:pt x="1835" y="181"/>
                      <a:pt x="1802" y="281"/>
                      <a:pt x="1769" y="314"/>
                    </a:cubicBezTo>
                    <a:cubicBezTo>
                      <a:pt x="1769" y="314"/>
                      <a:pt x="1769" y="348"/>
                      <a:pt x="1735" y="348"/>
                    </a:cubicBezTo>
                    <a:cubicBezTo>
                      <a:pt x="1668" y="381"/>
                      <a:pt x="1635" y="481"/>
                      <a:pt x="1602" y="514"/>
                    </a:cubicBezTo>
                    <a:lnTo>
                      <a:pt x="1602" y="548"/>
                    </a:lnTo>
                    <a:cubicBezTo>
                      <a:pt x="1602" y="548"/>
                      <a:pt x="1602" y="614"/>
                      <a:pt x="1568" y="614"/>
                    </a:cubicBezTo>
                    <a:cubicBezTo>
                      <a:pt x="1502" y="648"/>
                      <a:pt x="1468" y="681"/>
                      <a:pt x="1468" y="715"/>
                    </a:cubicBezTo>
                    <a:lnTo>
                      <a:pt x="1402" y="815"/>
                    </a:lnTo>
                    <a:lnTo>
                      <a:pt x="1335" y="848"/>
                    </a:lnTo>
                    <a:lnTo>
                      <a:pt x="1302" y="848"/>
                    </a:lnTo>
                    <a:cubicBezTo>
                      <a:pt x="1235" y="881"/>
                      <a:pt x="1135" y="981"/>
                      <a:pt x="1035" y="1015"/>
                    </a:cubicBezTo>
                    <a:cubicBezTo>
                      <a:pt x="1001" y="1048"/>
                      <a:pt x="968" y="1048"/>
                      <a:pt x="935" y="1115"/>
                    </a:cubicBezTo>
                    <a:cubicBezTo>
                      <a:pt x="868" y="1115"/>
                      <a:pt x="868" y="1115"/>
                      <a:pt x="835" y="1148"/>
                    </a:cubicBezTo>
                    <a:cubicBezTo>
                      <a:pt x="801" y="1148"/>
                      <a:pt x="768" y="1182"/>
                      <a:pt x="701" y="1182"/>
                    </a:cubicBezTo>
                    <a:lnTo>
                      <a:pt x="301" y="1182"/>
                    </a:lnTo>
                    <a:cubicBezTo>
                      <a:pt x="134" y="1182"/>
                      <a:pt x="1" y="1348"/>
                      <a:pt x="1" y="1482"/>
                    </a:cubicBezTo>
                    <a:cubicBezTo>
                      <a:pt x="1" y="1649"/>
                      <a:pt x="101" y="1815"/>
                      <a:pt x="267" y="1815"/>
                    </a:cubicBezTo>
                    <a:cubicBezTo>
                      <a:pt x="342" y="1820"/>
                      <a:pt x="417" y="1823"/>
                      <a:pt x="492" y="1823"/>
                    </a:cubicBezTo>
                    <a:cubicBezTo>
                      <a:pt x="924" y="1823"/>
                      <a:pt x="1366" y="1733"/>
                      <a:pt x="1735" y="1448"/>
                    </a:cubicBezTo>
                    <a:cubicBezTo>
                      <a:pt x="1935" y="1248"/>
                      <a:pt x="2135" y="1048"/>
                      <a:pt x="2269" y="815"/>
                    </a:cubicBezTo>
                    <a:lnTo>
                      <a:pt x="2402" y="414"/>
                    </a:lnTo>
                    <a:cubicBezTo>
                      <a:pt x="2402" y="314"/>
                      <a:pt x="2402" y="181"/>
                      <a:pt x="2269" y="47"/>
                    </a:cubicBezTo>
                    <a:cubicBezTo>
                      <a:pt x="2245" y="24"/>
                      <a:pt x="2188" y="0"/>
                      <a:pt x="213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1183;p46">
                <a:extLst>
                  <a:ext uri="{FF2B5EF4-FFF2-40B4-BE49-F238E27FC236}">
                    <a16:creationId xmlns:a16="http://schemas.microsoft.com/office/drawing/2014/main" id="{2A601656-1F59-EB15-9AF9-C0710677335E}"/>
                  </a:ext>
                </a:extLst>
              </p:cNvPr>
              <p:cNvSpPr/>
              <p:nvPr/>
            </p:nvSpPr>
            <p:spPr>
              <a:xfrm>
                <a:off x="5721475" y="2689600"/>
                <a:ext cx="307625" cy="119525"/>
              </a:xfrm>
              <a:custGeom>
                <a:avLst/>
                <a:gdLst/>
                <a:ahLst/>
                <a:cxnLst/>
                <a:rect l="l" t="t" r="r" b="b"/>
                <a:pathLst>
                  <a:path w="12305" h="4781" extrusionOk="0">
                    <a:moveTo>
                      <a:pt x="292" y="0"/>
                    </a:moveTo>
                    <a:cubicBezTo>
                      <a:pt x="149" y="0"/>
                      <a:pt x="1" y="134"/>
                      <a:pt x="45" y="311"/>
                    </a:cubicBezTo>
                    <a:cubicBezTo>
                      <a:pt x="979" y="2613"/>
                      <a:pt x="3014" y="4281"/>
                      <a:pt x="5482" y="4681"/>
                    </a:cubicBezTo>
                    <a:cubicBezTo>
                      <a:pt x="5886" y="4747"/>
                      <a:pt x="6298" y="4780"/>
                      <a:pt x="6710" y="4780"/>
                    </a:cubicBezTo>
                    <a:cubicBezTo>
                      <a:pt x="7558" y="4780"/>
                      <a:pt x="8411" y="4639"/>
                      <a:pt x="9218" y="4348"/>
                    </a:cubicBezTo>
                    <a:cubicBezTo>
                      <a:pt x="9819" y="4147"/>
                      <a:pt x="10386" y="3847"/>
                      <a:pt x="10920" y="3514"/>
                    </a:cubicBezTo>
                    <a:cubicBezTo>
                      <a:pt x="11387" y="3180"/>
                      <a:pt x="12020" y="2713"/>
                      <a:pt x="12221" y="2179"/>
                    </a:cubicBezTo>
                    <a:cubicBezTo>
                      <a:pt x="12305" y="2011"/>
                      <a:pt x="12200" y="1748"/>
                      <a:pt x="12006" y="1748"/>
                    </a:cubicBezTo>
                    <a:cubicBezTo>
                      <a:pt x="11969" y="1748"/>
                      <a:pt x="11929" y="1758"/>
                      <a:pt x="11887" y="1779"/>
                    </a:cubicBezTo>
                    <a:cubicBezTo>
                      <a:pt x="11420" y="1979"/>
                      <a:pt x="11020" y="2380"/>
                      <a:pt x="10553" y="2680"/>
                    </a:cubicBezTo>
                    <a:cubicBezTo>
                      <a:pt x="10052" y="3013"/>
                      <a:pt x="9552" y="3280"/>
                      <a:pt x="9018" y="3480"/>
                    </a:cubicBezTo>
                    <a:cubicBezTo>
                      <a:pt x="8286" y="3740"/>
                      <a:pt x="7487" y="3900"/>
                      <a:pt x="6681" y="3900"/>
                    </a:cubicBezTo>
                    <a:cubicBezTo>
                      <a:pt x="6348" y="3900"/>
                      <a:pt x="6014" y="3872"/>
                      <a:pt x="5683" y="3814"/>
                    </a:cubicBezTo>
                    <a:cubicBezTo>
                      <a:pt x="3514" y="3480"/>
                      <a:pt x="1546" y="2013"/>
                      <a:pt x="479" y="111"/>
                    </a:cubicBezTo>
                    <a:cubicBezTo>
                      <a:pt x="434" y="33"/>
                      <a:pt x="364" y="0"/>
                      <a:pt x="29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1184;p46">
                <a:extLst>
                  <a:ext uri="{FF2B5EF4-FFF2-40B4-BE49-F238E27FC236}">
                    <a16:creationId xmlns:a16="http://schemas.microsoft.com/office/drawing/2014/main" id="{D9E39B83-05E6-75D1-08F2-71E67A5CED1C}"/>
                  </a:ext>
                </a:extLst>
              </p:cNvPr>
              <p:cNvSpPr/>
              <p:nvPr/>
            </p:nvSpPr>
            <p:spPr>
              <a:xfrm>
                <a:off x="6032825" y="2685575"/>
                <a:ext cx="29200" cy="48625"/>
              </a:xfrm>
              <a:custGeom>
                <a:avLst/>
                <a:gdLst/>
                <a:ahLst/>
                <a:cxnLst/>
                <a:rect l="l" t="t" r="r" b="b"/>
                <a:pathLst>
                  <a:path w="1168" h="1945" extrusionOk="0">
                    <a:moveTo>
                      <a:pt x="831" y="0"/>
                    </a:moveTo>
                    <a:cubicBezTo>
                      <a:pt x="796" y="0"/>
                      <a:pt x="762" y="11"/>
                      <a:pt x="734" y="39"/>
                    </a:cubicBezTo>
                    <a:lnTo>
                      <a:pt x="667" y="105"/>
                    </a:lnTo>
                    <a:cubicBezTo>
                      <a:pt x="644" y="129"/>
                      <a:pt x="637" y="153"/>
                      <a:pt x="635" y="153"/>
                    </a:cubicBezTo>
                    <a:cubicBezTo>
                      <a:pt x="634" y="153"/>
                      <a:pt x="634" y="149"/>
                      <a:pt x="634" y="139"/>
                    </a:cubicBezTo>
                    <a:cubicBezTo>
                      <a:pt x="600" y="172"/>
                      <a:pt x="600" y="206"/>
                      <a:pt x="600" y="306"/>
                    </a:cubicBezTo>
                    <a:cubicBezTo>
                      <a:pt x="600" y="372"/>
                      <a:pt x="567" y="439"/>
                      <a:pt x="567" y="472"/>
                    </a:cubicBezTo>
                    <a:lnTo>
                      <a:pt x="567" y="506"/>
                    </a:lnTo>
                    <a:cubicBezTo>
                      <a:pt x="567" y="539"/>
                      <a:pt x="500" y="606"/>
                      <a:pt x="500" y="673"/>
                    </a:cubicBezTo>
                    <a:cubicBezTo>
                      <a:pt x="500" y="706"/>
                      <a:pt x="500" y="773"/>
                      <a:pt x="467" y="773"/>
                    </a:cubicBezTo>
                    <a:lnTo>
                      <a:pt x="467" y="806"/>
                    </a:lnTo>
                    <a:cubicBezTo>
                      <a:pt x="434" y="939"/>
                      <a:pt x="400" y="1039"/>
                      <a:pt x="300" y="1173"/>
                    </a:cubicBezTo>
                    <a:cubicBezTo>
                      <a:pt x="300" y="1173"/>
                      <a:pt x="300" y="1206"/>
                      <a:pt x="267" y="1206"/>
                    </a:cubicBezTo>
                    <a:lnTo>
                      <a:pt x="267" y="1273"/>
                    </a:lnTo>
                    <a:cubicBezTo>
                      <a:pt x="267" y="1273"/>
                      <a:pt x="267" y="1306"/>
                      <a:pt x="234" y="1306"/>
                    </a:cubicBezTo>
                    <a:cubicBezTo>
                      <a:pt x="167" y="1340"/>
                      <a:pt x="133" y="1440"/>
                      <a:pt x="100" y="1473"/>
                    </a:cubicBezTo>
                    <a:cubicBezTo>
                      <a:pt x="0" y="1607"/>
                      <a:pt x="0" y="1740"/>
                      <a:pt x="133" y="1873"/>
                    </a:cubicBezTo>
                    <a:cubicBezTo>
                      <a:pt x="195" y="1920"/>
                      <a:pt x="264" y="1945"/>
                      <a:pt x="334" y="1945"/>
                    </a:cubicBezTo>
                    <a:cubicBezTo>
                      <a:pt x="414" y="1945"/>
                      <a:pt x="496" y="1912"/>
                      <a:pt x="567" y="1840"/>
                    </a:cubicBezTo>
                    <a:cubicBezTo>
                      <a:pt x="767" y="1640"/>
                      <a:pt x="934" y="1373"/>
                      <a:pt x="1067" y="1073"/>
                    </a:cubicBezTo>
                    <a:cubicBezTo>
                      <a:pt x="1101" y="1006"/>
                      <a:pt x="1101" y="906"/>
                      <a:pt x="1134" y="839"/>
                    </a:cubicBezTo>
                    <a:cubicBezTo>
                      <a:pt x="1168" y="773"/>
                      <a:pt x="1168" y="673"/>
                      <a:pt x="1168" y="606"/>
                    </a:cubicBezTo>
                    <a:cubicBezTo>
                      <a:pt x="1101" y="439"/>
                      <a:pt x="1134" y="172"/>
                      <a:pt x="967" y="39"/>
                    </a:cubicBezTo>
                    <a:cubicBezTo>
                      <a:pt x="929" y="20"/>
                      <a:pt x="879" y="0"/>
                      <a:pt x="831" y="0"/>
                    </a:cubicBezTo>
                    <a:close/>
                  </a:path>
                </a:pathLst>
              </a:custGeom>
              <a:solidFill>
                <a:srgbClr val="79CCB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1185;p46">
                <a:extLst>
                  <a:ext uri="{FF2B5EF4-FFF2-40B4-BE49-F238E27FC236}">
                    <a16:creationId xmlns:a16="http://schemas.microsoft.com/office/drawing/2014/main" id="{EF8E4E66-00E3-841D-83FA-38E1229B1235}"/>
                  </a:ext>
                </a:extLst>
              </p:cNvPr>
              <p:cNvSpPr/>
              <p:nvPr/>
            </p:nvSpPr>
            <p:spPr>
              <a:xfrm>
                <a:off x="5692925" y="2331950"/>
                <a:ext cx="174800" cy="189700"/>
              </a:xfrm>
              <a:custGeom>
                <a:avLst/>
                <a:gdLst/>
                <a:ahLst/>
                <a:cxnLst/>
                <a:rect l="l" t="t" r="r" b="b"/>
                <a:pathLst>
                  <a:path w="6992" h="7588" extrusionOk="0">
                    <a:moveTo>
                      <a:pt x="6285" y="1"/>
                    </a:moveTo>
                    <a:cubicBezTo>
                      <a:pt x="6010" y="1"/>
                      <a:pt x="5738" y="58"/>
                      <a:pt x="5490" y="140"/>
                    </a:cubicBezTo>
                    <a:cubicBezTo>
                      <a:pt x="5023" y="207"/>
                      <a:pt x="4590" y="407"/>
                      <a:pt x="4189" y="607"/>
                    </a:cubicBezTo>
                    <a:cubicBezTo>
                      <a:pt x="3355" y="1008"/>
                      <a:pt x="2655" y="1575"/>
                      <a:pt x="2054" y="2242"/>
                    </a:cubicBezTo>
                    <a:cubicBezTo>
                      <a:pt x="820" y="3643"/>
                      <a:pt x="186" y="5444"/>
                      <a:pt x="20" y="7312"/>
                    </a:cubicBezTo>
                    <a:cubicBezTo>
                      <a:pt x="1" y="7482"/>
                      <a:pt x="131" y="7587"/>
                      <a:pt x="259" y="7587"/>
                    </a:cubicBezTo>
                    <a:cubicBezTo>
                      <a:pt x="359" y="7587"/>
                      <a:pt x="458" y="7524"/>
                      <a:pt x="487" y="7379"/>
                    </a:cubicBezTo>
                    <a:cubicBezTo>
                      <a:pt x="820" y="5778"/>
                      <a:pt x="1487" y="4110"/>
                      <a:pt x="2621" y="2842"/>
                    </a:cubicBezTo>
                    <a:cubicBezTo>
                      <a:pt x="3155" y="2209"/>
                      <a:pt x="3789" y="1708"/>
                      <a:pt x="4523" y="1308"/>
                    </a:cubicBezTo>
                    <a:cubicBezTo>
                      <a:pt x="4890" y="1108"/>
                      <a:pt x="5290" y="941"/>
                      <a:pt x="5657" y="808"/>
                    </a:cubicBezTo>
                    <a:cubicBezTo>
                      <a:pt x="6024" y="674"/>
                      <a:pt x="6491" y="641"/>
                      <a:pt x="6858" y="474"/>
                    </a:cubicBezTo>
                    <a:cubicBezTo>
                      <a:pt x="6991" y="407"/>
                      <a:pt x="6991" y="107"/>
                      <a:pt x="6791" y="74"/>
                    </a:cubicBezTo>
                    <a:cubicBezTo>
                      <a:pt x="6626" y="23"/>
                      <a:pt x="6455" y="1"/>
                      <a:pt x="628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4" name="Google Shape;1186;p46">
              <a:extLst>
                <a:ext uri="{FF2B5EF4-FFF2-40B4-BE49-F238E27FC236}">
                  <a16:creationId xmlns:a16="http://schemas.microsoft.com/office/drawing/2014/main" id="{43D2B59A-8813-4699-97C1-D0899600E4FD}"/>
                </a:ext>
              </a:extLst>
            </p:cNvPr>
            <p:cNvGrpSpPr/>
            <p:nvPr/>
          </p:nvGrpSpPr>
          <p:grpSpPr>
            <a:xfrm>
              <a:off x="536849" y="3549977"/>
              <a:ext cx="196995" cy="333016"/>
              <a:chOff x="2771475" y="2690675"/>
              <a:chExt cx="147650" cy="249600"/>
            </a:xfrm>
          </p:grpSpPr>
          <p:sp>
            <p:nvSpPr>
              <p:cNvPr id="455" name="Google Shape;1187;p46">
                <a:extLst>
                  <a:ext uri="{FF2B5EF4-FFF2-40B4-BE49-F238E27FC236}">
                    <a16:creationId xmlns:a16="http://schemas.microsoft.com/office/drawing/2014/main" id="{3BA927BE-2E55-302F-FFDB-D927676BCDAD}"/>
                  </a:ext>
                </a:extLst>
              </p:cNvPr>
              <p:cNvSpPr/>
              <p:nvPr/>
            </p:nvSpPr>
            <p:spPr>
              <a:xfrm>
                <a:off x="2771475" y="2873475"/>
                <a:ext cx="74125" cy="66800"/>
              </a:xfrm>
              <a:custGeom>
                <a:avLst/>
                <a:gdLst/>
                <a:ahLst/>
                <a:cxnLst/>
                <a:rect l="l" t="t" r="r" b="b"/>
                <a:pathLst>
                  <a:path w="2965" h="2672" extrusionOk="0">
                    <a:moveTo>
                      <a:pt x="1583" y="0"/>
                    </a:moveTo>
                    <a:cubicBezTo>
                      <a:pt x="1355" y="0"/>
                      <a:pt x="1126" y="60"/>
                      <a:pt x="929" y="188"/>
                    </a:cubicBezTo>
                    <a:cubicBezTo>
                      <a:pt x="917" y="188"/>
                      <a:pt x="917" y="200"/>
                      <a:pt x="893" y="224"/>
                    </a:cubicBezTo>
                    <a:cubicBezTo>
                      <a:pt x="857" y="224"/>
                      <a:pt x="810" y="236"/>
                      <a:pt x="750" y="236"/>
                    </a:cubicBezTo>
                    <a:cubicBezTo>
                      <a:pt x="512" y="283"/>
                      <a:pt x="286" y="355"/>
                      <a:pt x="155" y="557"/>
                    </a:cubicBezTo>
                    <a:cubicBezTo>
                      <a:pt x="60" y="712"/>
                      <a:pt x="36" y="902"/>
                      <a:pt x="36" y="1069"/>
                    </a:cubicBezTo>
                    <a:cubicBezTo>
                      <a:pt x="0" y="1498"/>
                      <a:pt x="203" y="1986"/>
                      <a:pt x="524" y="2283"/>
                    </a:cubicBezTo>
                    <a:cubicBezTo>
                      <a:pt x="780" y="2523"/>
                      <a:pt x="1129" y="2671"/>
                      <a:pt x="1482" y="2671"/>
                    </a:cubicBezTo>
                    <a:cubicBezTo>
                      <a:pt x="1636" y="2671"/>
                      <a:pt x="1792" y="2643"/>
                      <a:pt x="1941" y="2581"/>
                    </a:cubicBezTo>
                    <a:cubicBezTo>
                      <a:pt x="2179" y="2498"/>
                      <a:pt x="2405" y="2367"/>
                      <a:pt x="2560" y="2164"/>
                    </a:cubicBezTo>
                    <a:cubicBezTo>
                      <a:pt x="2762" y="1926"/>
                      <a:pt x="2881" y="1676"/>
                      <a:pt x="2905" y="1367"/>
                    </a:cubicBezTo>
                    <a:cubicBezTo>
                      <a:pt x="2965" y="890"/>
                      <a:pt x="2667" y="426"/>
                      <a:pt x="2262" y="188"/>
                    </a:cubicBezTo>
                    <a:cubicBezTo>
                      <a:pt x="2061" y="66"/>
                      <a:pt x="1823" y="0"/>
                      <a:pt x="15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1188;p46">
                <a:extLst>
                  <a:ext uri="{FF2B5EF4-FFF2-40B4-BE49-F238E27FC236}">
                    <a16:creationId xmlns:a16="http://schemas.microsoft.com/office/drawing/2014/main" id="{23BCB7EE-6252-CD06-90D3-220757A026F4}"/>
                  </a:ext>
                </a:extLst>
              </p:cNvPr>
              <p:cNvSpPr/>
              <p:nvPr/>
            </p:nvSpPr>
            <p:spPr>
              <a:xfrm>
                <a:off x="2772950" y="2690675"/>
                <a:ext cx="69075" cy="75925"/>
              </a:xfrm>
              <a:custGeom>
                <a:avLst/>
                <a:gdLst/>
                <a:ahLst/>
                <a:cxnLst/>
                <a:rect l="l" t="t" r="r" b="b"/>
                <a:pathLst>
                  <a:path w="2763" h="3037" extrusionOk="0">
                    <a:moveTo>
                      <a:pt x="1255" y="1"/>
                    </a:moveTo>
                    <a:cubicBezTo>
                      <a:pt x="1155" y="1"/>
                      <a:pt x="1054" y="12"/>
                      <a:pt x="953" y="35"/>
                    </a:cubicBezTo>
                    <a:cubicBezTo>
                      <a:pt x="560" y="118"/>
                      <a:pt x="263" y="452"/>
                      <a:pt x="108" y="821"/>
                    </a:cubicBezTo>
                    <a:cubicBezTo>
                      <a:pt x="1" y="1118"/>
                      <a:pt x="24" y="1475"/>
                      <a:pt x="203" y="1761"/>
                    </a:cubicBezTo>
                    <a:cubicBezTo>
                      <a:pt x="203" y="1833"/>
                      <a:pt x="203" y="1916"/>
                      <a:pt x="215" y="1999"/>
                    </a:cubicBezTo>
                    <a:cubicBezTo>
                      <a:pt x="274" y="2333"/>
                      <a:pt x="513" y="2618"/>
                      <a:pt x="775" y="2833"/>
                    </a:cubicBezTo>
                    <a:cubicBezTo>
                      <a:pt x="972" y="2973"/>
                      <a:pt x="1193" y="3036"/>
                      <a:pt x="1412" y="3036"/>
                    </a:cubicBezTo>
                    <a:cubicBezTo>
                      <a:pt x="1879" y="3036"/>
                      <a:pt x="2338" y="2750"/>
                      <a:pt x="2549" y="2321"/>
                    </a:cubicBezTo>
                    <a:cubicBezTo>
                      <a:pt x="2715" y="1964"/>
                      <a:pt x="2763" y="1606"/>
                      <a:pt x="2703" y="1225"/>
                    </a:cubicBezTo>
                    <a:cubicBezTo>
                      <a:pt x="2644" y="868"/>
                      <a:pt x="2418" y="535"/>
                      <a:pt x="2132" y="309"/>
                    </a:cubicBezTo>
                    <a:cubicBezTo>
                      <a:pt x="1870" y="110"/>
                      <a:pt x="1568" y="1"/>
                      <a:pt x="125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1189;p46">
                <a:extLst>
                  <a:ext uri="{FF2B5EF4-FFF2-40B4-BE49-F238E27FC236}">
                    <a16:creationId xmlns:a16="http://schemas.microsoft.com/office/drawing/2014/main" id="{A84525AC-E4F4-A10B-D60B-91EA713B1C40}"/>
                  </a:ext>
                </a:extLst>
              </p:cNvPr>
              <p:cNvSpPr/>
              <p:nvPr/>
            </p:nvSpPr>
            <p:spPr>
              <a:xfrm>
                <a:off x="2862550" y="2745725"/>
                <a:ext cx="56575" cy="38625"/>
              </a:xfrm>
              <a:custGeom>
                <a:avLst/>
                <a:gdLst/>
                <a:ahLst/>
                <a:cxnLst/>
                <a:rect l="l" t="t" r="r" b="b"/>
                <a:pathLst>
                  <a:path w="2263" h="1545" extrusionOk="0">
                    <a:moveTo>
                      <a:pt x="1135" y="0"/>
                    </a:moveTo>
                    <a:cubicBezTo>
                      <a:pt x="1031" y="0"/>
                      <a:pt x="922" y="22"/>
                      <a:pt x="810" y="71"/>
                    </a:cubicBezTo>
                    <a:cubicBezTo>
                      <a:pt x="1" y="425"/>
                      <a:pt x="446" y="1544"/>
                      <a:pt x="1146" y="1544"/>
                    </a:cubicBezTo>
                    <a:cubicBezTo>
                      <a:pt x="1270" y="1544"/>
                      <a:pt x="1402" y="1509"/>
                      <a:pt x="1536" y="1428"/>
                    </a:cubicBezTo>
                    <a:cubicBezTo>
                      <a:pt x="2262" y="1003"/>
                      <a:pt x="1832" y="0"/>
                      <a:pt x="11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121308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500" fill="hold"/>
                                        <p:tgtEl>
                                          <p:spTgt spid="225"/>
                                        </p:tgtEl>
                                        <p:attrNameLst>
                                          <p:attrName>ppt_w</p:attrName>
                                        </p:attrNameLst>
                                      </p:cBhvr>
                                      <p:tavLst>
                                        <p:tav tm="0">
                                          <p:val>
                                            <p:fltVal val="0"/>
                                          </p:val>
                                        </p:tav>
                                        <p:tav tm="100000">
                                          <p:val>
                                            <p:strVal val="#ppt_w"/>
                                          </p:val>
                                        </p:tav>
                                      </p:tavLst>
                                    </p:anim>
                                    <p:anim calcmode="lin" valueType="num">
                                      <p:cBhvr>
                                        <p:cTn id="8" dur="500" fill="hold"/>
                                        <p:tgtEl>
                                          <p:spTgt spid="225"/>
                                        </p:tgtEl>
                                        <p:attrNameLst>
                                          <p:attrName>ppt_h</p:attrName>
                                        </p:attrNameLst>
                                      </p:cBhvr>
                                      <p:tavLst>
                                        <p:tav tm="0">
                                          <p:val>
                                            <p:fltVal val="0"/>
                                          </p:val>
                                        </p:tav>
                                        <p:tav tm="100000">
                                          <p:val>
                                            <p:strVal val="#ppt_h"/>
                                          </p:val>
                                        </p:tav>
                                      </p:tavLst>
                                    </p:anim>
                                    <p:animEffect transition="in" filter="fade">
                                      <p:cBhvr>
                                        <p:cTn id="9" dur="500"/>
                                        <p:tgtEl>
                                          <p:spTgt spid="225"/>
                                        </p:tgtEl>
                                      </p:cBhvr>
                                    </p:animEffect>
                                  </p:childTnLst>
                                </p:cTn>
                              </p:par>
                              <p:par>
                                <p:cTn id="10" presetID="53" presetClass="entr" presetSubtype="16" fill="hold" nodeType="with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p:cTn id="12" dur="500" fill="hold"/>
                                        <p:tgtEl>
                                          <p:spTgt spid="241"/>
                                        </p:tgtEl>
                                        <p:attrNameLst>
                                          <p:attrName>ppt_w</p:attrName>
                                        </p:attrNameLst>
                                      </p:cBhvr>
                                      <p:tavLst>
                                        <p:tav tm="0">
                                          <p:val>
                                            <p:fltVal val="0"/>
                                          </p:val>
                                        </p:tav>
                                        <p:tav tm="100000">
                                          <p:val>
                                            <p:strVal val="#ppt_w"/>
                                          </p:val>
                                        </p:tav>
                                      </p:tavLst>
                                    </p:anim>
                                    <p:anim calcmode="lin" valueType="num">
                                      <p:cBhvr>
                                        <p:cTn id="13" dur="500" fill="hold"/>
                                        <p:tgtEl>
                                          <p:spTgt spid="241"/>
                                        </p:tgtEl>
                                        <p:attrNameLst>
                                          <p:attrName>ppt_h</p:attrName>
                                        </p:attrNameLst>
                                      </p:cBhvr>
                                      <p:tavLst>
                                        <p:tav tm="0">
                                          <p:val>
                                            <p:fltVal val="0"/>
                                          </p:val>
                                        </p:tav>
                                        <p:tav tm="100000">
                                          <p:val>
                                            <p:strVal val="#ppt_h"/>
                                          </p:val>
                                        </p:tav>
                                      </p:tavLst>
                                    </p:anim>
                                    <p:animEffect transition="in" filter="fade">
                                      <p:cBhvr>
                                        <p:cTn id="14" dur="500"/>
                                        <p:tgtEl>
                                          <p:spTgt spid="241"/>
                                        </p:tgtEl>
                                      </p:cBhvr>
                                    </p:animEffect>
                                  </p:childTnLst>
                                </p:cTn>
                              </p:par>
                              <p:par>
                                <p:cTn id="15" presetID="53" presetClass="entr" presetSubtype="16"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500" fill="hold"/>
                                        <p:tgtEl>
                                          <p:spTgt spid="249"/>
                                        </p:tgtEl>
                                        <p:attrNameLst>
                                          <p:attrName>ppt_w</p:attrName>
                                        </p:attrNameLst>
                                      </p:cBhvr>
                                      <p:tavLst>
                                        <p:tav tm="0">
                                          <p:val>
                                            <p:fltVal val="0"/>
                                          </p:val>
                                        </p:tav>
                                        <p:tav tm="100000">
                                          <p:val>
                                            <p:strVal val="#ppt_w"/>
                                          </p:val>
                                        </p:tav>
                                      </p:tavLst>
                                    </p:anim>
                                    <p:anim calcmode="lin" valueType="num">
                                      <p:cBhvr>
                                        <p:cTn id="18" dur="500" fill="hold"/>
                                        <p:tgtEl>
                                          <p:spTgt spid="249"/>
                                        </p:tgtEl>
                                        <p:attrNameLst>
                                          <p:attrName>ppt_h</p:attrName>
                                        </p:attrNameLst>
                                      </p:cBhvr>
                                      <p:tavLst>
                                        <p:tav tm="0">
                                          <p:val>
                                            <p:fltVal val="0"/>
                                          </p:val>
                                        </p:tav>
                                        <p:tav tm="100000">
                                          <p:val>
                                            <p:strVal val="#ppt_h"/>
                                          </p:val>
                                        </p:tav>
                                      </p:tavLst>
                                    </p:anim>
                                    <p:animEffect transition="in" filter="fade">
                                      <p:cBhvr>
                                        <p:cTn id="19" dur="500"/>
                                        <p:tgtEl>
                                          <p:spTgt spid="249"/>
                                        </p:tgtEl>
                                      </p:cBhvr>
                                    </p:animEffect>
                                  </p:childTnLst>
                                </p:cTn>
                              </p:par>
                              <p:par>
                                <p:cTn id="20" presetID="53" presetClass="entr" presetSubtype="16" fill="hold" nodeType="withEffect">
                                  <p:stCondLst>
                                    <p:cond delay="0"/>
                                  </p:stCondLst>
                                  <p:childTnLst>
                                    <p:set>
                                      <p:cBhvr>
                                        <p:cTn id="21" dur="1" fill="hold">
                                          <p:stCondLst>
                                            <p:cond delay="0"/>
                                          </p:stCondLst>
                                        </p:cTn>
                                        <p:tgtEl>
                                          <p:spTgt spid="272"/>
                                        </p:tgtEl>
                                        <p:attrNameLst>
                                          <p:attrName>style.visibility</p:attrName>
                                        </p:attrNameLst>
                                      </p:cBhvr>
                                      <p:to>
                                        <p:strVal val="visible"/>
                                      </p:to>
                                    </p:set>
                                    <p:anim calcmode="lin" valueType="num">
                                      <p:cBhvr>
                                        <p:cTn id="22" dur="500" fill="hold"/>
                                        <p:tgtEl>
                                          <p:spTgt spid="272"/>
                                        </p:tgtEl>
                                        <p:attrNameLst>
                                          <p:attrName>ppt_w</p:attrName>
                                        </p:attrNameLst>
                                      </p:cBhvr>
                                      <p:tavLst>
                                        <p:tav tm="0">
                                          <p:val>
                                            <p:fltVal val="0"/>
                                          </p:val>
                                        </p:tav>
                                        <p:tav tm="100000">
                                          <p:val>
                                            <p:strVal val="#ppt_w"/>
                                          </p:val>
                                        </p:tav>
                                      </p:tavLst>
                                    </p:anim>
                                    <p:anim calcmode="lin" valueType="num">
                                      <p:cBhvr>
                                        <p:cTn id="23" dur="500" fill="hold"/>
                                        <p:tgtEl>
                                          <p:spTgt spid="272"/>
                                        </p:tgtEl>
                                        <p:attrNameLst>
                                          <p:attrName>ppt_h</p:attrName>
                                        </p:attrNameLst>
                                      </p:cBhvr>
                                      <p:tavLst>
                                        <p:tav tm="0">
                                          <p:val>
                                            <p:fltVal val="0"/>
                                          </p:val>
                                        </p:tav>
                                        <p:tav tm="100000">
                                          <p:val>
                                            <p:strVal val="#ppt_h"/>
                                          </p:val>
                                        </p:tav>
                                      </p:tavLst>
                                    </p:anim>
                                    <p:animEffect transition="in" filter="fade">
                                      <p:cBhvr>
                                        <p:cTn id="24" dur="500"/>
                                        <p:tgtEl>
                                          <p:spTgt spid="272"/>
                                        </p:tgtEl>
                                      </p:cBhvr>
                                    </p:animEffect>
                                  </p:childTnLst>
                                </p:cTn>
                              </p:par>
                              <p:par>
                                <p:cTn id="25" presetID="53" presetClass="entr" presetSubtype="16" fill="hold" nodeType="withEffect">
                                  <p:stCondLst>
                                    <p:cond delay="0"/>
                                  </p:stCondLst>
                                  <p:childTnLst>
                                    <p:set>
                                      <p:cBhvr>
                                        <p:cTn id="26" dur="1" fill="hold">
                                          <p:stCondLst>
                                            <p:cond delay="0"/>
                                          </p:stCondLst>
                                        </p:cTn>
                                        <p:tgtEl>
                                          <p:spTgt spid="291"/>
                                        </p:tgtEl>
                                        <p:attrNameLst>
                                          <p:attrName>style.visibility</p:attrName>
                                        </p:attrNameLst>
                                      </p:cBhvr>
                                      <p:to>
                                        <p:strVal val="visible"/>
                                      </p:to>
                                    </p:set>
                                    <p:anim calcmode="lin" valueType="num">
                                      <p:cBhvr>
                                        <p:cTn id="27" dur="500" fill="hold"/>
                                        <p:tgtEl>
                                          <p:spTgt spid="291"/>
                                        </p:tgtEl>
                                        <p:attrNameLst>
                                          <p:attrName>ppt_w</p:attrName>
                                        </p:attrNameLst>
                                      </p:cBhvr>
                                      <p:tavLst>
                                        <p:tav tm="0">
                                          <p:val>
                                            <p:fltVal val="0"/>
                                          </p:val>
                                        </p:tav>
                                        <p:tav tm="100000">
                                          <p:val>
                                            <p:strVal val="#ppt_w"/>
                                          </p:val>
                                        </p:tav>
                                      </p:tavLst>
                                    </p:anim>
                                    <p:anim calcmode="lin" valueType="num">
                                      <p:cBhvr>
                                        <p:cTn id="28" dur="500" fill="hold"/>
                                        <p:tgtEl>
                                          <p:spTgt spid="291"/>
                                        </p:tgtEl>
                                        <p:attrNameLst>
                                          <p:attrName>ppt_h</p:attrName>
                                        </p:attrNameLst>
                                      </p:cBhvr>
                                      <p:tavLst>
                                        <p:tav tm="0">
                                          <p:val>
                                            <p:fltVal val="0"/>
                                          </p:val>
                                        </p:tav>
                                        <p:tav tm="100000">
                                          <p:val>
                                            <p:strVal val="#ppt_h"/>
                                          </p:val>
                                        </p:tav>
                                      </p:tavLst>
                                    </p:anim>
                                    <p:animEffect transition="in" filter="fade">
                                      <p:cBhvr>
                                        <p:cTn id="29" dur="500"/>
                                        <p:tgtEl>
                                          <p:spTgt spid="291"/>
                                        </p:tgtEl>
                                      </p:cBhvr>
                                    </p:animEffect>
                                  </p:childTnLst>
                                </p:cTn>
                              </p:par>
                              <p:par>
                                <p:cTn id="30" presetID="53" presetClass="entr" presetSubtype="16" fill="hold" nodeType="withEffect">
                                  <p:stCondLst>
                                    <p:cond delay="0"/>
                                  </p:stCondLst>
                                  <p:childTnLst>
                                    <p:set>
                                      <p:cBhvr>
                                        <p:cTn id="31" dur="1" fill="hold">
                                          <p:stCondLst>
                                            <p:cond delay="0"/>
                                          </p:stCondLst>
                                        </p:cTn>
                                        <p:tgtEl>
                                          <p:spTgt spid="313"/>
                                        </p:tgtEl>
                                        <p:attrNameLst>
                                          <p:attrName>style.visibility</p:attrName>
                                        </p:attrNameLst>
                                      </p:cBhvr>
                                      <p:to>
                                        <p:strVal val="visible"/>
                                      </p:to>
                                    </p:set>
                                    <p:anim calcmode="lin" valueType="num">
                                      <p:cBhvr>
                                        <p:cTn id="32" dur="500" fill="hold"/>
                                        <p:tgtEl>
                                          <p:spTgt spid="313"/>
                                        </p:tgtEl>
                                        <p:attrNameLst>
                                          <p:attrName>ppt_w</p:attrName>
                                        </p:attrNameLst>
                                      </p:cBhvr>
                                      <p:tavLst>
                                        <p:tav tm="0">
                                          <p:val>
                                            <p:fltVal val="0"/>
                                          </p:val>
                                        </p:tav>
                                        <p:tav tm="100000">
                                          <p:val>
                                            <p:strVal val="#ppt_w"/>
                                          </p:val>
                                        </p:tav>
                                      </p:tavLst>
                                    </p:anim>
                                    <p:anim calcmode="lin" valueType="num">
                                      <p:cBhvr>
                                        <p:cTn id="33" dur="500" fill="hold"/>
                                        <p:tgtEl>
                                          <p:spTgt spid="313"/>
                                        </p:tgtEl>
                                        <p:attrNameLst>
                                          <p:attrName>ppt_h</p:attrName>
                                        </p:attrNameLst>
                                      </p:cBhvr>
                                      <p:tavLst>
                                        <p:tav tm="0">
                                          <p:val>
                                            <p:fltVal val="0"/>
                                          </p:val>
                                        </p:tav>
                                        <p:tav tm="100000">
                                          <p:val>
                                            <p:strVal val="#ppt_h"/>
                                          </p:val>
                                        </p:tav>
                                      </p:tavLst>
                                    </p:anim>
                                    <p:animEffect transition="in" filter="fade">
                                      <p:cBhvr>
                                        <p:cTn id="34" dur="500"/>
                                        <p:tgtEl>
                                          <p:spTgt spid="313"/>
                                        </p:tgtEl>
                                      </p:cBhvr>
                                    </p:animEffect>
                                  </p:childTnLst>
                                </p:cTn>
                              </p:par>
                              <p:par>
                                <p:cTn id="35" presetID="53" presetClass="entr" presetSubtype="16" fill="hold" nodeType="withEffect">
                                  <p:stCondLst>
                                    <p:cond delay="0"/>
                                  </p:stCondLst>
                                  <p:childTnLst>
                                    <p:set>
                                      <p:cBhvr>
                                        <p:cTn id="36" dur="1" fill="hold">
                                          <p:stCondLst>
                                            <p:cond delay="0"/>
                                          </p:stCondLst>
                                        </p:cTn>
                                        <p:tgtEl>
                                          <p:spTgt spid="373"/>
                                        </p:tgtEl>
                                        <p:attrNameLst>
                                          <p:attrName>style.visibility</p:attrName>
                                        </p:attrNameLst>
                                      </p:cBhvr>
                                      <p:to>
                                        <p:strVal val="visible"/>
                                      </p:to>
                                    </p:set>
                                    <p:anim calcmode="lin" valueType="num">
                                      <p:cBhvr>
                                        <p:cTn id="37" dur="500" fill="hold"/>
                                        <p:tgtEl>
                                          <p:spTgt spid="373"/>
                                        </p:tgtEl>
                                        <p:attrNameLst>
                                          <p:attrName>ppt_w</p:attrName>
                                        </p:attrNameLst>
                                      </p:cBhvr>
                                      <p:tavLst>
                                        <p:tav tm="0">
                                          <p:val>
                                            <p:fltVal val="0"/>
                                          </p:val>
                                        </p:tav>
                                        <p:tav tm="100000">
                                          <p:val>
                                            <p:strVal val="#ppt_w"/>
                                          </p:val>
                                        </p:tav>
                                      </p:tavLst>
                                    </p:anim>
                                    <p:anim calcmode="lin" valueType="num">
                                      <p:cBhvr>
                                        <p:cTn id="38" dur="500" fill="hold"/>
                                        <p:tgtEl>
                                          <p:spTgt spid="373"/>
                                        </p:tgtEl>
                                        <p:attrNameLst>
                                          <p:attrName>ppt_h</p:attrName>
                                        </p:attrNameLst>
                                      </p:cBhvr>
                                      <p:tavLst>
                                        <p:tav tm="0">
                                          <p:val>
                                            <p:fltVal val="0"/>
                                          </p:val>
                                        </p:tav>
                                        <p:tav tm="100000">
                                          <p:val>
                                            <p:strVal val="#ppt_h"/>
                                          </p:val>
                                        </p:tav>
                                      </p:tavLst>
                                    </p:anim>
                                    <p:animEffect transition="in" filter="fade">
                                      <p:cBhvr>
                                        <p:cTn id="39" dur="500"/>
                                        <p:tgtEl>
                                          <p:spTgt spid="37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92"/>
                                        </p:tgtEl>
                                        <p:attrNameLst>
                                          <p:attrName>style.visibility</p:attrName>
                                        </p:attrNameLst>
                                      </p:cBhvr>
                                      <p:to>
                                        <p:strVal val="visible"/>
                                      </p:to>
                                    </p:set>
                                    <p:anim calcmode="lin" valueType="num">
                                      <p:cBhvr>
                                        <p:cTn id="42" dur="500" fill="hold"/>
                                        <p:tgtEl>
                                          <p:spTgt spid="392"/>
                                        </p:tgtEl>
                                        <p:attrNameLst>
                                          <p:attrName>ppt_w</p:attrName>
                                        </p:attrNameLst>
                                      </p:cBhvr>
                                      <p:tavLst>
                                        <p:tav tm="0">
                                          <p:val>
                                            <p:fltVal val="0"/>
                                          </p:val>
                                        </p:tav>
                                        <p:tav tm="100000">
                                          <p:val>
                                            <p:strVal val="#ppt_w"/>
                                          </p:val>
                                        </p:tav>
                                      </p:tavLst>
                                    </p:anim>
                                    <p:anim calcmode="lin" valueType="num">
                                      <p:cBhvr>
                                        <p:cTn id="43" dur="500" fill="hold"/>
                                        <p:tgtEl>
                                          <p:spTgt spid="392"/>
                                        </p:tgtEl>
                                        <p:attrNameLst>
                                          <p:attrName>ppt_h</p:attrName>
                                        </p:attrNameLst>
                                      </p:cBhvr>
                                      <p:tavLst>
                                        <p:tav tm="0">
                                          <p:val>
                                            <p:fltVal val="0"/>
                                          </p:val>
                                        </p:tav>
                                        <p:tav tm="100000">
                                          <p:val>
                                            <p:strVal val="#ppt_h"/>
                                          </p:val>
                                        </p:tav>
                                      </p:tavLst>
                                    </p:anim>
                                    <p:animEffect transition="in" filter="fade">
                                      <p:cBhvr>
                                        <p:cTn id="44" dur="500"/>
                                        <p:tgtEl>
                                          <p:spTgt spid="392"/>
                                        </p:tgtEl>
                                      </p:cBhvr>
                                    </p:animEffect>
                                  </p:childTnLst>
                                </p:cTn>
                              </p:par>
                              <p:par>
                                <p:cTn id="45" presetID="53" presetClass="entr" presetSubtype="16" fill="hold" nodeType="withEffect">
                                  <p:stCondLst>
                                    <p:cond delay="0"/>
                                  </p:stCondLst>
                                  <p:childTnLst>
                                    <p:set>
                                      <p:cBhvr>
                                        <p:cTn id="46" dur="1" fill="hold">
                                          <p:stCondLst>
                                            <p:cond delay="0"/>
                                          </p:stCondLst>
                                        </p:cTn>
                                        <p:tgtEl>
                                          <p:spTgt spid="394"/>
                                        </p:tgtEl>
                                        <p:attrNameLst>
                                          <p:attrName>style.visibility</p:attrName>
                                        </p:attrNameLst>
                                      </p:cBhvr>
                                      <p:to>
                                        <p:strVal val="visible"/>
                                      </p:to>
                                    </p:set>
                                    <p:anim calcmode="lin" valueType="num">
                                      <p:cBhvr>
                                        <p:cTn id="47" dur="500" fill="hold"/>
                                        <p:tgtEl>
                                          <p:spTgt spid="394"/>
                                        </p:tgtEl>
                                        <p:attrNameLst>
                                          <p:attrName>ppt_w</p:attrName>
                                        </p:attrNameLst>
                                      </p:cBhvr>
                                      <p:tavLst>
                                        <p:tav tm="0">
                                          <p:val>
                                            <p:fltVal val="0"/>
                                          </p:val>
                                        </p:tav>
                                        <p:tav tm="100000">
                                          <p:val>
                                            <p:strVal val="#ppt_w"/>
                                          </p:val>
                                        </p:tav>
                                      </p:tavLst>
                                    </p:anim>
                                    <p:anim calcmode="lin" valueType="num">
                                      <p:cBhvr>
                                        <p:cTn id="48" dur="500" fill="hold"/>
                                        <p:tgtEl>
                                          <p:spTgt spid="394"/>
                                        </p:tgtEl>
                                        <p:attrNameLst>
                                          <p:attrName>ppt_h</p:attrName>
                                        </p:attrNameLst>
                                      </p:cBhvr>
                                      <p:tavLst>
                                        <p:tav tm="0">
                                          <p:val>
                                            <p:fltVal val="0"/>
                                          </p:val>
                                        </p:tav>
                                        <p:tav tm="100000">
                                          <p:val>
                                            <p:strVal val="#ppt_h"/>
                                          </p:val>
                                        </p:tav>
                                      </p:tavLst>
                                    </p:anim>
                                    <p:animEffect transition="in" filter="fade">
                                      <p:cBhvr>
                                        <p:cTn id="49" dur="500"/>
                                        <p:tgtEl>
                                          <p:spTgt spid="3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8"/>
                                        </p:tgtEl>
                                        <p:attrNameLst>
                                          <p:attrName>style.visibility</p:attrName>
                                        </p:attrNameLst>
                                      </p:cBhvr>
                                      <p:to>
                                        <p:strVal val="visible"/>
                                      </p:to>
                                    </p:set>
                                    <p:anim calcmode="lin" valueType="num">
                                      <p:cBhvr>
                                        <p:cTn id="52" dur="500" fill="hold"/>
                                        <p:tgtEl>
                                          <p:spTgt spid="448"/>
                                        </p:tgtEl>
                                        <p:attrNameLst>
                                          <p:attrName>ppt_w</p:attrName>
                                        </p:attrNameLst>
                                      </p:cBhvr>
                                      <p:tavLst>
                                        <p:tav tm="0">
                                          <p:val>
                                            <p:fltVal val="0"/>
                                          </p:val>
                                        </p:tav>
                                        <p:tav tm="100000">
                                          <p:val>
                                            <p:strVal val="#ppt_w"/>
                                          </p:val>
                                        </p:tav>
                                      </p:tavLst>
                                    </p:anim>
                                    <p:anim calcmode="lin" valueType="num">
                                      <p:cBhvr>
                                        <p:cTn id="53" dur="500" fill="hold"/>
                                        <p:tgtEl>
                                          <p:spTgt spid="448"/>
                                        </p:tgtEl>
                                        <p:attrNameLst>
                                          <p:attrName>ppt_h</p:attrName>
                                        </p:attrNameLst>
                                      </p:cBhvr>
                                      <p:tavLst>
                                        <p:tav tm="0">
                                          <p:val>
                                            <p:fltVal val="0"/>
                                          </p:val>
                                        </p:tav>
                                        <p:tav tm="100000">
                                          <p:val>
                                            <p:strVal val="#ppt_h"/>
                                          </p:val>
                                        </p:tav>
                                      </p:tavLst>
                                    </p:anim>
                                    <p:animEffect transition="in" filter="fade">
                                      <p:cBhvr>
                                        <p:cTn id="54" dur="500"/>
                                        <p:tgtEl>
                                          <p:spTgt spid="4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49"/>
                                        </p:tgtEl>
                                        <p:attrNameLst>
                                          <p:attrName>style.visibility</p:attrName>
                                        </p:attrNameLst>
                                      </p:cBhvr>
                                      <p:to>
                                        <p:strVal val="visible"/>
                                      </p:to>
                                    </p:set>
                                    <p:anim calcmode="lin" valueType="num">
                                      <p:cBhvr>
                                        <p:cTn id="57" dur="500" fill="hold"/>
                                        <p:tgtEl>
                                          <p:spTgt spid="449"/>
                                        </p:tgtEl>
                                        <p:attrNameLst>
                                          <p:attrName>ppt_w</p:attrName>
                                        </p:attrNameLst>
                                      </p:cBhvr>
                                      <p:tavLst>
                                        <p:tav tm="0">
                                          <p:val>
                                            <p:fltVal val="0"/>
                                          </p:val>
                                        </p:tav>
                                        <p:tav tm="100000">
                                          <p:val>
                                            <p:strVal val="#ppt_w"/>
                                          </p:val>
                                        </p:tav>
                                      </p:tavLst>
                                    </p:anim>
                                    <p:anim calcmode="lin" valueType="num">
                                      <p:cBhvr>
                                        <p:cTn id="58" dur="500" fill="hold"/>
                                        <p:tgtEl>
                                          <p:spTgt spid="449"/>
                                        </p:tgtEl>
                                        <p:attrNameLst>
                                          <p:attrName>ppt_h</p:attrName>
                                        </p:attrNameLst>
                                      </p:cBhvr>
                                      <p:tavLst>
                                        <p:tav tm="0">
                                          <p:val>
                                            <p:fltVal val="0"/>
                                          </p:val>
                                        </p:tav>
                                        <p:tav tm="100000">
                                          <p:val>
                                            <p:strVal val="#ppt_h"/>
                                          </p:val>
                                        </p:tav>
                                      </p:tavLst>
                                    </p:anim>
                                    <p:animEffect transition="in" filter="fade">
                                      <p:cBhvr>
                                        <p:cTn id="59"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p:bldP spid="448" grpId="0" animBg="1"/>
      <p:bldP spid="4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7" y="600709"/>
            <a:ext cx="78061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TRÒ CHƠI “GIẢI MẬT THƯ”</a:t>
            </a:r>
            <a:endParaRPr kumimoji="1" lang="zh-CN" altLang="en-US" sz="36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pSp>
        <p:nvGrpSpPr>
          <p:cNvPr id="2" name="组合 26">
            <a:extLst>
              <a:ext uri="{FF2B5EF4-FFF2-40B4-BE49-F238E27FC236}">
                <a16:creationId xmlns:a16="http://schemas.microsoft.com/office/drawing/2014/main" id="{7F6501B5-2199-C558-F4D7-10C4C846794F}"/>
              </a:ext>
            </a:extLst>
          </p:cNvPr>
          <p:cNvGrpSpPr/>
          <p:nvPr/>
        </p:nvGrpSpPr>
        <p:grpSpPr>
          <a:xfrm>
            <a:off x="5221839" y="1471091"/>
            <a:ext cx="6074353" cy="1200329"/>
            <a:chOff x="6467201" y="1194876"/>
            <a:chExt cx="4796533" cy="1200329"/>
          </a:xfrm>
        </p:grpSpPr>
        <p:sp>
          <p:nvSpPr>
            <p:cNvPr id="10" name="文本框 5">
              <a:extLst>
                <a:ext uri="{FF2B5EF4-FFF2-40B4-BE49-F238E27FC236}">
                  <a16:creationId xmlns:a16="http://schemas.microsoft.com/office/drawing/2014/main" id="{35F0754D-735B-8217-9A06-5D0ED60BE4D3}"/>
                </a:ext>
              </a:extLst>
            </p:cNvPr>
            <p:cNvSpPr txBox="1"/>
            <p:nvPr/>
          </p:nvSpPr>
          <p:spPr>
            <a:xfrm>
              <a:off x="6467201" y="1194876"/>
              <a:ext cx="4796533" cy="1200329"/>
            </a:xfrm>
            <a:prstGeom prst="rect">
              <a:avLst/>
            </a:prstGeom>
            <a:noFill/>
          </p:spPr>
          <p:txBody>
            <a:bodyPr vert="horz" wrap="square" rtlCol="0">
              <a:spAutoFit/>
            </a:bodyPr>
            <a:lstStyle/>
            <a:p>
              <a:pPr algn="just">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tất cả các thành viên hoàn thành mật thư thứ nhất thì mới được lấy mật thư thứ hai.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任意多边形: 形状 9">
              <a:extLst>
                <a:ext uri="{FF2B5EF4-FFF2-40B4-BE49-F238E27FC236}">
                  <a16:creationId xmlns:a16="http://schemas.microsoft.com/office/drawing/2014/main" id="{BA8027CB-051A-3255-F28E-26CA77C37FD4}"/>
                </a:ext>
              </a:extLst>
            </p:cNvPr>
            <p:cNvSpPr/>
            <p:nvPr/>
          </p:nvSpPr>
          <p:spPr>
            <a:xfrm>
              <a:off x="6503055" y="2095148"/>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2" name="组合 27">
            <a:extLst>
              <a:ext uri="{FF2B5EF4-FFF2-40B4-BE49-F238E27FC236}">
                <a16:creationId xmlns:a16="http://schemas.microsoft.com/office/drawing/2014/main" id="{1C32ED70-56E8-22F4-3E80-4F785072A7A8}"/>
              </a:ext>
            </a:extLst>
          </p:cNvPr>
          <p:cNvGrpSpPr/>
          <p:nvPr/>
        </p:nvGrpSpPr>
        <p:grpSpPr>
          <a:xfrm>
            <a:off x="5217069" y="2895022"/>
            <a:ext cx="6350476" cy="1569660"/>
            <a:chOff x="6500851" y="2651313"/>
            <a:chExt cx="5014570" cy="1569660"/>
          </a:xfrm>
        </p:grpSpPr>
        <p:sp>
          <p:nvSpPr>
            <p:cNvPr id="13" name="文本框 6">
              <a:extLst>
                <a:ext uri="{FF2B5EF4-FFF2-40B4-BE49-F238E27FC236}">
                  <a16:creationId xmlns:a16="http://schemas.microsoft.com/office/drawing/2014/main" id="{1EB01111-3236-F032-E535-F108ECDE8D25}"/>
                </a:ext>
              </a:extLst>
            </p:cNvPr>
            <p:cNvSpPr txBox="1"/>
            <p:nvPr/>
          </p:nvSpPr>
          <p:spPr>
            <a:xfrm>
              <a:off x="6500851" y="2651313"/>
              <a:ext cx="5014570" cy="1569660"/>
            </a:xfrm>
            <a:prstGeom prst="rect">
              <a:avLst/>
            </a:prstGeom>
            <a:noFill/>
          </p:spPr>
          <p:txBody>
            <a:bodyPr vert="horz" wrap="square" rtlCol="0">
              <a:spAutoFit/>
            </a:bodyPr>
            <a:lstStyle/>
            <a:p>
              <a:pPr algn="just">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nào có tất cả các thành viên đều tích cực tham gia thì được 7 điểm (một thành viên không tham gia hoặc mất trật tự -1 điểm)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任意多边形: 形状 12">
              <a:extLst>
                <a:ext uri="{FF2B5EF4-FFF2-40B4-BE49-F238E27FC236}">
                  <a16:creationId xmlns:a16="http://schemas.microsoft.com/office/drawing/2014/main" id="{175ED0F4-FFB7-85E6-79DF-2615143961C5}"/>
                </a:ext>
              </a:extLst>
            </p:cNvPr>
            <p:cNvSpPr/>
            <p:nvPr/>
          </p:nvSpPr>
          <p:spPr>
            <a:xfrm>
              <a:off x="6540472" y="3856884"/>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5" name="组合 28">
            <a:extLst>
              <a:ext uri="{FF2B5EF4-FFF2-40B4-BE49-F238E27FC236}">
                <a16:creationId xmlns:a16="http://schemas.microsoft.com/office/drawing/2014/main" id="{6BCDB723-A876-3A7D-53DD-43E68EA27BCF}"/>
              </a:ext>
            </a:extLst>
          </p:cNvPr>
          <p:cNvGrpSpPr/>
          <p:nvPr/>
        </p:nvGrpSpPr>
        <p:grpSpPr>
          <a:xfrm>
            <a:off x="5247147" y="4536883"/>
            <a:ext cx="6162975" cy="1594393"/>
            <a:chOff x="6562856" y="4182928"/>
            <a:chExt cx="4866512" cy="1594393"/>
          </a:xfrm>
        </p:grpSpPr>
        <p:sp>
          <p:nvSpPr>
            <p:cNvPr id="16" name="文本框 7">
              <a:extLst>
                <a:ext uri="{FF2B5EF4-FFF2-40B4-BE49-F238E27FC236}">
                  <a16:creationId xmlns:a16="http://schemas.microsoft.com/office/drawing/2014/main" id="{A5B62163-B25E-36B8-BA58-E75BFA8B8364}"/>
                </a:ext>
              </a:extLst>
            </p:cNvPr>
            <p:cNvSpPr txBox="1"/>
            <p:nvPr/>
          </p:nvSpPr>
          <p:spPr>
            <a:xfrm>
              <a:off x="6562856" y="4182928"/>
              <a:ext cx="4866512" cy="1200329"/>
            </a:xfrm>
            <a:prstGeom prst="rect">
              <a:avLst/>
            </a:prstGeom>
            <a:noFill/>
          </p:spPr>
          <p:txBody>
            <a:bodyPr vert="horz" wrap="square" rtlCol="0">
              <a:spAutoFit/>
            </a:bodyPr>
            <a:lstStyle/>
            <a:p>
              <a:pPr algn="just">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 xong sớm nhất (+2 điểm); nhóm thứ 2 (+1,5 điểm); nhóm thứ 3 (+1 điểm); nhóm thứ 4 (+0,5 điểm).</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任意多边形: 形状 15">
              <a:extLst>
                <a:ext uri="{FF2B5EF4-FFF2-40B4-BE49-F238E27FC236}">
                  <a16:creationId xmlns:a16="http://schemas.microsoft.com/office/drawing/2014/main" id="{92C02EAA-1F24-57A4-08AF-023F5F2DF58A}"/>
                </a:ext>
              </a:extLst>
            </p:cNvPr>
            <p:cNvSpPr/>
            <p:nvPr/>
          </p:nvSpPr>
          <p:spPr>
            <a:xfrm>
              <a:off x="6562856" y="5510528"/>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8" name="组合 19">
            <a:extLst>
              <a:ext uri="{FF2B5EF4-FFF2-40B4-BE49-F238E27FC236}">
                <a16:creationId xmlns:a16="http://schemas.microsoft.com/office/drawing/2014/main" id="{1B3FED75-94FD-22B3-A488-4D608597D2F7}"/>
              </a:ext>
            </a:extLst>
          </p:cNvPr>
          <p:cNvGrpSpPr/>
          <p:nvPr/>
        </p:nvGrpSpPr>
        <p:grpSpPr>
          <a:xfrm>
            <a:off x="4494277" y="1967756"/>
            <a:ext cx="537004" cy="537004"/>
            <a:chOff x="5562278" y="1801108"/>
            <a:chExt cx="537004" cy="537004"/>
          </a:xfrm>
        </p:grpSpPr>
        <p:sp>
          <p:nvSpPr>
            <p:cNvPr id="19" name="椭圆 17">
              <a:extLst>
                <a:ext uri="{FF2B5EF4-FFF2-40B4-BE49-F238E27FC236}">
                  <a16:creationId xmlns:a16="http://schemas.microsoft.com/office/drawing/2014/main" id="{FD310F5E-5585-4C4F-3CF4-55D59FA20E5D}"/>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文本框 18">
              <a:extLst>
                <a:ext uri="{FF2B5EF4-FFF2-40B4-BE49-F238E27FC236}">
                  <a16:creationId xmlns:a16="http://schemas.microsoft.com/office/drawing/2014/main" id="{BEED3BD3-641B-11B2-91A9-DA23CE835359}"/>
                </a:ext>
              </a:extLst>
            </p:cNvPr>
            <p:cNvSpPr txBox="1"/>
            <p:nvPr/>
          </p:nvSpPr>
          <p:spPr>
            <a:xfrm>
              <a:off x="5630349" y="1867228"/>
              <a:ext cx="465651"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汉标粗黑体" panose="02010601030101010101" charset="-122"/>
                  <a:ea typeface="汉标粗黑体" panose="02010601030101010101" charset="-122"/>
                  <a:cs typeface="+mn-cs"/>
                </a:rPr>
                <a:t>1</a:t>
              </a:r>
              <a:endParaRPr kumimoji="0" lang="en-US" altLang="zh-CN" sz="18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grpSp>
        <p:nvGrpSpPr>
          <p:cNvPr id="22" name="组合 20">
            <a:extLst>
              <a:ext uri="{FF2B5EF4-FFF2-40B4-BE49-F238E27FC236}">
                <a16:creationId xmlns:a16="http://schemas.microsoft.com/office/drawing/2014/main" id="{03F3B8CC-6F96-4AEB-5C4A-5C7091E671A0}"/>
              </a:ext>
            </a:extLst>
          </p:cNvPr>
          <p:cNvGrpSpPr/>
          <p:nvPr/>
        </p:nvGrpSpPr>
        <p:grpSpPr>
          <a:xfrm>
            <a:off x="4473334" y="3337012"/>
            <a:ext cx="537004" cy="537004"/>
            <a:chOff x="5562278" y="1801108"/>
            <a:chExt cx="537004" cy="537004"/>
          </a:xfrm>
        </p:grpSpPr>
        <p:sp>
          <p:nvSpPr>
            <p:cNvPr id="23" name="椭圆 21">
              <a:extLst>
                <a:ext uri="{FF2B5EF4-FFF2-40B4-BE49-F238E27FC236}">
                  <a16:creationId xmlns:a16="http://schemas.microsoft.com/office/drawing/2014/main" id="{56C0EB96-0CE5-33E3-3CF4-8AA6B5036F8D}"/>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文本框 22">
              <a:extLst>
                <a:ext uri="{FF2B5EF4-FFF2-40B4-BE49-F238E27FC236}">
                  <a16:creationId xmlns:a16="http://schemas.microsoft.com/office/drawing/2014/main" id="{A25D9BE5-E04C-60E5-4936-C8B7B66AE174}"/>
                </a:ext>
              </a:extLst>
            </p:cNvPr>
            <p:cNvSpPr txBox="1"/>
            <p:nvPr/>
          </p:nvSpPr>
          <p:spPr>
            <a:xfrm>
              <a:off x="5630349" y="1867228"/>
              <a:ext cx="465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汉标粗黑体" panose="02010601030101010101" charset="-122"/>
                  <a:ea typeface="汉标粗黑体" panose="02010601030101010101" charset="-122"/>
                  <a:cs typeface="+mn-cs"/>
                </a:rPr>
                <a:t>2</a:t>
              </a:r>
              <a:endParaRPr kumimoji="0" lang="en-US" altLang="zh-CN" sz="18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grpSp>
        <p:nvGrpSpPr>
          <p:cNvPr id="25" name="组合 23">
            <a:extLst>
              <a:ext uri="{FF2B5EF4-FFF2-40B4-BE49-F238E27FC236}">
                <a16:creationId xmlns:a16="http://schemas.microsoft.com/office/drawing/2014/main" id="{12AC62F0-C78D-0812-57C3-6219212BED4B}"/>
              </a:ext>
            </a:extLst>
          </p:cNvPr>
          <p:cNvGrpSpPr/>
          <p:nvPr/>
        </p:nvGrpSpPr>
        <p:grpSpPr>
          <a:xfrm>
            <a:off x="4510988" y="5017158"/>
            <a:ext cx="537004" cy="537004"/>
            <a:chOff x="5562278" y="1801108"/>
            <a:chExt cx="537004" cy="537004"/>
          </a:xfrm>
        </p:grpSpPr>
        <p:sp>
          <p:nvSpPr>
            <p:cNvPr id="26" name="椭圆 24">
              <a:extLst>
                <a:ext uri="{FF2B5EF4-FFF2-40B4-BE49-F238E27FC236}">
                  <a16:creationId xmlns:a16="http://schemas.microsoft.com/office/drawing/2014/main" id="{ACC62403-DA01-09BF-899D-EF6BB4EA4728}"/>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文本框 25">
              <a:extLst>
                <a:ext uri="{FF2B5EF4-FFF2-40B4-BE49-F238E27FC236}">
                  <a16:creationId xmlns:a16="http://schemas.microsoft.com/office/drawing/2014/main" id="{0B519643-6D41-9C26-D09F-CDF7EFAABAD0}"/>
                </a:ext>
              </a:extLst>
            </p:cNvPr>
            <p:cNvSpPr txBox="1"/>
            <p:nvPr/>
          </p:nvSpPr>
          <p:spPr>
            <a:xfrm>
              <a:off x="5630349" y="1867228"/>
              <a:ext cx="465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汉标粗黑体" panose="02010601030101010101" charset="-122"/>
                  <a:ea typeface="汉标粗黑体" panose="02010601030101010101" charset="-122"/>
                  <a:cs typeface="+mn-cs"/>
                </a:rPr>
                <a:t>3</a:t>
              </a:r>
              <a:endParaRPr kumimoji="0" lang="en-US" altLang="zh-CN" sz="20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pic>
        <p:nvPicPr>
          <p:cNvPr id="28" name="图片 38">
            <a:extLst>
              <a:ext uri="{FF2B5EF4-FFF2-40B4-BE49-F238E27FC236}">
                <a16:creationId xmlns:a16="http://schemas.microsoft.com/office/drawing/2014/main" id="{8FF21910-189B-86BE-6BFE-A063FCAF85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7" y="2521934"/>
            <a:ext cx="3160891" cy="3206476"/>
          </a:xfrm>
          <a:prstGeom prst="rect">
            <a:avLst/>
          </a:prstGeom>
        </p:spPr>
      </p:pic>
    </p:spTree>
    <p:extLst>
      <p:ext uri="{BB962C8B-B14F-4D97-AF65-F5344CB8AC3E}">
        <p14:creationId xmlns:p14="http://schemas.microsoft.com/office/powerpoint/2010/main" val="282747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3" presetClass="entr" presetSubtype="3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ppt_w"/>
                                          </p:val>
                                        </p:tav>
                                        <p:tav tm="100000">
                                          <p:val>
                                            <p:strVal val="#ppt_w"/>
                                          </p:val>
                                        </p:tav>
                                      </p:tavLst>
                                    </p:anim>
                                    <p:anim calcmode="lin" valueType="num">
                                      <p:cBhvr>
                                        <p:cTn id="12"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1+#ppt_w/2"/>
                                          </p:val>
                                        </p:tav>
                                        <p:tav tm="100000">
                                          <p:val>
                                            <p:strVal val="#ppt_x"/>
                                          </p:val>
                                        </p:tav>
                                      </p:tavLst>
                                    </p:anim>
                                    <p:anim calcmode="lin" valueType="num">
                                      <p:cBhvr additive="base">
                                        <p:cTn id="18" dur="75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3" presetClass="entr" presetSubtype="3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strVal val="4*#ppt_w"/>
                                          </p:val>
                                        </p:tav>
                                        <p:tav tm="100000">
                                          <p:val>
                                            <p:strVal val="#ppt_w"/>
                                          </p:val>
                                        </p:tav>
                                      </p:tavLst>
                                    </p:anim>
                                    <p:anim calcmode="lin" valueType="num">
                                      <p:cBhvr>
                                        <p:cTn id="23"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1+#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23" presetClass="entr" presetSubtype="32"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strVal val="4*#ppt_w"/>
                                          </p:val>
                                        </p:tav>
                                        <p:tav tm="100000">
                                          <p:val>
                                            <p:strVal val="#ppt_w"/>
                                          </p:val>
                                        </p:tav>
                                      </p:tavLst>
                                    </p:anim>
                                    <p:anim calcmode="lin" valueType="num">
                                      <p:cBhvr>
                                        <p:cTn id="34"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750" fill="hold"/>
                                        <p:tgtEl>
                                          <p:spTgt spid="15"/>
                                        </p:tgtEl>
                                        <p:attrNameLst>
                                          <p:attrName>ppt_x</p:attrName>
                                        </p:attrNameLst>
                                      </p:cBhvr>
                                      <p:tavLst>
                                        <p:tav tm="0">
                                          <p:val>
                                            <p:strVal val="1+#ppt_w/2"/>
                                          </p:val>
                                        </p:tav>
                                        <p:tav tm="100000">
                                          <p:val>
                                            <p:strVal val="#ppt_x"/>
                                          </p:val>
                                        </p:tav>
                                      </p:tavLst>
                                    </p:anim>
                                    <p:anim calcmode="lin" valueType="num">
                                      <p:cBhvr additive="base">
                                        <p:cTn id="4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white background with colorful shapes and black text&#10;&#10;Description automatically generated">
            <a:extLst>
              <a:ext uri="{FF2B5EF4-FFF2-40B4-BE49-F238E27FC236}">
                <a16:creationId xmlns:a16="http://schemas.microsoft.com/office/drawing/2014/main" id="{C007AB02-0407-D1CA-2E05-DF3FF3C7D177}"/>
              </a:ext>
            </a:extLst>
          </p:cNvPr>
          <p:cNvPicPr>
            <a:picLocks noChangeAspect="1"/>
          </p:cNvPicPr>
          <p:nvPr/>
        </p:nvPicPr>
        <p:blipFill>
          <a:blip r:embed="rId2"/>
          <a:stretch>
            <a:fillRect/>
          </a:stretch>
        </p:blipFill>
        <p:spPr>
          <a:xfrm>
            <a:off x="469212" y="78188"/>
            <a:ext cx="5111856" cy="3226904"/>
          </a:xfrm>
          <a:prstGeom prst="rect">
            <a:avLst/>
          </a:prstGeom>
        </p:spPr>
      </p:pic>
      <p:pic>
        <p:nvPicPr>
          <p:cNvPr id="5" name="Picture 4" descr="A white and orange rectangular box with black text&#10;&#10;Description automatically generated">
            <a:extLst>
              <a:ext uri="{FF2B5EF4-FFF2-40B4-BE49-F238E27FC236}">
                <a16:creationId xmlns:a16="http://schemas.microsoft.com/office/drawing/2014/main" id="{20929D29-CA7D-CE8A-2C81-96C592365192}"/>
              </a:ext>
            </a:extLst>
          </p:cNvPr>
          <p:cNvPicPr>
            <a:picLocks noChangeAspect="1"/>
          </p:cNvPicPr>
          <p:nvPr/>
        </p:nvPicPr>
        <p:blipFill>
          <a:blip r:embed="rId3"/>
          <a:stretch>
            <a:fillRect/>
          </a:stretch>
        </p:blipFill>
        <p:spPr>
          <a:xfrm>
            <a:off x="334949" y="3531501"/>
            <a:ext cx="5380382" cy="3269718"/>
          </a:xfrm>
          <a:prstGeom prst="rect">
            <a:avLst/>
          </a:prstGeom>
        </p:spPr>
      </p:pic>
      <p:sp>
        <p:nvSpPr>
          <p:cNvPr id="10" name="Rectangle 9">
            <a:extLst>
              <a:ext uri="{FF2B5EF4-FFF2-40B4-BE49-F238E27FC236}">
                <a16:creationId xmlns:a16="http://schemas.microsoft.com/office/drawing/2014/main" id="{799448F2-0E5B-42DA-B2D1-11A14E947B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8A7552-20E1-4F34-ADAB-C1DB6634D4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C1E27ABB-DFFD-B05B-896F-CB8B07E23E10}"/>
              </a:ext>
            </a:extLst>
          </p:cNvPr>
          <p:cNvPicPr>
            <a:picLocks noChangeAspect="1"/>
          </p:cNvPicPr>
          <p:nvPr/>
        </p:nvPicPr>
        <p:blipFill>
          <a:blip r:embed="rId4"/>
          <a:stretch>
            <a:fillRect/>
          </a:stretch>
        </p:blipFill>
        <p:spPr>
          <a:xfrm>
            <a:off x="6745195" y="82055"/>
            <a:ext cx="5020416" cy="6693889"/>
          </a:xfrm>
          <a:prstGeom prst="rect">
            <a:avLst/>
          </a:prstGeom>
        </p:spPr>
      </p:pic>
    </p:spTree>
    <p:extLst>
      <p:ext uri="{BB962C8B-B14F-4D97-AF65-F5344CB8AC3E}">
        <p14:creationId xmlns:p14="http://schemas.microsoft.com/office/powerpoint/2010/main" val="18417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flipH="1">
            <a:off x="483683" y="679860"/>
            <a:ext cx="1022388" cy="584774"/>
          </a:xfrm>
          <a:prstGeom prst="rect">
            <a:avLst/>
          </a:prstGeom>
        </p:spPr>
      </p:pic>
      <p:sp>
        <p:nvSpPr>
          <p:cNvPr id="5" name="文本框 4"/>
          <p:cNvSpPr txBox="1"/>
          <p:nvPr/>
        </p:nvSpPr>
        <p:spPr>
          <a:xfrm>
            <a:off x="1602888" y="415290"/>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chemeClr val="accent1">
                    <a:lumMod val="50000"/>
                  </a:schemeClr>
                </a:solidFill>
                <a:effectLst/>
                <a:latin typeface="Times New Roman" panose="02020603050405020304" pitchFamily="18" charset="0"/>
                <a:ea typeface="Times New Roman" panose="02020603050405020304" pitchFamily="18" charset="0"/>
              </a:rPr>
              <a:t>1. Tìm hiểu về đề tài, bối cảnh, cốt truyện, nhân vật</a:t>
            </a:r>
            <a:endParaRPr kumimoji="1" lang="zh-CN" altLang="en-US" sz="6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5"/>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6"/>
          <a:stretch>
            <a:fillRect/>
          </a:stretch>
        </p:blipFill>
        <p:spPr>
          <a:xfrm>
            <a:off x="0" y="5810250"/>
            <a:ext cx="2057400" cy="1047750"/>
          </a:xfrm>
          <a:prstGeom prst="rect">
            <a:avLst/>
          </a:prstGeom>
        </p:spPr>
      </p:pic>
      <p:pic>
        <p:nvPicPr>
          <p:cNvPr id="2" name="图片 19" descr="D:\资料\PPT(1)\外\7月6号\图片6.png图片6">
            <a:extLst>
              <a:ext uri="{FF2B5EF4-FFF2-40B4-BE49-F238E27FC236}">
                <a16:creationId xmlns:a16="http://schemas.microsoft.com/office/drawing/2014/main" id="{68C4C8AD-086D-CA31-3406-32429DD803D2}"/>
              </a:ext>
            </a:extLst>
          </p:cNvPr>
          <p:cNvPicPr>
            <a:picLocks noChangeAspect="1"/>
          </p:cNvPicPr>
          <p:nvPr/>
        </p:nvPicPr>
        <p:blipFill>
          <a:blip r:embed="rId7"/>
          <a:srcRect/>
          <a:stretch>
            <a:fillRect/>
          </a:stretch>
        </p:blipFill>
        <p:spPr>
          <a:xfrm>
            <a:off x="3890647" y="3308389"/>
            <a:ext cx="4681300" cy="3134321"/>
          </a:xfrm>
          <a:prstGeom prst="rect">
            <a:avLst/>
          </a:prstGeom>
        </p:spPr>
      </p:pic>
      <p:pic>
        <p:nvPicPr>
          <p:cNvPr id="3" name="图片 3">
            <a:extLst>
              <a:ext uri="{FF2B5EF4-FFF2-40B4-BE49-F238E27FC236}">
                <a16:creationId xmlns:a16="http://schemas.microsoft.com/office/drawing/2014/main" id="{171FAA0B-26D4-3DE6-B04F-4D082A394E7A}"/>
              </a:ext>
            </a:extLst>
          </p:cNvPr>
          <p:cNvPicPr>
            <a:picLocks noChangeAspect="1"/>
          </p:cNvPicPr>
          <p:nvPr/>
        </p:nvPicPr>
        <p:blipFill>
          <a:blip r:embed="rId8" cstate="email"/>
          <a:stretch>
            <a:fillRect/>
          </a:stretch>
        </p:blipFill>
        <p:spPr>
          <a:xfrm>
            <a:off x="375096" y="1259938"/>
            <a:ext cx="4243252" cy="3354844"/>
          </a:xfrm>
          <a:prstGeom prst="rect">
            <a:avLst/>
          </a:prstGeom>
        </p:spPr>
      </p:pic>
      <p:sp>
        <p:nvSpPr>
          <p:cNvPr id="6" name="Text Box 35">
            <a:extLst>
              <a:ext uri="{FF2B5EF4-FFF2-40B4-BE49-F238E27FC236}">
                <a16:creationId xmlns:a16="http://schemas.microsoft.com/office/drawing/2014/main" id="{A46724C3-3460-C066-D311-AF21563E5CA2}"/>
              </a:ext>
            </a:extLst>
          </p:cNvPr>
          <p:cNvSpPr txBox="1">
            <a:spLocks noChangeArrowheads="1"/>
          </p:cNvSpPr>
          <p:nvPr>
            <p:custDataLst>
              <p:tags r:id="rId1"/>
            </p:custDataLst>
          </p:nvPr>
        </p:nvSpPr>
        <p:spPr bwMode="auto">
          <a:xfrm>
            <a:off x="1259641" y="2161986"/>
            <a:ext cx="2614490" cy="1384995"/>
          </a:xfrm>
          <a:prstGeom prst="rect">
            <a:avLst/>
          </a:prstGeom>
          <a:noFill/>
          <a:ln w="9525">
            <a:noFill/>
            <a:miter lim="800000"/>
          </a:ln>
        </p:spPr>
        <p:txBody>
          <a:bodyPr wrap="square">
            <a:spAutoFit/>
          </a:bodyPr>
          <a:lstStyle/>
          <a:p>
            <a:pPr algn="ctr">
              <a:buClr>
                <a:srgbClr val="000000"/>
              </a:buClr>
              <a:buFont typeface="Arial"/>
              <a:buNone/>
            </a:pPr>
            <a:r>
              <a:rPr lang="en-US" sz="2800">
                <a:latin typeface="Times New Roman" panose="02020603050405020304" pitchFamily="18" charset="0"/>
                <a:cs typeface="Times New Roman" panose="02020603050405020304" pitchFamily="18" charset="0"/>
              </a:rPr>
              <a:t>đề tài của  truyện </a:t>
            </a:r>
            <a:r>
              <a:rPr lang="en-US" sz="2800" b="1" i="1">
                <a:latin typeface="Times New Roman" panose="02020603050405020304" pitchFamily="18" charset="0"/>
                <a:cs typeface="Times New Roman" panose="02020603050405020304" pitchFamily="18" charset="0"/>
              </a:rPr>
              <a:t>Khoe của</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là khoe khoang </a:t>
            </a:r>
            <a:endParaRPr lang="en-US" sz="2800" kern="0">
              <a:solidFill>
                <a:srgbClr val="000000"/>
              </a:solidFill>
              <a:latin typeface="Times New Roman" panose="02020603050405020304" pitchFamily="18" charset="0"/>
              <a:cs typeface="Times New Roman" panose="02020603050405020304" pitchFamily="18" charset="0"/>
              <a:sym typeface="Arial"/>
            </a:endParaRPr>
          </a:p>
        </p:txBody>
      </p:sp>
      <p:pic>
        <p:nvPicPr>
          <p:cNvPr id="7" name="图片 3">
            <a:extLst>
              <a:ext uri="{FF2B5EF4-FFF2-40B4-BE49-F238E27FC236}">
                <a16:creationId xmlns:a16="http://schemas.microsoft.com/office/drawing/2014/main" id="{40BE816D-7608-43E8-203B-2D843AC7D508}"/>
              </a:ext>
            </a:extLst>
          </p:cNvPr>
          <p:cNvPicPr>
            <a:picLocks noChangeAspect="1"/>
          </p:cNvPicPr>
          <p:nvPr/>
        </p:nvPicPr>
        <p:blipFill>
          <a:blip r:embed="rId8" cstate="email"/>
          <a:stretch>
            <a:fillRect/>
          </a:stretch>
        </p:blipFill>
        <p:spPr>
          <a:xfrm>
            <a:off x="7118951" y="1635663"/>
            <a:ext cx="4751869" cy="3354844"/>
          </a:xfrm>
          <a:prstGeom prst="rect">
            <a:avLst/>
          </a:prstGeom>
        </p:spPr>
      </p:pic>
      <p:sp>
        <p:nvSpPr>
          <p:cNvPr id="9" name="Text Box 35">
            <a:extLst>
              <a:ext uri="{FF2B5EF4-FFF2-40B4-BE49-F238E27FC236}">
                <a16:creationId xmlns:a16="http://schemas.microsoft.com/office/drawing/2014/main" id="{ACC0ADD8-110D-BAF6-4182-95B3B73577EF}"/>
              </a:ext>
            </a:extLst>
          </p:cNvPr>
          <p:cNvSpPr txBox="1">
            <a:spLocks noChangeArrowheads="1"/>
          </p:cNvSpPr>
          <p:nvPr>
            <p:custDataLst>
              <p:tags r:id="rId2"/>
            </p:custDataLst>
          </p:nvPr>
        </p:nvSpPr>
        <p:spPr bwMode="auto">
          <a:xfrm>
            <a:off x="8167410" y="2672791"/>
            <a:ext cx="2905140" cy="1384995"/>
          </a:xfrm>
          <a:prstGeom prst="rect">
            <a:avLst/>
          </a:prstGeom>
          <a:noFill/>
          <a:ln w="9525">
            <a:noFill/>
            <a:miter lim="800000"/>
          </a:ln>
        </p:spPr>
        <p:txBody>
          <a:bodyPr wrap="square">
            <a:spAutoFit/>
          </a:bodyPr>
          <a:lstStyle/>
          <a:p>
            <a:pPr algn="ctr"/>
            <a:r>
              <a:rPr lang="en-US" sz="2800">
                <a:latin typeface="Times New Roman" panose="02020603050405020304" pitchFamily="18" charset="0"/>
                <a:cs typeface="Times New Roman" panose="02020603050405020304" pitchFamily="18" charset="0"/>
              </a:rPr>
              <a:t>đề tài của truyện </a:t>
            </a:r>
            <a:r>
              <a:rPr lang="en-US" sz="2800" b="1" i="1">
                <a:latin typeface="Times New Roman" panose="02020603050405020304" pitchFamily="18" charset="0"/>
                <a:cs typeface="Times New Roman" panose="02020603050405020304" pitchFamily="18" charset="0"/>
              </a:rPr>
              <a:t>Con rắn vuông</a:t>
            </a:r>
            <a:r>
              <a:rPr lang="en-US" sz="2800">
                <a:latin typeface="Times New Roman" panose="02020603050405020304" pitchFamily="18" charset="0"/>
                <a:cs typeface="Times New Roman" panose="02020603050405020304" pitchFamily="18" charset="0"/>
              </a:rPr>
              <a:t> là khoác lác.</a:t>
            </a:r>
          </a:p>
        </p:txBody>
      </p:sp>
      <p:grpSp>
        <p:nvGrpSpPr>
          <p:cNvPr id="10" name="组 19">
            <a:extLst>
              <a:ext uri="{FF2B5EF4-FFF2-40B4-BE49-F238E27FC236}">
                <a16:creationId xmlns:a16="http://schemas.microsoft.com/office/drawing/2014/main" id="{BDBC7DD4-452F-7F46-44BC-35F57E102C87}"/>
              </a:ext>
            </a:extLst>
          </p:cNvPr>
          <p:cNvGrpSpPr/>
          <p:nvPr/>
        </p:nvGrpSpPr>
        <p:grpSpPr>
          <a:xfrm>
            <a:off x="4805894" y="1320341"/>
            <a:ext cx="2774644" cy="2603164"/>
            <a:chOff x="4340955" y="-82832"/>
            <a:chExt cx="5638938" cy="2434806"/>
          </a:xfrm>
        </p:grpSpPr>
        <p:pic>
          <p:nvPicPr>
            <p:cNvPr id="11" name="图片 20">
              <a:extLst>
                <a:ext uri="{FF2B5EF4-FFF2-40B4-BE49-F238E27FC236}">
                  <a16:creationId xmlns:a16="http://schemas.microsoft.com/office/drawing/2014/main" id="{36DD3DDA-AACF-D29D-5B43-7CAF3F46DB8E}"/>
                </a:ext>
              </a:extLst>
            </p:cNvPr>
            <p:cNvPicPr>
              <a:picLocks noChangeAspect="1"/>
            </p:cNvPicPr>
            <p:nvPr/>
          </p:nvPicPr>
          <p:blipFill>
            <a:blip r:embed="rId9"/>
            <a:stretch>
              <a:fillRect/>
            </a:stretch>
          </p:blipFill>
          <p:spPr>
            <a:xfrm>
              <a:off x="4340955" y="-82832"/>
              <a:ext cx="5638938" cy="2434806"/>
            </a:xfrm>
            <a:prstGeom prst="rect">
              <a:avLst/>
            </a:prstGeom>
          </p:spPr>
        </p:pic>
        <p:sp>
          <p:nvSpPr>
            <p:cNvPr id="12" name="文本框 21">
              <a:extLst>
                <a:ext uri="{FF2B5EF4-FFF2-40B4-BE49-F238E27FC236}">
                  <a16:creationId xmlns:a16="http://schemas.microsoft.com/office/drawing/2014/main" id="{C07C9F07-A539-E1B8-9545-2153EC76051F}"/>
                </a:ext>
              </a:extLst>
            </p:cNvPr>
            <p:cNvSpPr txBox="1"/>
            <p:nvPr/>
          </p:nvSpPr>
          <p:spPr>
            <a:xfrm rot="21237856">
              <a:off x="5397411" y="806289"/>
              <a:ext cx="4274376" cy="5469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pPr>
              <a:r>
                <a:rPr kumimoji="1" lang="en-US" altLang="zh-CN" sz="3200" b="1" spc="300">
                  <a:solidFill>
                    <a:srgbClr val="CFCDE8">
                      <a:lumMod val="10000"/>
                    </a:srgbClr>
                  </a:solidFill>
                  <a:latin typeface="Times New Roman" panose="02020603050405020304" pitchFamily="18" charset="0"/>
                  <a:ea typeface="宋体" panose="02010600030101010101" pitchFamily="2" charset="-122"/>
                  <a:cs typeface="Times New Roman" panose="02020603050405020304" pitchFamily="18" charset="0"/>
                  <a:sym typeface="Arial"/>
                </a:rPr>
                <a:t>Đề tài</a:t>
              </a:r>
              <a:endParaRPr kumimoji="1" lang="zh-CN" altLang="en-US" sz="4000" b="1" spc="300" dirty="0">
                <a:solidFill>
                  <a:srgbClr val="CFCDE8">
                    <a:lumMod val="10000"/>
                  </a:srgbClr>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2780915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chemeClr val="accent1">
                    <a:lumMod val="50000"/>
                  </a:schemeClr>
                </a:solidFill>
                <a:effectLst/>
                <a:latin typeface="Times New Roman" panose="02020603050405020304" pitchFamily="18" charset="0"/>
                <a:ea typeface="Times New Roman" panose="02020603050405020304" pitchFamily="18" charset="0"/>
              </a:rPr>
              <a:t>1. Tìm hiểu về đề tài, bối cảnh, cốt truyện, nhân vật</a:t>
            </a:r>
            <a:endParaRPr kumimoji="1" lang="zh-CN" altLang="en-US" sz="6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sp>
        <p:nvSpPr>
          <p:cNvPr id="2" name="Google Shape;2160;p36">
            <a:extLst>
              <a:ext uri="{FF2B5EF4-FFF2-40B4-BE49-F238E27FC236}">
                <a16:creationId xmlns:a16="http://schemas.microsoft.com/office/drawing/2014/main" id="{9B223D60-A236-9DD9-7452-38CBC61563EB}"/>
              </a:ext>
            </a:extLst>
          </p:cNvPr>
          <p:cNvSpPr/>
          <p:nvPr/>
        </p:nvSpPr>
        <p:spPr>
          <a:xfrm>
            <a:off x="827857" y="1947595"/>
            <a:ext cx="207420" cy="191974"/>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rgbClr val="FE8201"/>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nvGrpSpPr>
          <p:cNvPr id="3" name="Group 6">
            <a:extLst>
              <a:ext uri="{FF2B5EF4-FFF2-40B4-BE49-F238E27FC236}">
                <a16:creationId xmlns:a16="http://schemas.microsoft.com/office/drawing/2014/main" id="{6841D656-77C0-E05A-4B87-648B45C8F66B}"/>
              </a:ext>
            </a:extLst>
          </p:cNvPr>
          <p:cNvGrpSpPr/>
          <p:nvPr/>
        </p:nvGrpSpPr>
        <p:grpSpPr>
          <a:xfrm rot="5400000">
            <a:off x="5049508" y="1181105"/>
            <a:ext cx="1237087" cy="8021204"/>
            <a:chOff x="0" y="0"/>
            <a:chExt cx="2302868" cy="9506610"/>
          </a:xfrm>
        </p:grpSpPr>
        <p:sp>
          <p:nvSpPr>
            <p:cNvPr id="6" name="Freeform 7">
              <a:extLst>
                <a:ext uri="{FF2B5EF4-FFF2-40B4-BE49-F238E27FC236}">
                  <a16:creationId xmlns:a16="http://schemas.microsoft.com/office/drawing/2014/main" id="{09B630AB-5502-008F-8C32-390846F91965}"/>
                </a:ext>
              </a:extLst>
            </p:cNvPr>
            <p:cNvSpPr/>
            <p:nvPr/>
          </p:nvSpPr>
          <p:spPr>
            <a:xfrm>
              <a:off x="-9098" y="-6509"/>
              <a:ext cx="2317198" cy="9538664"/>
            </a:xfrm>
            <a:custGeom>
              <a:avLst/>
              <a:gdLst/>
              <a:ahLst/>
              <a:cxnLst/>
              <a:rect l="l" t="t" r="r" b="b"/>
              <a:pathLst>
                <a:path w="2317198" h="9538664">
                  <a:moveTo>
                    <a:pt x="63030" y="8945111"/>
                  </a:moveTo>
                  <a:cubicBezTo>
                    <a:pt x="63030" y="8945111"/>
                    <a:pt x="0" y="8698547"/>
                    <a:pt x="10218" y="1214762"/>
                  </a:cubicBezTo>
                  <a:cubicBezTo>
                    <a:pt x="18651" y="990971"/>
                    <a:pt x="65033" y="645332"/>
                    <a:pt x="65033" y="645332"/>
                  </a:cubicBezTo>
                  <a:cubicBezTo>
                    <a:pt x="82233" y="502466"/>
                    <a:pt x="56685" y="337866"/>
                    <a:pt x="181385" y="223925"/>
                  </a:cubicBezTo>
                  <a:cubicBezTo>
                    <a:pt x="346794" y="72788"/>
                    <a:pt x="621643" y="0"/>
                    <a:pt x="1424125" y="6965"/>
                  </a:cubicBezTo>
                  <a:lnTo>
                    <a:pt x="1424126" y="6965"/>
                  </a:lnTo>
                  <a:cubicBezTo>
                    <a:pt x="1640873" y="16819"/>
                    <a:pt x="1845188" y="36481"/>
                    <a:pt x="1979377" y="101690"/>
                  </a:cubicBezTo>
                  <a:cubicBezTo>
                    <a:pt x="2235423" y="226120"/>
                    <a:pt x="2317198" y="459160"/>
                    <a:pt x="2311710" y="704684"/>
                  </a:cubicBezTo>
                  <a:cubicBezTo>
                    <a:pt x="2311710" y="704684"/>
                    <a:pt x="2268422" y="1013073"/>
                    <a:pt x="2275856" y="1248607"/>
                  </a:cubicBezTo>
                  <a:cubicBezTo>
                    <a:pt x="2282979" y="8686912"/>
                    <a:pt x="2290136" y="8882515"/>
                    <a:pt x="2290136" y="8882515"/>
                  </a:cubicBezTo>
                  <a:cubicBezTo>
                    <a:pt x="2273454" y="9098247"/>
                    <a:pt x="2158810" y="9308859"/>
                    <a:pt x="1961941" y="9420483"/>
                  </a:cubicBezTo>
                  <a:cubicBezTo>
                    <a:pt x="1811589" y="9505732"/>
                    <a:pt x="1613558" y="9520830"/>
                    <a:pt x="1272988" y="9510088"/>
                  </a:cubicBezTo>
                  <a:lnTo>
                    <a:pt x="1272980" y="9510088"/>
                  </a:lnTo>
                  <a:cubicBezTo>
                    <a:pt x="645952" y="9504811"/>
                    <a:pt x="384604" y="9538664"/>
                    <a:pt x="254278" y="9429507"/>
                  </a:cubicBezTo>
                  <a:cubicBezTo>
                    <a:pt x="145767" y="9338622"/>
                    <a:pt x="81795" y="9145309"/>
                    <a:pt x="63030" y="8945111"/>
                  </a:cubicBezTo>
                  <a:close/>
                </a:path>
              </a:pathLst>
            </a:custGeom>
            <a:solidFill>
              <a:srgbClr val="EDD8C2"/>
            </a:solidFill>
          </p:spPr>
          <p:txBody>
            <a:bodyPr/>
            <a:lstStyle/>
            <a:p>
              <a:endParaRPr lang="en-US">
                <a:solidFill>
                  <a:prstClr val="black"/>
                </a:solidFill>
                <a:cs typeface="Arial"/>
                <a:sym typeface="Arial"/>
              </a:endParaRPr>
            </a:p>
          </p:txBody>
        </p:sp>
      </p:grpSp>
      <p:grpSp>
        <p:nvGrpSpPr>
          <p:cNvPr id="7" name="Group 8">
            <a:extLst>
              <a:ext uri="{FF2B5EF4-FFF2-40B4-BE49-F238E27FC236}">
                <a16:creationId xmlns:a16="http://schemas.microsoft.com/office/drawing/2014/main" id="{D6BD2AD6-9D52-3738-49F5-34CB608D54E8}"/>
              </a:ext>
            </a:extLst>
          </p:cNvPr>
          <p:cNvGrpSpPr/>
          <p:nvPr/>
        </p:nvGrpSpPr>
        <p:grpSpPr>
          <a:xfrm rot="5400000">
            <a:off x="4702951" y="427077"/>
            <a:ext cx="2278021" cy="4834826"/>
            <a:chOff x="0" y="0"/>
            <a:chExt cx="1897462" cy="4332646"/>
          </a:xfrm>
        </p:grpSpPr>
        <p:sp>
          <p:nvSpPr>
            <p:cNvPr id="9" name="Freeform 9">
              <a:extLst>
                <a:ext uri="{FF2B5EF4-FFF2-40B4-BE49-F238E27FC236}">
                  <a16:creationId xmlns:a16="http://schemas.microsoft.com/office/drawing/2014/main" id="{68864601-4E3C-5F06-68B0-5301B84BDE2E}"/>
                </a:ext>
              </a:extLst>
            </p:cNvPr>
            <p:cNvSpPr/>
            <p:nvPr/>
          </p:nvSpPr>
          <p:spPr>
            <a:xfrm>
              <a:off x="-9098" y="-6509"/>
              <a:ext cx="1911792" cy="4364699"/>
            </a:xfrm>
            <a:custGeom>
              <a:avLst/>
              <a:gdLst/>
              <a:ahLst/>
              <a:cxnLst/>
              <a:rect l="l" t="t" r="r" b="b"/>
              <a:pathLst>
                <a:path w="19117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1018719" y="6965"/>
                  </a:cubicBezTo>
                  <a:lnTo>
                    <a:pt x="1018720" y="6965"/>
                  </a:lnTo>
                  <a:cubicBezTo>
                    <a:pt x="1235468" y="16819"/>
                    <a:pt x="1439783" y="36481"/>
                    <a:pt x="1573971" y="101690"/>
                  </a:cubicBezTo>
                  <a:cubicBezTo>
                    <a:pt x="1830017" y="226120"/>
                    <a:pt x="1911792" y="459160"/>
                    <a:pt x="1906304" y="704684"/>
                  </a:cubicBezTo>
                  <a:cubicBezTo>
                    <a:pt x="1906304" y="704684"/>
                    <a:pt x="1863016" y="1013073"/>
                    <a:pt x="1870450" y="1248607"/>
                  </a:cubicBezTo>
                  <a:cubicBezTo>
                    <a:pt x="1877573" y="3512947"/>
                    <a:pt x="1884730" y="3708550"/>
                    <a:pt x="1884730" y="3708550"/>
                  </a:cubicBezTo>
                  <a:cubicBezTo>
                    <a:pt x="1868048" y="3924283"/>
                    <a:pt x="1753404" y="4134894"/>
                    <a:pt x="1556535" y="4246518"/>
                  </a:cubicBezTo>
                  <a:cubicBezTo>
                    <a:pt x="1406183" y="4331767"/>
                    <a:pt x="1208152" y="4346865"/>
                    <a:pt x="950123" y="4336123"/>
                  </a:cubicBezTo>
                  <a:lnTo>
                    <a:pt x="950120" y="4336123"/>
                  </a:lnTo>
                  <a:cubicBezTo>
                    <a:pt x="645952" y="4330847"/>
                    <a:pt x="384604" y="4364700"/>
                    <a:pt x="254278" y="4255542"/>
                  </a:cubicBezTo>
                  <a:cubicBezTo>
                    <a:pt x="145767" y="4164657"/>
                    <a:pt x="81795" y="3971345"/>
                    <a:pt x="63030" y="3771146"/>
                  </a:cubicBezTo>
                  <a:close/>
                </a:path>
              </a:pathLst>
            </a:custGeom>
            <a:solidFill>
              <a:srgbClr val="EEC51D"/>
            </a:solidFill>
          </p:spPr>
          <p:txBody>
            <a:bodyPr/>
            <a:lstStyle/>
            <a:p>
              <a:endParaRPr lang="en-US">
                <a:solidFill>
                  <a:prstClr val="black"/>
                </a:solidFill>
                <a:cs typeface="Arial"/>
                <a:sym typeface="Arial"/>
              </a:endParaRPr>
            </a:p>
          </p:txBody>
        </p:sp>
      </p:grpSp>
      <p:sp>
        <p:nvSpPr>
          <p:cNvPr id="10" name="TextBox 12">
            <a:extLst>
              <a:ext uri="{FF2B5EF4-FFF2-40B4-BE49-F238E27FC236}">
                <a16:creationId xmlns:a16="http://schemas.microsoft.com/office/drawing/2014/main" id="{7ED76287-7606-AD8A-71F0-26C0B604D760}"/>
              </a:ext>
            </a:extLst>
          </p:cNvPr>
          <p:cNvSpPr txBox="1"/>
          <p:nvPr/>
        </p:nvSpPr>
        <p:spPr>
          <a:xfrm>
            <a:off x="2674288" y="4812036"/>
            <a:ext cx="7871758" cy="1600438"/>
          </a:xfrm>
          <a:prstGeom prst="rect">
            <a:avLst/>
          </a:prstGeom>
        </p:spPr>
        <p:txBody>
          <a:bodyPr wrap="square" lIns="0" tIns="0" rIns="0" bIns="0" rtlCol="0" anchor="t">
            <a:spAutoFit/>
          </a:bodyPr>
          <a:lstStyle/>
          <a:p>
            <a:pPr algn="just"/>
            <a:r>
              <a:rPr lang="vi-VN" sz="3200">
                <a:latin typeface="Times New Roman" panose="02020603050405020304" pitchFamily="18" charset="0"/>
                <a:cs typeface="Times New Roman" panose="02020603050405020304" pitchFamily="18" charset="0"/>
                <a:sym typeface="Wingdings" panose="05000000000000000000" pitchFamily="2" charset="2"/>
              </a:rPr>
              <a:t></a:t>
            </a:r>
            <a:r>
              <a:rPr lang="vi-VN" sz="3200">
                <a:latin typeface="Times New Roman" panose="02020603050405020304" pitchFamily="18" charset="0"/>
                <a:cs typeface="Times New Roman" panose="02020603050405020304" pitchFamily="18" charset="0"/>
              </a:rPr>
              <a:t> không được miêu tả cụ thể, tỉ mỉ</a:t>
            </a:r>
            <a:endParaRPr lang="en-US" sz="3200">
              <a:latin typeface="Times New Roman" panose="02020603050405020304" pitchFamily="18" charset="0"/>
              <a:cs typeface="Times New Roman" panose="02020603050405020304" pitchFamily="18" charset="0"/>
            </a:endParaRPr>
          </a:p>
          <a:p>
            <a:pPr algn="just"/>
            <a:endParaRPr lang="en-US" sz="7200">
              <a:solidFill>
                <a:prstClr val="black"/>
              </a:solidFill>
              <a:latin typeface="Times New Roman" panose="02020603050405020304" pitchFamily="18" charset="0"/>
              <a:cs typeface="Times New Roman" panose="02020603050405020304" pitchFamily="18" charset="0"/>
              <a:sym typeface="Arial"/>
            </a:endParaRPr>
          </a:p>
        </p:txBody>
      </p:sp>
      <p:pic>
        <p:nvPicPr>
          <p:cNvPr id="11" name="Picture 14">
            <a:extLst>
              <a:ext uri="{FF2B5EF4-FFF2-40B4-BE49-F238E27FC236}">
                <a16:creationId xmlns:a16="http://schemas.microsoft.com/office/drawing/2014/main" id="{F8D08070-96A4-4F7F-D49A-18E50633771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3272" t="32416"/>
          <a:stretch>
            <a:fillRect/>
          </a:stretch>
        </p:blipFill>
        <p:spPr>
          <a:xfrm rot="9627462">
            <a:off x="3119648" y="1341177"/>
            <a:ext cx="552789" cy="552434"/>
          </a:xfrm>
          <a:prstGeom prst="rect">
            <a:avLst/>
          </a:prstGeom>
        </p:spPr>
      </p:pic>
      <p:sp>
        <p:nvSpPr>
          <p:cNvPr id="12" name="TextBox 11">
            <a:extLst>
              <a:ext uri="{FF2B5EF4-FFF2-40B4-BE49-F238E27FC236}">
                <a16:creationId xmlns:a16="http://schemas.microsoft.com/office/drawing/2014/main" id="{127EA50C-F88C-7B7B-3659-2845433C4E30}"/>
              </a:ext>
            </a:extLst>
          </p:cNvPr>
          <p:cNvSpPr txBox="1"/>
          <p:nvPr/>
        </p:nvSpPr>
        <p:spPr>
          <a:xfrm>
            <a:off x="3721793" y="1763040"/>
            <a:ext cx="4537582" cy="2246769"/>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Bối cảnh: Xoay </a:t>
            </a:r>
            <a:r>
              <a:rPr lang="vi-VN" sz="2800">
                <a:latin typeface="Times New Roman" panose="02020603050405020304" pitchFamily="18" charset="0"/>
                <a:cs typeface="Times New Roman" panose="02020603050405020304" pitchFamily="18" charset="0"/>
              </a:rPr>
              <a:t>quanh câu chuyện hai người khoe áo mới, </a:t>
            </a:r>
            <a:r>
              <a:rPr lang="en-US" sz="2800">
                <a:latin typeface="Times New Roman" panose="02020603050405020304" pitchFamily="18" charset="0"/>
                <a:cs typeface="Times New Roman" panose="02020603050405020304" pitchFamily="18" charset="0"/>
              </a:rPr>
              <a:t>con lợn</a:t>
            </a:r>
            <a:r>
              <a:rPr lang="vi-VN" sz="2800">
                <a:latin typeface="Times New Roman" panose="02020603050405020304" pitchFamily="18" charset="0"/>
                <a:cs typeface="Times New Roman" panose="02020603050405020304" pitchFamily="18" charset="0"/>
              </a:rPr>
              <a:t> cưới và chuyện anh chồng kể về câu chuyện vào rừng gặp con rắn to </a:t>
            </a:r>
            <a:endParaRPr lang="en-US" sz="2800">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B3560C1D-F5B2-5CC1-5A9D-542289515070}"/>
              </a:ext>
            </a:extLst>
          </p:cNvPr>
          <p:cNvGrpSpPr/>
          <p:nvPr/>
        </p:nvGrpSpPr>
        <p:grpSpPr>
          <a:xfrm>
            <a:off x="8292417" y="2402779"/>
            <a:ext cx="3645358" cy="4039931"/>
            <a:chOff x="6408959" y="1549796"/>
            <a:chExt cx="3810494" cy="4039931"/>
          </a:xfrm>
        </p:grpSpPr>
        <p:pic>
          <p:nvPicPr>
            <p:cNvPr id="14" name="Picture 13">
              <a:extLst>
                <a:ext uri="{FF2B5EF4-FFF2-40B4-BE49-F238E27FC236}">
                  <a16:creationId xmlns:a16="http://schemas.microsoft.com/office/drawing/2014/main" id="{27E6F466-F7D4-E689-5D70-C868E4EADF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24" b="99683" l="9353" r="89209">
                          <a14:foregroundMark x1="12950" y1="46667" x2="25180" y2="56508"/>
                          <a14:foregroundMark x1="9353" y1="71746" x2="8273" y2="88254"/>
                          <a14:foregroundMark x1="8273" y1="88254" x2="14388" y2="98730"/>
                          <a14:foregroundMark x1="14388" y1="98730" x2="25899" y2="92381"/>
                          <a14:foregroundMark x1="25899" y1="92381" x2="25180" y2="88889"/>
                          <a14:foregroundMark x1="17626" y1="93651" x2="17986" y2="94603"/>
                          <a14:foregroundMark x1="25180" y1="98095" x2="12590" y2="99365"/>
                          <a14:foregroundMark x1="12590" y1="99365" x2="11871" y2="99683"/>
                          <a14:foregroundMark x1="62590" y1="98095" x2="71223" y2="86667"/>
                          <a14:foregroundMark x1="71223" y1="86667" x2="75180" y2="63810"/>
                          <a14:foregroundMark x1="78058" y1="59683" x2="82014" y2="99683"/>
                          <a14:foregroundMark x1="82014" y1="99683" x2="82014" y2="99683"/>
                          <a14:foregroundMark x1="30935" y1="23492" x2="16906" y2="23492"/>
                          <a14:foregroundMark x1="69784" y1="23492" x2="78058" y2="32063"/>
                        </a14:backgroundRemoval>
                      </a14:imgEffect>
                    </a14:imgLayer>
                  </a14:imgProps>
                </a:ext>
              </a:extLst>
            </a:blip>
            <a:stretch>
              <a:fillRect/>
            </a:stretch>
          </p:blipFill>
          <p:spPr>
            <a:xfrm>
              <a:off x="6408959" y="1549796"/>
              <a:ext cx="3810494" cy="4039931"/>
            </a:xfrm>
            <a:prstGeom prst="rect">
              <a:avLst/>
            </a:prstGeom>
          </p:spPr>
        </p:pic>
        <p:sp>
          <p:nvSpPr>
            <p:cNvPr id="15" name="Speech Bubble: Oval 14">
              <a:extLst>
                <a:ext uri="{FF2B5EF4-FFF2-40B4-BE49-F238E27FC236}">
                  <a16:creationId xmlns:a16="http://schemas.microsoft.com/office/drawing/2014/main" id="{81817295-BDA7-E32D-795D-F1F50AFABB23}"/>
                </a:ext>
              </a:extLst>
            </p:cNvPr>
            <p:cNvSpPr/>
            <p:nvPr/>
          </p:nvSpPr>
          <p:spPr>
            <a:xfrm>
              <a:off x="6501773" y="2047164"/>
              <a:ext cx="1719619" cy="1187356"/>
            </a:xfrm>
            <a:prstGeom prst="wedgeEllipseCallout">
              <a:avLst>
                <a:gd name="adj1" fmla="val 3770"/>
                <a:gd name="adj2" fmla="val 6709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Oval 15">
              <a:extLst>
                <a:ext uri="{FF2B5EF4-FFF2-40B4-BE49-F238E27FC236}">
                  <a16:creationId xmlns:a16="http://schemas.microsoft.com/office/drawing/2014/main" id="{3238081D-3732-F2B4-0ADF-D9D4B8B28117}"/>
                </a:ext>
              </a:extLst>
            </p:cNvPr>
            <p:cNvSpPr/>
            <p:nvPr/>
          </p:nvSpPr>
          <p:spPr>
            <a:xfrm>
              <a:off x="8314206" y="2241644"/>
              <a:ext cx="1719619" cy="1187356"/>
            </a:xfrm>
            <a:prstGeom prst="wedgeEllipseCallout">
              <a:avLst>
                <a:gd name="adj1" fmla="val -13690"/>
                <a:gd name="adj2" fmla="val 6250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9CBEA2F9-1D1F-F6BB-B83F-99659645F71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8712" y1="43099" x2="67177" y2="49285"/>
                        <a14:foregroundMark x1="57833" y1="39974" x2="60249" y2="47526"/>
                        <a14:foregroundMark x1="55344" y1="43490" x2="56076" y2="51172"/>
                        <a14:foregroundMark x1="38565" y1="49219" x2="38726" y2="61589"/>
                        <a14:foregroundMark x1="38507" y1="44792" x2="38565" y2="49219"/>
                        <a14:foregroundMark x1="61493" y1="41406" x2="65813" y2="42578"/>
                        <a14:foregroundMark x1="60249" y1="38411" x2="61493" y2="39193"/>
                        <a14:foregroundMark x1="49048" y1="44792" x2="47145" y2="48438"/>
                        <a14:foregroundMark x1="50605" y1="52134" x2="53294" y2="62109"/>
                        <a14:foregroundMark x1="49854" y1="49349" x2="49833" y2="49272"/>
                        <a14:foregroundMark x1="53294" y1="62109" x2="53294" y2="62109"/>
                        <a14:foregroundMark x1="54319" y1="71224" x2="50805" y2="59505"/>
                        <a14:foregroundMark x1="50805" y1="59505" x2="50805" y2="59115"/>
                        <a14:foregroundMark x1="42972" y1="54948" x2="42020" y2="53516"/>
                        <a14:foregroundMark x1="39605" y1="39714" x2="40483" y2="40104"/>
                        <a14:foregroundMark x1="42679" y1="62370" x2="42679" y2="62370"/>
                        <a14:foregroundMark x1="42460" y1="63151" x2="42460" y2="63151"/>
                        <a14:foregroundMark x1="45461" y1="44792" x2="45461" y2="44792"/>
                        <a14:backgroundMark x1="33455" y1="45182" x2="30454" y2="69661"/>
                        <a14:backgroundMark x1="42094" y1="41016" x2="42094" y2="41016"/>
                        <a14:backgroundMark x1="44370" y1="44792" x2="43119" y2="52344"/>
                        <a14:backgroundMark x1="44802" y1="42188" x2="44370" y2="44792"/>
                        <a14:backgroundMark x1="43119" y1="52344" x2="43119" y2="52474"/>
                        <a14:backgroundMark x1="52416" y1="40365" x2="53514" y2="47656"/>
                        <a14:backgroundMark x1="53001" y1="54167" x2="58858" y2="71224"/>
                        <a14:backgroundMark x1="60249" y1="59115" x2="66545" y2="66797"/>
                        <a14:backgroundMark x1="64422" y1="58724" x2="68082" y2="54948"/>
                        <a14:backgroundMark x1="62518" y1="63281" x2="67643" y2="83984"/>
                        <a14:backgroundMark x1="60469" y1="83464" x2="57540" y2="68750"/>
                        <a14:backgroundMark x1="55271" y1="80469" x2="57321" y2="65495"/>
                        <a14:backgroundMark x1="43777" y1="63932" x2="44729" y2="72396"/>
                        <a14:backgroundMark x1="31259" y1="73307" x2="31259" y2="84245"/>
                        <a14:backgroundMark x1="37848" y1="73698" x2="39531" y2="82292"/>
                        <a14:backgroundMark x1="31918" y1="66536" x2="30161" y2="87630"/>
                        <a14:backgroundMark x1="44949" y1="43750" x2="50805" y2="42188"/>
                        <a14:backgroundMark x1="50732" y1="50130" x2="50732" y2="50130"/>
                        <a14:backgroundMark x1="50073" y1="50781" x2="51537" y2="50000"/>
                        <a14:backgroundMark x1="41215" y1="80859" x2="47584" y2="80599"/>
                        <a14:backgroundMark x1="47584" y1="80599" x2="53075" y2="81120"/>
                        <a14:backgroundMark x1="50293" y1="75521" x2="50293" y2="75521"/>
                        <a14:backgroundMark x1="43192" y1="58333" x2="43411" y2="59635"/>
                        <a14:backgroundMark x1="47365" y1="62760" x2="48536" y2="64063"/>
                        <a14:backgroundMark x1="58565" y1="57292" x2="63324" y2="57292"/>
                        <a14:backgroundMark x1="65154" y1="60026" x2="66911" y2="78776"/>
                        <a14:backgroundMark x1="66471" y1="59505" x2="67643" y2="79297"/>
                        <a14:backgroundMark x1="66691" y1="59245" x2="68448" y2="63151"/>
                        <a14:backgroundMark x1="65813" y1="40365" x2="67789" y2="42057"/>
                        <a14:backgroundMark x1="33309" y1="66016" x2="32357" y2="77083"/>
                        <a14:backgroundMark x1="46486" y1="62500" x2="46486" y2="62500"/>
                        <a14:backgroundMark x1="40264" y1="49219" x2="40264" y2="49219"/>
                        <a14:backgroundMark x1="39824" y1="49219" x2="39824" y2="49219"/>
                        <a14:backgroundMark x1="68448" y1="42578" x2="68302" y2="79688"/>
                        <a14:backgroundMark x1="64714" y1="39193" x2="64714" y2="39193"/>
                      </a14:backgroundRemoval>
                    </a14:imgEffect>
                  </a14:imgLayer>
                </a14:imgProps>
              </a:ext>
            </a:extLst>
          </a:blip>
          <a:srcRect l="29617" t="36128" r="31035" b="17980"/>
          <a:stretch/>
        </p:blipFill>
        <p:spPr>
          <a:xfrm>
            <a:off x="86488" y="3458947"/>
            <a:ext cx="3897003" cy="3145719"/>
          </a:xfrm>
          <a:prstGeom prst="rect">
            <a:avLst/>
          </a:prstGeom>
        </p:spPr>
      </p:pic>
    </p:spTree>
    <p:extLst>
      <p:ext uri="{BB962C8B-B14F-4D97-AF65-F5344CB8AC3E}">
        <p14:creationId xmlns:p14="http://schemas.microsoft.com/office/powerpoint/2010/main" val="3537393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chemeClr val="accent1">
                    <a:lumMod val="50000"/>
                  </a:schemeClr>
                </a:solidFill>
                <a:effectLst/>
                <a:latin typeface="Times New Roman" panose="02020603050405020304" pitchFamily="18" charset="0"/>
                <a:ea typeface="Times New Roman" panose="02020603050405020304" pitchFamily="18" charset="0"/>
              </a:rPr>
              <a:t>1. Tìm hiểu về đề tài, bối cảnh, cốt truyện, nhân vật</a:t>
            </a:r>
            <a:endParaRPr kumimoji="1" lang="zh-CN" altLang="en-US" sz="6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13">
            <a:extLst>
              <a:ext uri="{FF2B5EF4-FFF2-40B4-BE49-F238E27FC236}">
                <a16:creationId xmlns:a16="http://schemas.microsoft.com/office/drawing/2014/main" id="{8BDB457D-7DCD-2D3C-744A-3280374B823D}"/>
              </a:ext>
            </a:extLst>
          </p:cNvPr>
          <p:cNvPicPr>
            <a:picLocks noChangeAspect="1"/>
          </p:cNvPicPr>
          <p:nvPr/>
        </p:nvPicPr>
        <p:blipFill>
          <a:blip r:embed="rId5" cstate="email"/>
          <a:stretch>
            <a:fillRect/>
          </a:stretch>
        </p:blipFill>
        <p:spPr>
          <a:xfrm>
            <a:off x="1729921" y="2872324"/>
            <a:ext cx="8936948" cy="4468475"/>
          </a:xfrm>
          <a:prstGeom prst="rect">
            <a:avLst/>
          </a:prstGeom>
        </p:spPr>
      </p:pic>
      <p:sp>
        <p:nvSpPr>
          <p:cNvPr id="3" name="Google Shape;1859;p45">
            <a:extLst>
              <a:ext uri="{FF2B5EF4-FFF2-40B4-BE49-F238E27FC236}">
                <a16:creationId xmlns:a16="http://schemas.microsoft.com/office/drawing/2014/main" id="{19D5082D-B9CF-A236-732F-F48360567898}"/>
              </a:ext>
            </a:extLst>
          </p:cNvPr>
          <p:cNvSpPr/>
          <p:nvPr/>
        </p:nvSpPr>
        <p:spPr>
          <a:xfrm rot="10800000" flipH="1">
            <a:off x="859635" y="1611740"/>
            <a:ext cx="10046904" cy="2528571"/>
          </a:xfrm>
          <a:prstGeom prst="ellipseRibbon">
            <a:avLst>
              <a:gd name="adj1" fmla="val 42507"/>
              <a:gd name="adj2" fmla="val 75000"/>
              <a:gd name="adj3" fmla="val 8414"/>
            </a:avLst>
          </a:prstGeom>
          <a:solidFill>
            <a:srgbClr val="E9E978"/>
          </a:solidFill>
          <a:ln w="28575" cap="flat" cmpd="sng">
            <a:solidFill>
              <a:srgbClr val="E9E978"/>
            </a:solidFill>
            <a:prstDash val="solid"/>
            <a:round/>
            <a:headEnd type="none" w="sm" len="sm"/>
            <a:tailEnd type="none" w="sm" len="sm"/>
          </a:ln>
        </p:spPr>
        <p:txBody>
          <a:bodyPr spcFirstLastPara="1" wrap="square" lIns="91404" tIns="91404" rIns="91404" bIns="9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133">
              <a:defRPr/>
            </a:pPr>
            <a:endParaRPr kern="0"/>
          </a:p>
        </p:txBody>
      </p:sp>
      <p:sp>
        <p:nvSpPr>
          <p:cNvPr id="6" name="TextBox 23">
            <a:extLst>
              <a:ext uri="{FF2B5EF4-FFF2-40B4-BE49-F238E27FC236}">
                <a16:creationId xmlns:a16="http://schemas.microsoft.com/office/drawing/2014/main" id="{4BDD51EA-B787-202D-43DB-3FB123121D3E}"/>
              </a:ext>
            </a:extLst>
          </p:cNvPr>
          <p:cNvSpPr txBox="1"/>
          <p:nvPr/>
        </p:nvSpPr>
        <p:spPr>
          <a:xfrm>
            <a:off x="2057400" y="1727774"/>
            <a:ext cx="7523922"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800" b="1">
                <a:latin typeface="Times New Roman" panose="02020603050405020304" pitchFamily="18" charset="0"/>
                <a:cs typeface="Times New Roman" panose="02020603050405020304" pitchFamily="18" charset="0"/>
              </a:rPr>
              <a:t>Cốt truyện</a:t>
            </a:r>
            <a:r>
              <a:rPr lang="en-US" sz="2800">
                <a:latin typeface="Times New Roman" panose="02020603050405020304" pitchFamily="18" charset="0"/>
                <a:cs typeface="Times New Roman" panose="02020603050405020304" pitchFamily="18" charset="0"/>
              </a:rPr>
              <a:t>: Tình huống, hành động có tác dụng gây cười, sự việc bất ngờ, đẩy mâu thuẩn lên đến đỉnh điểm, lật tẩy sự thật, từ đó tạo ra tiếng cười</a:t>
            </a:r>
            <a:endParaRPr lang="en-US" sz="4000" ker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37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 động mở</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đầu</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856703" y="5682294"/>
            <a:ext cx="2826415" cy="369332"/>
          </a:xfrm>
          <a:prstGeom prst="rect">
            <a:avLst/>
          </a:prstGeom>
        </p:spPr>
        <p:txBody>
          <a:bodyPr wrap="none">
            <a:spAutoFit/>
          </a:bodyPr>
          <a:lstStyle/>
          <a:p>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688</a:t>
            </a:r>
            <a:endParaRPr lang="en-US" dirty="0">
              <a:solidFill>
                <a:schemeClr val="accent1">
                  <a:lumMod val="20000"/>
                  <a:lumOff val="80000"/>
                </a:schemeClr>
              </a:solidFill>
            </a:endParaRPr>
          </a:p>
        </p:txBody>
      </p:sp>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chemeClr val="accent1">
                    <a:lumMod val="50000"/>
                  </a:schemeClr>
                </a:solidFill>
                <a:effectLst/>
                <a:latin typeface="Times New Roman" panose="02020603050405020304" pitchFamily="18" charset="0"/>
                <a:ea typeface="Times New Roman" panose="02020603050405020304" pitchFamily="18" charset="0"/>
              </a:rPr>
              <a:t>1. Tìm hiểu về đề tài, bối cảnh, cốt truyện, nhân vật</a:t>
            </a:r>
            <a:endParaRPr kumimoji="1" lang="zh-CN" altLang="en-US" sz="6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sp>
        <p:nvSpPr>
          <p:cNvPr id="2" name="Google Shape;1056;p32">
            <a:extLst>
              <a:ext uri="{FF2B5EF4-FFF2-40B4-BE49-F238E27FC236}">
                <a16:creationId xmlns:a16="http://schemas.microsoft.com/office/drawing/2014/main" id="{553920FD-CD43-40B9-8955-84230361A5A7}"/>
              </a:ext>
            </a:extLst>
          </p:cNvPr>
          <p:cNvSpPr/>
          <p:nvPr/>
        </p:nvSpPr>
        <p:spPr>
          <a:xfrm>
            <a:off x="8017355" y="1711636"/>
            <a:ext cx="2757663" cy="2437294"/>
          </a:xfrm>
          <a:prstGeom prst="rect">
            <a:avLst/>
          </a:pr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058;p32">
            <a:extLst>
              <a:ext uri="{FF2B5EF4-FFF2-40B4-BE49-F238E27FC236}">
                <a16:creationId xmlns:a16="http://schemas.microsoft.com/office/drawing/2014/main" id="{49EDB89A-A5CD-F7FB-2710-F8E81266E6CB}"/>
              </a:ext>
            </a:extLst>
          </p:cNvPr>
          <p:cNvSpPr txBox="1"/>
          <p:nvPr/>
        </p:nvSpPr>
        <p:spPr>
          <a:xfrm>
            <a:off x="8017354" y="2462085"/>
            <a:ext cx="2757664" cy="639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solidFill>
                  <a:schemeClr val="bg1"/>
                </a:solidFill>
                <a:latin typeface="Times New Roman" panose="02020603050405020304" pitchFamily="18" charset="0"/>
                <a:cs typeface="Times New Roman" panose="02020603050405020304" pitchFamily="18" charset="0"/>
              </a:rPr>
              <a:t>Người trả lời: cố ý hướng người nghe tập trung vào chiếc áo mới anh ta đang mặc.</a:t>
            </a:r>
            <a:endParaRPr lang="en-US" sz="3600" kern="0">
              <a:solidFill>
                <a:schemeClr val="bg1"/>
              </a:solidFill>
              <a:latin typeface="Times New Roman" panose="02020603050405020304" pitchFamily="18" charset="0"/>
              <a:cs typeface="Times New Roman" panose="02020603050405020304" pitchFamily="18" charset="0"/>
            </a:endParaRPr>
          </a:p>
        </p:txBody>
      </p:sp>
      <p:sp>
        <p:nvSpPr>
          <p:cNvPr id="6" name="Google Shape;1060;p32">
            <a:extLst>
              <a:ext uri="{FF2B5EF4-FFF2-40B4-BE49-F238E27FC236}">
                <a16:creationId xmlns:a16="http://schemas.microsoft.com/office/drawing/2014/main" id="{98B2CFE8-D904-B784-A293-A19EBEF41331}"/>
              </a:ext>
            </a:extLst>
          </p:cNvPr>
          <p:cNvSpPr/>
          <p:nvPr/>
        </p:nvSpPr>
        <p:spPr>
          <a:xfrm>
            <a:off x="1284987" y="1711636"/>
            <a:ext cx="2757663" cy="2437294"/>
          </a:xfrm>
          <a:prstGeom prst="rect">
            <a:avLst/>
          </a:pr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62;p32">
            <a:extLst>
              <a:ext uri="{FF2B5EF4-FFF2-40B4-BE49-F238E27FC236}">
                <a16:creationId xmlns:a16="http://schemas.microsoft.com/office/drawing/2014/main" id="{24CE906F-8D90-76C8-57C7-1EA2F9423A92}"/>
              </a:ext>
            </a:extLst>
          </p:cNvPr>
          <p:cNvSpPr txBox="1"/>
          <p:nvPr/>
        </p:nvSpPr>
        <p:spPr>
          <a:xfrm flipH="1">
            <a:off x="1284982" y="2462085"/>
            <a:ext cx="2757664" cy="639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solidFill>
                  <a:schemeClr val="bg1"/>
                </a:solidFill>
                <a:latin typeface="Times New Roman" panose="02020603050405020304" pitchFamily="18" charset="0"/>
                <a:cs typeface="Times New Roman" panose="02020603050405020304" pitchFamily="18" charset="0"/>
              </a:rPr>
              <a:t>Cả hai nhân vật trong truyện đều cố ý nói thừa những thông tin không cần thiết với mục đích khoe khoang</a:t>
            </a:r>
            <a:endParaRPr lang="en-US" sz="3600" kern="0">
              <a:solidFill>
                <a:schemeClr val="bg1"/>
              </a:solidFill>
              <a:latin typeface="Times New Roman" panose="02020603050405020304" pitchFamily="18" charset="0"/>
              <a:cs typeface="Times New Roman" panose="02020603050405020304" pitchFamily="18" charset="0"/>
            </a:endParaRPr>
          </a:p>
        </p:txBody>
      </p:sp>
      <p:sp>
        <p:nvSpPr>
          <p:cNvPr id="9" name="Google Shape;1064;p32">
            <a:extLst>
              <a:ext uri="{FF2B5EF4-FFF2-40B4-BE49-F238E27FC236}">
                <a16:creationId xmlns:a16="http://schemas.microsoft.com/office/drawing/2014/main" id="{4002D2B3-4720-562A-DDC3-2010ED32FAD4}"/>
              </a:ext>
            </a:extLst>
          </p:cNvPr>
          <p:cNvSpPr/>
          <p:nvPr/>
        </p:nvSpPr>
        <p:spPr>
          <a:xfrm>
            <a:off x="4651169" y="1711636"/>
            <a:ext cx="2757663" cy="2437294"/>
          </a:xfrm>
          <a:prstGeom prst="rect">
            <a:avLst/>
          </a:pr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66;p32">
            <a:extLst>
              <a:ext uri="{FF2B5EF4-FFF2-40B4-BE49-F238E27FC236}">
                <a16:creationId xmlns:a16="http://schemas.microsoft.com/office/drawing/2014/main" id="{F4C3CFB2-8B4F-2373-CD00-947B61145D74}"/>
              </a:ext>
            </a:extLst>
          </p:cNvPr>
          <p:cNvSpPr txBox="1"/>
          <p:nvPr/>
        </p:nvSpPr>
        <p:spPr>
          <a:xfrm>
            <a:off x="4651168" y="2367590"/>
            <a:ext cx="2757664" cy="639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solidFill>
                  <a:schemeClr val="bg1"/>
                </a:solidFill>
                <a:latin typeface="Times New Roman" panose="02020603050405020304" pitchFamily="18" charset="0"/>
                <a:cs typeface="Times New Roman" panose="02020603050405020304" pitchFamily="18" charset="0"/>
              </a:rPr>
              <a:t>Người mất lợn: nhấn mạnh cho người nghe rằng đây là con lợn cưới. </a:t>
            </a:r>
            <a:endParaRPr lang="en-US" sz="3600" kern="0">
              <a:solidFill>
                <a:schemeClr val="bg1"/>
              </a:solidFill>
              <a:latin typeface="Times New Roman" panose="02020603050405020304" pitchFamily="18" charset="0"/>
              <a:cs typeface="Times New Roman" panose="02020603050405020304" pitchFamily="18" charset="0"/>
            </a:endParaRPr>
          </a:p>
        </p:txBody>
      </p:sp>
      <p:sp>
        <p:nvSpPr>
          <p:cNvPr id="27" name="Google Shape;1083;p32">
            <a:extLst>
              <a:ext uri="{FF2B5EF4-FFF2-40B4-BE49-F238E27FC236}">
                <a16:creationId xmlns:a16="http://schemas.microsoft.com/office/drawing/2014/main" id="{5B5CEB13-F05A-420E-69F2-BA66129B10AD}"/>
              </a:ext>
            </a:extLst>
          </p:cNvPr>
          <p:cNvSpPr/>
          <p:nvPr/>
        </p:nvSpPr>
        <p:spPr>
          <a:xfrm>
            <a:off x="1747982" y="4515853"/>
            <a:ext cx="8945696" cy="1261021"/>
          </a:xfrm>
          <a:prstGeom prst="rightArrow">
            <a:avLst>
              <a:gd name="adj1" fmla="val 50000"/>
              <a:gd name="adj2" fmla="val 48611"/>
            </a:avLst>
          </a:pr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2800" b="1">
                <a:solidFill>
                  <a:schemeClr val="bg1"/>
                </a:solidFill>
                <a:latin typeface="Times New Roman" panose="02020603050405020304" pitchFamily="18" charset="0"/>
                <a:cs typeface="Times New Roman" panose="02020603050405020304" pitchFamily="18" charset="0"/>
              </a:rPr>
              <a:t>Mâu thuẫn có tác dụng gây cười trong truyện </a:t>
            </a:r>
            <a:r>
              <a:rPr lang="en-US" sz="2800" b="1" i="1">
                <a:solidFill>
                  <a:schemeClr val="bg1"/>
                </a:solidFill>
                <a:latin typeface="Times New Roman" panose="02020603050405020304" pitchFamily="18" charset="0"/>
                <a:cs typeface="Times New Roman" panose="02020603050405020304" pitchFamily="18" charset="0"/>
              </a:rPr>
              <a:t>Khoe của</a:t>
            </a:r>
            <a:endParaRPr sz="4000" b="1" kern="0">
              <a:solidFill>
                <a:schemeClr val="bg1"/>
              </a:solidFill>
              <a:latin typeface="Times New Roman" panose="02020603050405020304" pitchFamily="18" charset="0"/>
              <a:cs typeface="Times New Roman" panose="02020603050405020304" pitchFamily="18" charset="0"/>
            </a:endParaRPr>
          </a:p>
        </p:txBody>
      </p:sp>
      <p:sp>
        <p:nvSpPr>
          <p:cNvPr id="28" name="Google Shape;1084;p32">
            <a:extLst>
              <a:ext uri="{FF2B5EF4-FFF2-40B4-BE49-F238E27FC236}">
                <a16:creationId xmlns:a16="http://schemas.microsoft.com/office/drawing/2014/main" id="{5A33D917-EFE4-57CD-696A-B4D27CFBC62A}"/>
              </a:ext>
            </a:extLst>
          </p:cNvPr>
          <p:cNvSpPr/>
          <p:nvPr/>
        </p:nvSpPr>
        <p:spPr>
          <a:xfrm>
            <a:off x="2324199" y="3789664"/>
            <a:ext cx="679240" cy="733007"/>
          </a:xfrm>
          <a:prstGeom prst="ellipse">
            <a:avLst/>
          </a:prstGeom>
          <a:solidFill>
            <a:srgbClr val="FFFFFF"/>
          </a:solidFill>
          <a:ln w="38100" cap="flat" cmpd="sng">
            <a:solidFill>
              <a:srgbClr val="C0754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1800" b="1" kern="0">
                <a:solidFill>
                  <a:srgbClr val="E4AA6E"/>
                </a:solidFill>
                <a:latin typeface="Fira Sans Extra Condensed"/>
                <a:ea typeface="Fira Sans Extra Condensed"/>
                <a:cs typeface="Fira Sans Extra Condensed"/>
                <a:sym typeface="Fira Sans Extra Condensed"/>
              </a:rPr>
              <a:t>1</a:t>
            </a:r>
            <a:endParaRPr sz="1800" b="1" kern="0">
              <a:solidFill>
                <a:srgbClr val="E4AA6E"/>
              </a:solidFill>
              <a:latin typeface="Fira Sans Extra Condensed"/>
              <a:ea typeface="Fira Sans Extra Condensed"/>
              <a:cs typeface="Fira Sans Extra Condensed"/>
              <a:sym typeface="Fira Sans Extra Condensed"/>
            </a:endParaRPr>
          </a:p>
        </p:txBody>
      </p:sp>
      <p:sp>
        <p:nvSpPr>
          <p:cNvPr id="29" name="Google Shape;1085;p32">
            <a:extLst>
              <a:ext uri="{FF2B5EF4-FFF2-40B4-BE49-F238E27FC236}">
                <a16:creationId xmlns:a16="http://schemas.microsoft.com/office/drawing/2014/main" id="{6DB9798B-2815-4B63-4036-F01855FCF9DE}"/>
              </a:ext>
            </a:extLst>
          </p:cNvPr>
          <p:cNvSpPr/>
          <p:nvPr/>
        </p:nvSpPr>
        <p:spPr>
          <a:xfrm>
            <a:off x="5690381" y="3789664"/>
            <a:ext cx="679240" cy="733007"/>
          </a:xfrm>
          <a:prstGeom prst="ellipse">
            <a:avLst/>
          </a:prstGeom>
          <a:solidFill>
            <a:srgbClr val="FFFFFF"/>
          </a:solidFill>
          <a:ln w="38100"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1800" b="1" kern="0">
                <a:solidFill>
                  <a:srgbClr val="C07546"/>
                </a:solidFill>
                <a:latin typeface="Fira Sans Extra Condensed"/>
                <a:ea typeface="Fira Sans Extra Condensed"/>
                <a:cs typeface="Fira Sans Extra Condensed"/>
                <a:sym typeface="Fira Sans Extra Condensed"/>
              </a:rPr>
              <a:t>2</a:t>
            </a:r>
            <a:endParaRPr sz="1800" b="1" kern="0">
              <a:solidFill>
                <a:srgbClr val="C07546"/>
              </a:solidFill>
              <a:latin typeface="Fira Sans Extra Condensed"/>
              <a:ea typeface="Fira Sans Extra Condensed"/>
              <a:cs typeface="Fira Sans Extra Condensed"/>
              <a:sym typeface="Fira Sans Extra Condensed"/>
            </a:endParaRPr>
          </a:p>
        </p:txBody>
      </p:sp>
      <p:sp>
        <p:nvSpPr>
          <p:cNvPr id="30" name="Google Shape;1086;p32">
            <a:extLst>
              <a:ext uri="{FF2B5EF4-FFF2-40B4-BE49-F238E27FC236}">
                <a16:creationId xmlns:a16="http://schemas.microsoft.com/office/drawing/2014/main" id="{5758098D-DE8A-DD02-B4D4-7E428B77CD35}"/>
              </a:ext>
            </a:extLst>
          </p:cNvPr>
          <p:cNvSpPr/>
          <p:nvPr/>
        </p:nvSpPr>
        <p:spPr>
          <a:xfrm>
            <a:off x="9056567" y="3789664"/>
            <a:ext cx="679240" cy="733007"/>
          </a:xfrm>
          <a:prstGeom prst="ellipse">
            <a:avLst/>
          </a:prstGeom>
          <a:solidFill>
            <a:srgbClr val="FFFFFF"/>
          </a:solidFill>
          <a:ln w="38100"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1800" b="1" kern="0">
                <a:solidFill>
                  <a:srgbClr val="C2540E"/>
                </a:solidFill>
                <a:latin typeface="Fira Sans Extra Condensed"/>
                <a:ea typeface="Fira Sans Extra Condensed"/>
                <a:cs typeface="Fira Sans Extra Condensed"/>
                <a:sym typeface="Fira Sans Extra Condensed"/>
              </a:rPr>
              <a:t>3</a:t>
            </a:r>
            <a:endParaRPr sz="1800" b="1" kern="0">
              <a:solidFill>
                <a:srgbClr val="C2540E"/>
              </a:solidFill>
              <a:latin typeface="Fira Sans Extra Condensed"/>
              <a:ea typeface="Fira Sans Extra Condensed"/>
              <a:cs typeface="Fira Sans Extra Condensed"/>
              <a:sym typeface="Fira Sans Extra Condensed"/>
            </a:endParaRPr>
          </a:p>
        </p:txBody>
      </p:sp>
      <p:pic>
        <p:nvPicPr>
          <p:cNvPr id="40" name="Picture 39">
            <a:extLst>
              <a:ext uri="{FF2B5EF4-FFF2-40B4-BE49-F238E27FC236}">
                <a16:creationId xmlns:a16="http://schemas.microsoft.com/office/drawing/2014/main" id="{2B464D8B-80CD-8671-472B-2F1481D5624E}"/>
              </a:ext>
            </a:extLst>
          </p:cNvPr>
          <p:cNvPicPr>
            <a:picLocks noChangeAspect="1"/>
          </p:cNvPicPr>
          <p:nvPr/>
        </p:nvPicPr>
        <p:blipFill rotWithShape="1">
          <a:blip r:embed="rId4"/>
          <a:srcRect r="50422"/>
          <a:stretch/>
        </p:blipFill>
        <p:spPr>
          <a:xfrm>
            <a:off x="344423" y="3354613"/>
            <a:ext cx="1718446" cy="3089532"/>
          </a:xfrm>
          <a:prstGeom prst="rect">
            <a:avLst/>
          </a:prstGeom>
        </p:spPr>
      </p:pic>
      <p:pic>
        <p:nvPicPr>
          <p:cNvPr id="41" name="Picture 40">
            <a:extLst>
              <a:ext uri="{FF2B5EF4-FFF2-40B4-BE49-F238E27FC236}">
                <a16:creationId xmlns:a16="http://schemas.microsoft.com/office/drawing/2014/main" id="{816EBE7A-46F4-1219-BD4D-D25392BD3147}"/>
              </a:ext>
            </a:extLst>
          </p:cNvPr>
          <p:cNvPicPr>
            <a:picLocks noChangeAspect="1"/>
          </p:cNvPicPr>
          <p:nvPr/>
        </p:nvPicPr>
        <p:blipFill rotWithShape="1">
          <a:blip r:embed="rId4"/>
          <a:srcRect l="50422"/>
          <a:stretch/>
        </p:blipFill>
        <p:spPr>
          <a:xfrm>
            <a:off x="10095774" y="3429000"/>
            <a:ext cx="1718457" cy="3013710"/>
          </a:xfrm>
          <a:prstGeom prst="rect">
            <a:avLst/>
          </a:prstGeom>
        </p:spPr>
      </p:pic>
    </p:spTree>
    <p:extLst>
      <p:ext uri="{BB962C8B-B14F-4D97-AF65-F5344CB8AC3E}">
        <p14:creationId xmlns:p14="http://schemas.microsoft.com/office/powerpoint/2010/main" val="348044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9" grpId="0" animBg="1"/>
      <p:bldP spid="10" grpId="0"/>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7F3C82-EDBD-77B5-EAA6-9FF6850727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8712" y1="43099" x2="67177" y2="49285"/>
                        <a14:foregroundMark x1="57833" y1="39974" x2="60249" y2="47526"/>
                        <a14:foregroundMark x1="38565" y1="49219" x2="38726" y2="61589"/>
                        <a14:foregroundMark x1="38507" y1="44792" x2="38565" y2="49219"/>
                        <a14:foregroundMark x1="61493" y1="41406" x2="65813" y2="42578"/>
                        <a14:foregroundMark x1="60249" y1="38411" x2="61493" y2="39193"/>
                        <a14:foregroundMark x1="49048" y1="44792" x2="47145" y2="48438"/>
                        <a14:foregroundMark x1="50605" y1="52134" x2="53294" y2="62109"/>
                        <a14:foregroundMark x1="49854" y1="49349" x2="49833" y2="49272"/>
                        <a14:foregroundMark x1="53294" y1="62109" x2="53294" y2="62109"/>
                        <a14:foregroundMark x1="54319" y1="71224" x2="50805" y2="59505"/>
                        <a14:foregroundMark x1="50805" y1="59505" x2="50805" y2="59115"/>
                        <a14:foregroundMark x1="42972" y1="54948" x2="42020" y2="53516"/>
                        <a14:foregroundMark x1="39605" y1="39714" x2="40483" y2="40104"/>
                        <a14:foregroundMark x1="45461" y1="44792" x2="45461" y2="44792"/>
                        <a14:backgroundMark x1="33455" y1="45182" x2="30454" y2="69661"/>
                        <a14:backgroundMark x1="42094" y1="41016" x2="42094" y2="41016"/>
                        <a14:backgroundMark x1="44370" y1="44792" x2="43119" y2="52344"/>
                        <a14:backgroundMark x1="44802" y1="42188" x2="44370" y2="44792"/>
                        <a14:backgroundMark x1="43119" y1="52344" x2="43119" y2="52474"/>
                        <a14:backgroundMark x1="52416" y1="40365" x2="53514" y2="47656"/>
                        <a14:backgroundMark x1="53001" y1="54167" x2="58858" y2="71224"/>
                        <a14:backgroundMark x1="60249" y1="59115" x2="66545" y2="66797"/>
                        <a14:backgroundMark x1="64422" y1="58724" x2="68082" y2="54948"/>
                        <a14:backgroundMark x1="62518" y1="63281" x2="67643" y2="83984"/>
                        <a14:backgroundMark x1="60469" y1="83464" x2="57540" y2="68750"/>
                        <a14:backgroundMark x1="55271" y1="80469" x2="57321" y2="65495"/>
                        <a14:backgroundMark x1="43777" y1="63932" x2="44729" y2="72396"/>
                        <a14:backgroundMark x1="31259" y1="73307" x2="31259" y2="84245"/>
                        <a14:backgroundMark x1="37848" y1="73698" x2="39531" y2="82292"/>
                        <a14:backgroundMark x1="31918" y1="66536" x2="30161" y2="87630"/>
                        <a14:backgroundMark x1="44949" y1="43750" x2="50805" y2="42188"/>
                        <a14:backgroundMark x1="50732" y1="50130" x2="50732" y2="50130"/>
                        <a14:backgroundMark x1="50073" y1="50781" x2="51537" y2="50000"/>
                        <a14:backgroundMark x1="41215" y1="80859" x2="47584" y2="80599"/>
                        <a14:backgroundMark x1="47584" y1="80599" x2="53075" y2="81120"/>
                        <a14:backgroundMark x1="50293" y1="75521" x2="50293" y2="75521"/>
                        <a14:backgroundMark x1="43192" y1="58333" x2="43411" y2="59635"/>
                        <a14:backgroundMark x1="47365" y1="62760" x2="48536" y2="64063"/>
                        <a14:backgroundMark x1="58565" y1="57292" x2="63324" y2="57292"/>
                        <a14:backgroundMark x1="65154" y1="60026" x2="66911" y2="78776"/>
                        <a14:backgroundMark x1="66471" y1="59505" x2="67643" y2="79297"/>
                        <a14:backgroundMark x1="66691" y1="59245" x2="68448" y2="63151"/>
                        <a14:backgroundMark x1="65813" y1="40365" x2="67789" y2="42057"/>
                        <a14:backgroundMark x1="33309" y1="66016" x2="32357" y2="77083"/>
                        <a14:backgroundMark x1="46486" y1="62500" x2="46486" y2="62500"/>
                        <a14:backgroundMark x1="40264" y1="49219" x2="40264" y2="49219"/>
                        <a14:backgroundMark x1="39824" y1="49219" x2="39824" y2="49219"/>
                        <a14:backgroundMark x1="68448" y1="42578" x2="68302" y2="79688"/>
                        <a14:backgroundMark x1="64714" y1="39193" x2="64714" y2="39193"/>
                        <a14:backgroundMark x1="54026" y1="39844" x2="64714" y2="63672"/>
                        <a14:backgroundMark x1="64714" y1="63672" x2="64714" y2="63672"/>
                        <a14:backgroundMark x1="52709" y1="48047" x2="61274" y2="55990"/>
                        <a14:backgroundMark x1="42094" y1="60417" x2="43558" y2="83333"/>
                        <a14:backgroundMark x1="40922" y1="57422" x2="43045" y2="62109"/>
                        <a14:backgroundMark x1="42387" y1="58594" x2="43851" y2="61458"/>
                        <a14:backgroundMark x1="40556" y1="70833" x2="43045" y2="72135"/>
                        <a14:backgroundMark x1="42753" y1="65625" x2="42240" y2="59245"/>
                        <a14:backgroundMark x1="54026" y1="47656" x2="60469" y2="50781"/>
                      </a14:backgroundRemoval>
                    </a14:imgEffect>
                  </a14:imgLayer>
                </a14:imgProps>
              </a:ext>
            </a:extLst>
          </a:blip>
          <a:srcRect l="42417" t="35033" r="43861" b="20673"/>
          <a:stretch/>
        </p:blipFill>
        <p:spPr>
          <a:xfrm>
            <a:off x="10443819" y="3429000"/>
            <a:ext cx="1419584" cy="3013710"/>
          </a:xfrm>
          <a:prstGeom prst="rect">
            <a:avLst/>
          </a:prstGeom>
        </p:spPr>
      </p:pic>
      <p:pic>
        <p:nvPicPr>
          <p:cNvPr id="4" name="图片 3"/>
          <p:cNvPicPr>
            <a:picLocks noChangeAspect="1"/>
          </p:cNvPicPr>
          <p:nvPr/>
        </p:nvPicPr>
        <p:blipFill>
          <a:blip r:embed="rId4"/>
          <a:stretch>
            <a:fillRect/>
          </a:stretch>
        </p:blipFill>
        <p:spPr>
          <a:xfrm flipH="1">
            <a:off x="483683" y="679860"/>
            <a:ext cx="1022388" cy="584774"/>
          </a:xfrm>
          <a:prstGeom prst="rect">
            <a:avLst/>
          </a:prstGeom>
        </p:spPr>
      </p:pic>
      <p:sp>
        <p:nvSpPr>
          <p:cNvPr id="5" name="文本框 4"/>
          <p:cNvSpPr txBox="1"/>
          <p:nvPr/>
        </p:nvSpPr>
        <p:spPr>
          <a:xfrm>
            <a:off x="1602888" y="415290"/>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chemeClr val="accent1">
                    <a:lumMod val="50000"/>
                  </a:schemeClr>
                </a:solidFill>
                <a:effectLst/>
                <a:latin typeface="Times New Roman" panose="02020603050405020304" pitchFamily="18" charset="0"/>
                <a:ea typeface="Times New Roman" panose="02020603050405020304" pitchFamily="18" charset="0"/>
              </a:rPr>
              <a:t>1. Tìm hiểu về đề tài, bối cảnh, cốt truyện, nhân vật</a:t>
            </a:r>
            <a:endParaRPr kumimoji="1" lang="zh-CN" altLang="en-US" sz="6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5"/>
          <a:stretch>
            <a:fillRect/>
          </a:stretch>
        </p:blipFill>
        <p:spPr>
          <a:xfrm>
            <a:off x="0" y="635"/>
            <a:ext cx="12192000" cy="414655"/>
          </a:xfrm>
          <a:prstGeom prst="rect">
            <a:avLst/>
          </a:prstGeom>
        </p:spPr>
      </p:pic>
      <p:sp>
        <p:nvSpPr>
          <p:cNvPr id="2" name="Google Shape;1056;p32">
            <a:extLst>
              <a:ext uri="{FF2B5EF4-FFF2-40B4-BE49-F238E27FC236}">
                <a16:creationId xmlns:a16="http://schemas.microsoft.com/office/drawing/2014/main" id="{553920FD-CD43-40B9-8955-84230361A5A7}"/>
              </a:ext>
            </a:extLst>
          </p:cNvPr>
          <p:cNvSpPr/>
          <p:nvPr/>
        </p:nvSpPr>
        <p:spPr>
          <a:xfrm>
            <a:off x="8017355" y="1711636"/>
            <a:ext cx="2757663" cy="2437294"/>
          </a:xfrm>
          <a:prstGeom prst="rect">
            <a:avLst/>
          </a:pr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058;p32">
            <a:extLst>
              <a:ext uri="{FF2B5EF4-FFF2-40B4-BE49-F238E27FC236}">
                <a16:creationId xmlns:a16="http://schemas.microsoft.com/office/drawing/2014/main" id="{49EDB89A-A5CD-F7FB-2710-F8E81266E6CB}"/>
              </a:ext>
            </a:extLst>
          </p:cNvPr>
          <p:cNvSpPr txBox="1"/>
          <p:nvPr/>
        </p:nvSpPr>
        <p:spPr>
          <a:xfrm>
            <a:off x="8017354" y="2462085"/>
            <a:ext cx="2757664" cy="639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solidFill>
                  <a:schemeClr val="bg1"/>
                </a:solidFill>
                <a:latin typeface="Times New Roman" panose="02020603050405020304" pitchFamily="18" charset="0"/>
                <a:cs typeface="Times New Roman" panose="02020603050405020304" pitchFamily="18" charset="0"/>
              </a:rPr>
              <a:t>Điều này đã lật tẩy bản chất khoác lác cảu anh chàng này.</a:t>
            </a:r>
          </a:p>
        </p:txBody>
      </p:sp>
      <p:sp>
        <p:nvSpPr>
          <p:cNvPr id="6" name="Google Shape;1060;p32">
            <a:extLst>
              <a:ext uri="{FF2B5EF4-FFF2-40B4-BE49-F238E27FC236}">
                <a16:creationId xmlns:a16="http://schemas.microsoft.com/office/drawing/2014/main" id="{98B2CFE8-D904-B784-A293-A19EBEF41331}"/>
              </a:ext>
            </a:extLst>
          </p:cNvPr>
          <p:cNvSpPr/>
          <p:nvPr/>
        </p:nvSpPr>
        <p:spPr>
          <a:xfrm>
            <a:off x="1284987" y="1711636"/>
            <a:ext cx="2757663" cy="2437294"/>
          </a:xfrm>
          <a:prstGeom prst="rect">
            <a:avLst/>
          </a:pr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7" name="Google Shape;1062;p32">
            <a:extLst>
              <a:ext uri="{FF2B5EF4-FFF2-40B4-BE49-F238E27FC236}">
                <a16:creationId xmlns:a16="http://schemas.microsoft.com/office/drawing/2014/main" id="{24CE906F-8D90-76C8-57C7-1EA2F9423A92}"/>
              </a:ext>
            </a:extLst>
          </p:cNvPr>
          <p:cNvSpPr txBox="1"/>
          <p:nvPr/>
        </p:nvSpPr>
        <p:spPr>
          <a:xfrm flipH="1">
            <a:off x="1284981" y="2607086"/>
            <a:ext cx="2757664" cy="639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solidFill>
                  <a:schemeClr val="bg1"/>
                </a:solidFill>
                <a:latin typeface="Times New Roman" panose="02020603050405020304" pitchFamily="18" charset="0"/>
                <a:cs typeface="Times New Roman" panose="02020603050405020304" pitchFamily="18" charset="0"/>
              </a:rPr>
              <a:t>mâu thuẫn trong lời miêu tả của anh chàng khoác lác về bề ngang và bề dài của con rắn. </a:t>
            </a:r>
            <a:endParaRPr lang="en-US" sz="6000" kern="0">
              <a:solidFill>
                <a:schemeClr val="bg1"/>
              </a:solidFill>
              <a:latin typeface="Times New Roman" panose="02020603050405020304" pitchFamily="18" charset="0"/>
              <a:cs typeface="Times New Roman" panose="02020603050405020304" pitchFamily="18" charset="0"/>
            </a:endParaRPr>
          </a:p>
        </p:txBody>
      </p:sp>
      <p:sp>
        <p:nvSpPr>
          <p:cNvPr id="9" name="Google Shape;1064;p32">
            <a:extLst>
              <a:ext uri="{FF2B5EF4-FFF2-40B4-BE49-F238E27FC236}">
                <a16:creationId xmlns:a16="http://schemas.microsoft.com/office/drawing/2014/main" id="{4002D2B3-4720-562A-DDC3-2010ED32FAD4}"/>
              </a:ext>
            </a:extLst>
          </p:cNvPr>
          <p:cNvSpPr/>
          <p:nvPr/>
        </p:nvSpPr>
        <p:spPr>
          <a:xfrm>
            <a:off x="4651169" y="1711636"/>
            <a:ext cx="2757663" cy="2437294"/>
          </a:xfrm>
          <a:prstGeom prst="rect">
            <a:avLst/>
          </a:pr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66;p32">
            <a:extLst>
              <a:ext uri="{FF2B5EF4-FFF2-40B4-BE49-F238E27FC236}">
                <a16:creationId xmlns:a16="http://schemas.microsoft.com/office/drawing/2014/main" id="{F4C3CFB2-8B4F-2373-CD00-947B61145D74}"/>
              </a:ext>
            </a:extLst>
          </p:cNvPr>
          <p:cNvSpPr txBox="1"/>
          <p:nvPr/>
        </p:nvSpPr>
        <p:spPr>
          <a:xfrm>
            <a:off x="4651168" y="2367590"/>
            <a:ext cx="2757664" cy="6393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solidFill>
                  <a:schemeClr val="bg1"/>
                </a:solidFill>
                <a:latin typeface="Times New Roman" panose="02020603050405020304" pitchFamily="18" charset="0"/>
                <a:cs typeface="Times New Roman" panose="02020603050405020304" pitchFamily="18" charset="0"/>
              </a:rPr>
              <a:t>Con rắn qua lời miêu tả của nhân vật trở thành co rắn vuông. </a:t>
            </a:r>
          </a:p>
        </p:txBody>
      </p:sp>
      <p:sp>
        <p:nvSpPr>
          <p:cNvPr id="27" name="Google Shape;1083;p32">
            <a:extLst>
              <a:ext uri="{FF2B5EF4-FFF2-40B4-BE49-F238E27FC236}">
                <a16:creationId xmlns:a16="http://schemas.microsoft.com/office/drawing/2014/main" id="{5B5CEB13-F05A-420E-69F2-BA66129B10AD}"/>
              </a:ext>
            </a:extLst>
          </p:cNvPr>
          <p:cNvSpPr/>
          <p:nvPr/>
        </p:nvSpPr>
        <p:spPr>
          <a:xfrm>
            <a:off x="1214652" y="4515853"/>
            <a:ext cx="9710493" cy="1261021"/>
          </a:xfrm>
          <a:prstGeom prst="rightArrow">
            <a:avLst>
              <a:gd name="adj1" fmla="val 50000"/>
              <a:gd name="adj2" fmla="val 48611"/>
            </a:avLst>
          </a:pr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2800" b="1">
                <a:solidFill>
                  <a:schemeClr val="bg1"/>
                </a:solidFill>
                <a:latin typeface="Times New Roman" panose="02020603050405020304" pitchFamily="18" charset="0"/>
                <a:cs typeface="Times New Roman" panose="02020603050405020304" pitchFamily="18" charset="0"/>
              </a:rPr>
              <a:t>Mâu thuẫn có tác dụng gây cười trong truyện </a:t>
            </a:r>
            <a:r>
              <a:rPr lang="en-US" sz="2800" b="1" i="1">
                <a:solidFill>
                  <a:schemeClr val="bg1"/>
                </a:solidFill>
                <a:latin typeface="Times New Roman" panose="02020603050405020304" pitchFamily="18" charset="0"/>
                <a:cs typeface="Times New Roman" panose="02020603050405020304" pitchFamily="18" charset="0"/>
              </a:rPr>
              <a:t>Con rắn vuông</a:t>
            </a:r>
            <a:endParaRPr sz="4000" b="1" kern="0">
              <a:solidFill>
                <a:schemeClr val="bg1"/>
              </a:solidFill>
              <a:latin typeface="Times New Roman" panose="02020603050405020304" pitchFamily="18" charset="0"/>
              <a:cs typeface="Times New Roman" panose="02020603050405020304" pitchFamily="18" charset="0"/>
            </a:endParaRPr>
          </a:p>
        </p:txBody>
      </p:sp>
      <p:sp>
        <p:nvSpPr>
          <p:cNvPr id="28" name="Google Shape;1084;p32">
            <a:extLst>
              <a:ext uri="{FF2B5EF4-FFF2-40B4-BE49-F238E27FC236}">
                <a16:creationId xmlns:a16="http://schemas.microsoft.com/office/drawing/2014/main" id="{5A33D917-EFE4-57CD-696A-B4D27CFBC62A}"/>
              </a:ext>
            </a:extLst>
          </p:cNvPr>
          <p:cNvSpPr/>
          <p:nvPr/>
        </p:nvSpPr>
        <p:spPr>
          <a:xfrm>
            <a:off x="2324199" y="3789664"/>
            <a:ext cx="679240" cy="733007"/>
          </a:xfrm>
          <a:prstGeom prst="ellipse">
            <a:avLst/>
          </a:prstGeom>
          <a:solidFill>
            <a:srgbClr val="FFFFFF"/>
          </a:solidFill>
          <a:ln w="38100" cap="flat" cmpd="sng">
            <a:solidFill>
              <a:srgbClr val="C0754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1800" b="1" kern="0">
                <a:solidFill>
                  <a:srgbClr val="E4AA6E"/>
                </a:solidFill>
                <a:latin typeface="Fira Sans Extra Condensed"/>
                <a:ea typeface="Fira Sans Extra Condensed"/>
                <a:cs typeface="Fira Sans Extra Condensed"/>
                <a:sym typeface="Fira Sans Extra Condensed"/>
              </a:rPr>
              <a:t>1</a:t>
            </a:r>
            <a:endParaRPr sz="1800" b="1" kern="0">
              <a:solidFill>
                <a:srgbClr val="E4AA6E"/>
              </a:solidFill>
              <a:latin typeface="Fira Sans Extra Condensed"/>
              <a:ea typeface="Fira Sans Extra Condensed"/>
              <a:cs typeface="Fira Sans Extra Condensed"/>
              <a:sym typeface="Fira Sans Extra Condensed"/>
            </a:endParaRPr>
          </a:p>
        </p:txBody>
      </p:sp>
      <p:sp>
        <p:nvSpPr>
          <p:cNvPr id="29" name="Google Shape;1085;p32">
            <a:extLst>
              <a:ext uri="{FF2B5EF4-FFF2-40B4-BE49-F238E27FC236}">
                <a16:creationId xmlns:a16="http://schemas.microsoft.com/office/drawing/2014/main" id="{6DB9798B-2815-4B63-4036-F01855FCF9DE}"/>
              </a:ext>
            </a:extLst>
          </p:cNvPr>
          <p:cNvSpPr/>
          <p:nvPr/>
        </p:nvSpPr>
        <p:spPr>
          <a:xfrm>
            <a:off x="5690381" y="3789664"/>
            <a:ext cx="679240" cy="733007"/>
          </a:xfrm>
          <a:prstGeom prst="ellipse">
            <a:avLst/>
          </a:prstGeom>
          <a:solidFill>
            <a:srgbClr val="FFFFFF"/>
          </a:solidFill>
          <a:ln w="38100"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1800" b="1" kern="0">
                <a:solidFill>
                  <a:srgbClr val="C07546"/>
                </a:solidFill>
                <a:latin typeface="Fira Sans Extra Condensed"/>
                <a:ea typeface="Fira Sans Extra Condensed"/>
                <a:cs typeface="Fira Sans Extra Condensed"/>
                <a:sym typeface="Fira Sans Extra Condensed"/>
              </a:rPr>
              <a:t>2</a:t>
            </a:r>
            <a:endParaRPr sz="1800" b="1" kern="0">
              <a:solidFill>
                <a:srgbClr val="C07546"/>
              </a:solidFill>
              <a:latin typeface="Fira Sans Extra Condensed"/>
              <a:ea typeface="Fira Sans Extra Condensed"/>
              <a:cs typeface="Fira Sans Extra Condensed"/>
              <a:sym typeface="Fira Sans Extra Condensed"/>
            </a:endParaRPr>
          </a:p>
        </p:txBody>
      </p:sp>
      <p:sp>
        <p:nvSpPr>
          <p:cNvPr id="30" name="Google Shape;1086;p32">
            <a:extLst>
              <a:ext uri="{FF2B5EF4-FFF2-40B4-BE49-F238E27FC236}">
                <a16:creationId xmlns:a16="http://schemas.microsoft.com/office/drawing/2014/main" id="{5758098D-DE8A-DD02-B4D4-7E428B77CD35}"/>
              </a:ext>
            </a:extLst>
          </p:cNvPr>
          <p:cNvSpPr/>
          <p:nvPr/>
        </p:nvSpPr>
        <p:spPr>
          <a:xfrm>
            <a:off x="9056567" y="3789664"/>
            <a:ext cx="679240" cy="733007"/>
          </a:xfrm>
          <a:prstGeom prst="ellipse">
            <a:avLst/>
          </a:prstGeom>
          <a:solidFill>
            <a:srgbClr val="FFFFFF"/>
          </a:solidFill>
          <a:ln w="38100"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1800" b="1" kern="0">
                <a:solidFill>
                  <a:srgbClr val="C2540E"/>
                </a:solidFill>
                <a:latin typeface="Fira Sans Extra Condensed"/>
                <a:ea typeface="Fira Sans Extra Condensed"/>
                <a:cs typeface="Fira Sans Extra Condensed"/>
                <a:sym typeface="Fira Sans Extra Condensed"/>
              </a:rPr>
              <a:t>3</a:t>
            </a:r>
            <a:endParaRPr sz="1800" b="1" kern="0">
              <a:solidFill>
                <a:srgbClr val="C2540E"/>
              </a:solidFill>
              <a:latin typeface="Fira Sans Extra Condensed"/>
              <a:ea typeface="Fira Sans Extra Condensed"/>
              <a:cs typeface="Fira Sans Extra Condensed"/>
              <a:sym typeface="Fira Sans Extra Condensed"/>
            </a:endParaRPr>
          </a:p>
        </p:txBody>
      </p:sp>
      <p:pic>
        <p:nvPicPr>
          <p:cNvPr id="8" name="Picture 7">
            <a:extLst>
              <a:ext uri="{FF2B5EF4-FFF2-40B4-BE49-F238E27FC236}">
                <a16:creationId xmlns:a16="http://schemas.microsoft.com/office/drawing/2014/main" id="{214034E8-E8F7-3D72-32A8-CD41B78B5962}"/>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10000" b="90000" l="10000" r="90000">
                        <a14:foregroundMark x1="58712" y1="43099" x2="67177" y2="49285"/>
                        <a14:foregroundMark x1="57833" y1="39974" x2="60249" y2="47526"/>
                        <a14:foregroundMark x1="55344" y1="43490" x2="56076" y2="51172"/>
                        <a14:foregroundMark x1="38565" y1="49219" x2="38726" y2="61589"/>
                        <a14:foregroundMark x1="38507" y1="44792" x2="38565" y2="49219"/>
                        <a14:foregroundMark x1="61493" y1="41406" x2="65813" y2="42578"/>
                        <a14:foregroundMark x1="60249" y1="38411" x2="61493" y2="39193"/>
                        <a14:foregroundMark x1="49048" y1="44792" x2="47145" y2="48438"/>
                        <a14:foregroundMark x1="50605" y1="52134" x2="53294" y2="62109"/>
                        <a14:foregroundMark x1="49854" y1="49349" x2="49833" y2="49272"/>
                        <a14:foregroundMark x1="53294" y1="62109" x2="53294" y2="62109"/>
                        <a14:foregroundMark x1="54319" y1="71224" x2="50805" y2="59505"/>
                        <a14:foregroundMark x1="50805" y1="59505" x2="50805" y2="59115"/>
                        <a14:foregroundMark x1="42567" y1="54339" x2="42020" y2="53516"/>
                        <a14:foregroundMark x1="39605" y1="39714" x2="40483" y2="40104"/>
                        <a14:foregroundMark x1="42679" y1="62370" x2="42679" y2="62370"/>
                        <a14:foregroundMark x1="42460" y1="63151" x2="42460" y2="63151"/>
                        <a14:foregroundMark x1="45461" y1="44792" x2="45461" y2="44792"/>
                        <a14:backgroundMark x1="33455" y1="45182" x2="30454" y2="69661"/>
                        <a14:backgroundMark x1="42094" y1="41016" x2="42094" y2="41016"/>
                        <a14:backgroundMark x1="44370" y1="44792" x2="43119" y2="52344"/>
                        <a14:backgroundMark x1="44802" y1="42188" x2="44370" y2="44792"/>
                        <a14:backgroundMark x1="43119" y1="52344" x2="43119" y2="52474"/>
                        <a14:backgroundMark x1="52416" y1="40365" x2="53514" y2="47656"/>
                        <a14:backgroundMark x1="53001" y1="54167" x2="58858" y2="71224"/>
                        <a14:backgroundMark x1="60249" y1="59115" x2="66545" y2="66797"/>
                        <a14:backgroundMark x1="64422" y1="58724" x2="68082" y2="54948"/>
                        <a14:backgroundMark x1="62518" y1="63281" x2="67643" y2="83984"/>
                        <a14:backgroundMark x1="60469" y1="83464" x2="57540" y2="68750"/>
                        <a14:backgroundMark x1="55271" y1="80469" x2="57321" y2="65495"/>
                        <a14:backgroundMark x1="43777" y1="63932" x2="44729" y2="72396"/>
                        <a14:backgroundMark x1="31259" y1="73307" x2="31259" y2="84245"/>
                        <a14:backgroundMark x1="37848" y1="73698" x2="39531" y2="82292"/>
                        <a14:backgroundMark x1="31918" y1="66536" x2="30161" y2="87630"/>
                        <a14:backgroundMark x1="44949" y1="43750" x2="50805" y2="42188"/>
                        <a14:backgroundMark x1="50732" y1="50130" x2="50732" y2="50130"/>
                        <a14:backgroundMark x1="50073" y1="50781" x2="51537" y2="50000"/>
                        <a14:backgroundMark x1="41215" y1="80859" x2="47584" y2="80599"/>
                        <a14:backgroundMark x1="47584" y1="80599" x2="53075" y2="81120"/>
                        <a14:backgroundMark x1="50293" y1="75521" x2="50293" y2="75521"/>
                        <a14:backgroundMark x1="43192" y1="58333" x2="43411" y2="59635"/>
                        <a14:backgroundMark x1="47365" y1="62760" x2="48536" y2="64063"/>
                        <a14:backgroundMark x1="58565" y1="57292" x2="63324" y2="57292"/>
                        <a14:backgroundMark x1="65154" y1="60026" x2="66911" y2="78776"/>
                        <a14:backgroundMark x1="66471" y1="59505" x2="67643" y2="79297"/>
                        <a14:backgroundMark x1="66691" y1="59245" x2="68448" y2="63151"/>
                        <a14:backgroundMark x1="65813" y1="40365" x2="67789" y2="42057"/>
                        <a14:backgroundMark x1="33309" y1="66016" x2="32357" y2="77083"/>
                        <a14:backgroundMark x1="46486" y1="62500" x2="46486" y2="62500"/>
                        <a14:backgroundMark x1="40264" y1="49219" x2="40264" y2="49219"/>
                        <a14:backgroundMark x1="39824" y1="49219" x2="39824" y2="49219"/>
                        <a14:backgroundMark x1="68448" y1="42578" x2="68302" y2="79688"/>
                        <a14:backgroundMark x1="64714" y1="39193" x2="64714" y2="39193"/>
                        <a14:backgroundMark x1="42679" y1="54167" x2="44143" y2="56380"/>
                        <a14:backgroundMark x1="42679" y1="54297" x2="43631" y2="58724"/>
                        <a14:backgroundMark x1="42387" y1="54167" x2="43192" y2="55208"/>
                        <a14:backgroundMark x1="31918" y1="43620" x2="28770" y2="80599"/>
                        <a14:backgroundMark x1="40190" y1="39583" x2="40190" y2="39583"/>
                      </a14:backgroundRemoval>
                    </a14:imgEffect>
                  </a14:imgLayer>
                </a14:imgProps>
              </a:ext>
            </a:extLst>
          </a:blip>
          <a:srcRect l="29617" t="23701" r="56049" b="17980"/>
          <a:stretch/>
        </p:blipFill>
        <p:spPr>
          <a:xfrm>
            <a:off x="89913" y="2607086"/>
            <a:ext cx="1419583" cy="3997580"/>
          </a:xfrm>
          <a:prstGeom prst="rect">
            <a:avLst/>
          </a:prstGeom>
        </p:spPr>
      </p:pic>
      <p:pic>
        <p:nvPicPr>
          <p:cNvPr id="11" name="Picture 10">
            <a:extLst>
              <a:ext uri="{FF2B5EF4-FFF2-40B4-BE49-F238E27FC236}">
                <a16:creationId xmlns:a16="http://schemas.microsoft.com/office/drawing/2014/main" id="{95190BF9-1747-D57B-8E87-8489D8546D62}"/>
              </a:ext>
            </a:extLst>
          </p:cNvPr>
          <p:cNvPicPr>
            <a:picLocks noChangeAspect="1"/>
          </p:cNvPicPr>
          <p:nvPr/>
        </p:nvPicPr>
        <p:blipFill rotWithShape="1">
          <a:blip r:embed="rId7">
            <a:extLst>
              <a:ext uri="{BEBA8EAE-BF5A-486C-A8C5-ECC9F3942E4B}">
                <a14:imgProps xmlns:a14="http://schemas.microsoft.com/office/drawing/2010/main">
                  <a14:imgLayer r:embed="rId3">
                    <a14:imgEffect>
                      <a14:backgroundRemoval t="10000" b="90000" l="10000" r="90000">
                        <a14:foregroundMark x1="58712" y1="43099" x2="67177" y2="49285"/>
                        <a14:foregroundMark x1="57833" y1="39974" x2="60249" y2="47526"/>
                        <a14:foregroundMark x1="55344" y1="43490" x2="56076" y2="51172"/>
                        <a14:foregroundMark x1="38565" y1="49219" x2="38726" y2="61589"/>
                        <a14:foregroundMark x1="38507" y1="44792" x2="38565" y2="49219"/>
                        <a14:foregroundMark x1="61493" y1="41406" x2="65813" y2="42578"/>
                        <a14:foregroundMark x1="60249" y1="38411" x2="61493" y2="39193"/>
                        <a14:foregroundMark x1="49048" y1="44792" x2="47145" y2="48438"/>
                        <a14:foregroundMark x1="50605" y1="52134" x2="53294" y2="62109"/>
                        <a14:foregroundMark x1="49854" y1="49349" x2="49833" y2="49272"/>
                        <a14:foregroundMark x1="53294" y1="62109" x2="53294" y2="62109"/>
                        <a14:foregroundMark x1="54319" y1="71224" x2="50805" y2="59505"/>
                        <a14:foregroundMark x1="50805" y1="59505" x2="50805" y2="59115"/>
                        <a14:foregroundMark x1="42972" y1="54948" x2="42020" y2="53516"/>
                        <a14:foregroundMark x1="39605" y1="39714" x2="40483" y2="40104"/>
                        <a14:foregroundMark x1="42679" y1="62370" x2="42679" y2="62370"/>
                        <a14:foregroundMark x1="42460" y1="63151" x2="42460" y2="63151"/>
                        <a14:foregroundMark x1="45461" y1="44792" x2="45461" y2="44792"/>
                        <a14:backgroundMark x1="33455" y1="45182" x2="30454" y2="69661"/>
                        <a14:backgroundMark x1="42094" y1="41016" x2="42094" y2="41016"/>
                        <a14:backgroundMark x1="44370" y1="44792" x2="43119" y2="52344"/>
                        <a14:backgroundMark x1="44802" y1="42188" x2="44370" y2="44792"/>
                        <a14:backgroundMark x1="43119" y1="52344" x2="43119" y2="52474"/>
                        <a14:backgroundMark x1="52416" y1="40365" x2="53514" y2="47656"/>
                        <a14:backgroundMark x1="53001" y1="54167" x2="58858" y2="71224"/>
                        <a14:backgroundMark x1="60249" y1="59115" x2="66545" y2="66797"/>
                        <a14:backgroundMark x1="64422" y1="58724" x2="68082" y2="54948"/>
                        <a14:backgroundMark x1="62518" y1="63281" x2="67643" y2="83984"/>
                        <a14:backgroundMark x1="60469" y1="83464" x2="57540" y2="68750"/>
                        <a14:backgroundMark x1="55271" y1="80469" x2="57321" y2="65495"/>
                        <a14:backgroundMark x1="43777" y1="63932" x2="44729" y2="72396"/>
                        <a14:backgroundMark x1="31259" y1="73307" x2="31259" y2="84245"/>
                        <a14:backgroundMark x1="37848" y1="73698" x2="39531" y2="82292"/>
                        <a14:backgroundMark x1="31918" y1="66536" x2="30161" y2="87630"/>
                        <a14:backgroundMark x1="44949" y1="43750" x2="50805" y2="42188"/>
                        <a14:backgroundMark x1="50732" y1="50130" x2="50732" y2="50130"/>
                        <a14:backgroundMark x1="50073" y1="50781" x2="51537" y2="50000"/>
                        <a14:backgroundMark x1="41215" y1="80859" x2="47584" y2="80599"/>
                        <a14:backgroundMark x1="47584" y1="80599" x2="53075" y2="81120"/>
                        <a14:backgroundMark x1="50293" y1="75521" x2="50293" y2="75521"/>
                        <a14:backgroundMark x1="43192" y1="58333" x2="43411" y2="59635"/>
                        <a14:backgroundMark x1="47365" y1="62760" x2="48536" y2="64063"/>
                        <a14:backgroundMark x1="58565" y1="57292" x2="63324" y2="57292"/>
                        <a14:backgroundMark x1="65154" y1="60026" x2="66911" y2="78776"/>
                        <a14:backgroundMark x1="66471" y1="59505" x2="67643" y2="79297"/>
                        <a14:backgroundMark x1="66691" y1="59245" x2="68448" y2="63151"/>
                        <a14:backgroundMark x1="65813" y1="40365" x2="67789" y2="42057"/>
                        <a14:backgroundMark x1="33309" y1="66016" x2="32357" y2="77083"/>
                        <a14:backgroundMark x1="46486" y1="62500" x2="46486" y2="62500"/>
                        <a14:backgroundMark x1="40264" y1="49219" x2="40264" y2="49219"/>
                        <a14:backgroundMark x1="39824" y1="49219" x2="39824" y2="49219"/>
                        <a14:backgroundMark x1="68448" y1="42578" x2="68302" y2="79688"/>
                        <a14:backgroundMark x1="64714" y1="39193" x2="64714" y2="39193"/>
                      </a14:backgroundRemoval>
                    </a14:imgEffect>
                  </a14:imgLayer>
                </a14:imgProps>
              </a:ext>
            </a:extLst>
          </a:blip>
          <a:srcRect l="54033" t="35032" r="31035" b="42337"/>
          <a:stretch/>
        </p:blipFill>
        <p:spPr>
          <a:xfrm>
            <a:off x="2013489" y="3579779"/>
            <a:ext cx="1259948" cy="1255791"/>
          </a:xfrm>
          <a:prstGeom prst="rect">
            <a:avLst/>
          </a:prstGeom>
        </p:spPr>
      </p:pic>
    </p:spTree>
    <p:extLst>
      <p:ext uri="{BB962C8B-B14F-4D97-AF65-F5344CB8AC3E}">
        <p14:creationId xmlns:p14="http://schemas.microsoft.com/office/powerpoint/2010/main" val="51817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9" grpId="0" animBg="1"/>
      <p:bldP spid="10" grpId="0"/>
      <p:bldP spid="27" grpId="0" animBg="1"/>
      <p:bldP spid="28" grpId="0" animBg="1"/>
      <p:bldP spid="2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chemeClr val="accent1">
                    <a:lumMod val="50000"/>
                  </a:schemeClr>
                </a:solidFill>
                <a:effectLst/>
                <a:latin typeface="Times New Roman" panose="02020603050405020304" pitchFamily="18" charset="0"/>
                <a:ea typeface="Times New Roman" panose="02020603050405020304" pitchFamily="18" charset="0"/>
              </a:rPr>
              <a:t>1. Tìm hiểu về đề tài, bối cảnh, cốt truyện, nhân vật</a:t>
            </a:r>
            <a:endParaRPr kumimoji="1" lang="zh-CN" altLang="en-US" sz="66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aphicFrame>
        <p:nvGraphicFramePr>
          <p:cNvPr id="2" name="Table 1">
            <a:extLst>
              <a:ext uri="{FF2B5EF4-FFF2-40B4-BE49-F238E27FC236}">
                <a16:creationId xmlns:a16="http://schemas.microsoft.com/office/drawing/2014/main" id="{B4880DAB-83CA-35AC-3488-D56761477F08}"/>
              </a:ext>
            </a:extLst>
          </p:cNvPr>
          <p:cNvGraphicFramePr>
            <a:graphicFrameLocks noGrp="1"/>
          </p:cNvGraphicFramePr>
          <p:nvPr>
            <p:extLst>
              <p:ext uri="{D42A27DB-BD31-4B8C-83A1-F6EECF244321}">
                <p14:modId xmlns:p14="http://schemas.microsoft.com/office/powerpoint/2010/main" val="201886357"/>
              </p:ext>
            </p:extLst>
          </p:nvPr>
        </p:nvGraphicFramePr>
        <p:xfrm>
          <a:off x="530088" y="1144260"/>
          <a:ext cx="11111969" cy="5107282"/>
        </p:xfrm>
        <a:graphic>
          <a:graphicData uri="http://schemas.openxmlformats.org/drawingml/2006/table">
            <a:tbl>
              <a:tblPr firstRow="1" firstCol="1" bandRow="1">
                <a:tableStyleId>{9DCAF9ED-07DC-4A11-8D7F-57B35C25682E}</a:tableStyleId>
              </a:tblPr>
              <a:tblGrid>
                <a:gridCol w="1230554">
                  <a:extLst>
                    <a:ext uri="{9D8B030D-6E8A-4147-A177-3AD203B41FA5}">
                      <a16:colId xmlns:a16="http://schemas.microsoft.com/office/drawing/2014/main" val="1565128042"/>
                    </a:ext>
                  </a:extLst>
                </a:gridCol>
                <a:gridCol w="4527275">
                  <a:extLst>
                    <a:ext uri="{9D8B030D-6E8A-4147-A177-3AD203B41FA5}">
                      <a16:colId xmlns:a16="http://schemas.microsoft.com/office/drawing/2014/main" val="3298808425"/>
                    </a:ext>
                  </a:extLst>
                </a:gridCol>
                <a:gridCol w="3677719">
                  <a:extLst>
                    <a:ext uri="{9D8B030D-6E8A-4147-A177-3AD203B41FA5}">
                      <a16:colId xmlns:a16="http://schemas.microsoft.com/office/drawing/2014/main" val="4135450285"/>
                    </a:ext>
                  </a:extLst>
                </a:gridCol>
                <a:gridCol w="1676421">
                  <a:extLst>
                    <a:ext uri="{9D8B030D-6E8A-4147-A177-3AD203B41FA5}">
                      <a16:colId xmlns:a16="http://schemas.microsoft.com/office/drawing/2014/main" val="1758270079"/>
                    </a:ext>
                  </a:extLst>
                </a:gridCol>
              </a:tblGrid>
              <a:tr h="541974">
                <a:tc gridSpan="4">
                  <a:txBody>
                    <a:bodyPr/>
                    <a:lstStyle/>
                    <a:p>
                      <a:pPr algn="ctr">
                        <a:lnSpc>
                          <a:spcPct val="100000"/>
                        </a:lnSpc>
                        <a:spcAft>
                          <a:spcPts val="800"/>
                        </a:spcAft>
                      </a:pPr>
                      <a:r>
                        <a:rPr lang="en-US" sz="2800" b="1">
                          <a:effectLst/>
                          <a:latin typeface="Times New Roman" panose="02020603050405020304" pitchFamily="18" charset="0"/>
                          <a:cs typeface="Times New Roman" panose="02020603050405020304" pitchFamily="18" charset="0"/>
                        </a:rPr>
                        <a:t>Nhân vật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5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5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5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852315"/>
                  </a:ext>
                </a:extLst>
              </a:tr>
              <a:tr h="659401">
                <a:tc>
                  <a:txBody>
                    <a:bodyPr/>
                    <a:lstStyle/>
                    <a:p>
                      <a:pPr algn="ctr">
                        <a:lnSpc>
                          <a:spcPct val="100000"/>
                        </a:lnSpc>
                        <a:spcAft>
                          <a:spcPts val="800"/>
                        </a:spcAft>
                      </a:pPr>
                      <a:r>
                        <a:rPr lang="en-US" sz="2400" b="1">
                          <a:solidFill>
                            <a:srgbClr val="000000"/>
                          </a:solidFill>
                          <a:effectLst/>
                          <a:latin typeface="Times New Roman" panose="02020603050405020304" pitchFamily="18" charset="0"/>
                          <a:cs typeface="Times New Roman" panose="02020603050405020304" pitchFamily="18" charset="0"/>
                        </a:rPr>
                        <a:t>Truyện</a:t>
                      </a:r>
                      <a:r>
                        <a:rPr lang="vi-VN" sz="2400" b="1">
                          <a:solidFill>
                            <a:srgbClr val="000000"/>
                          </a:solidFill>
                          <a:effectLst/>
                          <a:latin typeface="Times New Roman" panose="02020603050405020304" pitchFamily="18" charset="0"/>
                          <a:cs typeface="Times New Roman" panose="02020603050405020304" pitchFamily="18" charset="0"/>
                        </a:rPr>
                        <a:t> cười</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400" b="1">
                          <a:solidFill>
                            <a:srgbClr val="000000"/>
                          </a:solidFill>
                          <a:effectLst/>
                          <a:latin typeface="Times New Roman" panose="02020603050405020304" pitchFamily="18" charset="0"/>
                          <a:cs typeface="Times New Roman" panose="02020603050405020304" pitchFamily="18" charset="0"/>
                        </a:rPr>
                        <a:t>Lời</a:t>
                      </a:r>
                      <a:r>
                        <a:rPr lang="vi-VN" sz="2400" b="1">
                          <a:solidFill>
                            <a:srgbClr val="000000"/>
                          </a:solidFill>
                          <a:effectLst/>
                          <a:latin typeface="Times New Roman" panose="02020603050405020304" pitchFamily="18" charset="0"/>
                          <a:cs typeface="Times New Roman" panose="02020603050405020304" pitchFamily="18" charset="0"/>
                        </a:rPr>
                        <a:t> đối đáp</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b="1">
                          <a:solidFill>
                            <a:srgbClr val="000000"/>
                          </a:solidFill>
                          <a:effectLst/>
                          <a:latin typeface="Times New Roman" panose="02020603050405020304" pitchFamily="18" charset="0"/>
                          <a:cs typeface="Times New Roman" panose="02020603050405020304" pitchFamily="18" charset="0"/>
                        </a:rPr>
                        <a:t>Vai trò của lời đối đáp</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b="1">
                          <a:solidFill>
                            <a:srgbClr val="000000"/>
                          </a:solidFill>
                          <a:effectLst/>
                          <a:latin typeface="Times New Roman" panose="02020603050405020304" pitchFamily="18" charset="0"/>
                          <a:cs typeface="Times New Roman" panose="02020603050405020304" pitchFamily="18" charset="0"/>
                        </a:rPr>
                        <a:t> Kiểu nhân vật</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954251"/>
                  </a:ext>
                </a:extLst>
              </a:tr>
              <a:tr h="1906769">
                <a:tc>
                  <a:txBody>
                    <a:bodyPr/>
                    <a:lstStyle/>
                    <a:p>
                      <a:pPr algn="ctr">
                        <a:lnSpc>
                          <a:spcPct val="100000"/>
                        </a:lnSpc>
                        <a:spcAft>
                          <a:spcPts val="800"/>
                        </a:spcAft>
                      </a:pPr>
                      <a:r>
                        <a:rPr lang="en-US" sz="2400" b="0" i="1">
                          <a:solidFill>
                            <a:srgbClr val="000000"/>
                          </a:solidFill>
                          <a:effectLst/>
                          <a:latin typeface="Times New Roman" panose="02020603050405020304" pitchFamily="18" charset="0"/>
                          <a:cs typeface="Times New Roman" panose="02020603050405020304" pitchFamily="18" charset="0"/>
                        </a:rPr>
                        <a:t>Khoe</a:t>
                      </a:r>
                      <a:r>
                        <a:rPr lang="vi-VN" sz="2400" b="0" i="1">
                          <a:solidFill>
                            <a:srgbClr val="000000"/>
                          </a:solidFill>
                          <a:effectLst/>
                          <a:latin typeface="Times New Roman" panose="02020603050405020304" pitchFamily="18" charset="0"/>
                          <a:cs typeface="Times New Roman" panose="02020603050405020304" pitchFamily="18" charset="0"/>
                        </a:rPr>
                        <a:t> của</a:t>
                      </a:r>
                      <a:endParaRPr lang="en-US" sz="24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US" sz="2400">
                        <a:solidFill>
                          <a:srgbClr val="000000"/>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a:solidFill>
                          <a:srgbClr val="000000"/>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85538"/>
                  </a:ext>
                </a:extLst>
              </a:tr>
              <a:tr h="1927019">
                <a:tc>
                  <a:txBody>
                    <a:bodyPr/>
                    <a:lstStyle/>
                    <a:p>
                      <a:pPr algn="ctr">
                        <a:lnSpc>
                          <a:spcPct val="100000"/>
                        </a:lnSpc>
                        <a:spcAft>
                          <a:spcPts val="800"/>
                        </a:spcAft>
                      </a:pPr>
                      <a:r>
                        <a:rPr lang="en-US" sz="2400" b="0" i="1">
                          <a:solidFill>
                            <a:srgbClr val="000000"/>
                          </a:solidFill>
                          <a:effectLst/>
                          <a:latin typeface="Times New Roman" panose="02020603050405020304" pitchFamily="18" charset="0"/>
                          <a:cs typeface="Times New Roman" panose="02020603050405020304" pitchFamily="18" charset="0"/>
                        </a:rPr>
                        <a:t>Con</a:t>
                      </a:r>
                      <a:r>
                        <a:rPr lang="vi-VN" sz="2400" b="0" i="1">
                          <a:solidFill>
                            <a:srgbClr val="000000"/>
                          </a:solidFill>
                          <a:effectLst/>
                          <a:latin typeface="Times New Roman" panose="02020603050405020304" pitchFamily="18" charset="0"/>
                          <a:cs typeface="Times New Roman" panose="02020603050405020304" pitchFamily="18" charset="0"/>
                        </a:rPr>
                        <a:t> rắn vuông</a:t>
                      </a:r>
                      <a:endParaRPr lang="en-US" sz="24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endParaRPr lang="en-US" sz="2400">
                        <a:solidFill>
                          <a:srgbClr val="000000"/>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400">
                          <a:solidFill>
                            <a:srgbClr val="000000"/>
                          </a:solidFill>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2400">
                          <a:solidFill>
                            <a:srgbClr val="000000"/>
                          </a:solidFill>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634888"/>
                  </a:ext>
                </a:extLst>
              </a:tr>
            </a:tbl>
          </a:graphicData>
        </a:graphic>
      </p:graphicFrame>
      <p:sp>
        <p:nvSpPr>
          <p:cNvPr id="7" name="TextBox 6">
            <a:extLst>
              <a:ext uri="{FF2B5EF4-FFF2-40B4-BE49-F238E27FC236}">
                <a16:creationId xmlns:a16="http://schemas.microsoft.com/office/drawing/2014/main" id="{89982FF3-C0E8-3D98-99B5-7FE608CD9084}"/>
              </a:ext>
            </a:extLst>
          </p:cNvPr>
          <p:cNvSpPr txBox="1"/>
          <p:nvPr/>
        </p:nvSpPr>
        <p:spPr>
          <a:xfrm>
            <a:off x="1765607" y="2367780"/>
            <a:ext cx="4540478" cy="830997"/>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tìm lợn</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Bác có thấy con lợn cưới của tôi chạy qua đây không?</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5D64A90-BC5A-C7F6-F927-0D1469A57263}"/>
              </a:ext>
            </a:extLst>
          </p:cNvPr>
          <p:cNvSpPr txBox="1"/>
          <p:nvPr/>
        </p:nvSpPr>
        <p:spPr>
          <a:xfrm>
            <a:off x="6402153" y="2478740"/>
            <a:ext cx="3386916"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 hai nhân vật đều cố ý nói thừa (vi phạm phương châm về lượng) với mục đích khoe khoang</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1E2E990-A2B9-D9A5-37CC-A466086C0074}"/>
              </a:ext>
            </a:extLst>
          </p:cNvPr>
          <p:cNvSpPr txBox="1"/>
          <p:nvPr/>
        </p:nvSpPr>
        <p:spPr>
          <a:xfrm>
            <a:off x="9929247" y="2739829"/>
            <a:ext cx="2305878"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Khoe</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khoang</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957B3254-3272-586C-7803-D995E19929C1}"/>
              </a:ext>
            </a:extLst>
          </p:cNvPr>
          <p:cNvSpPr txBox="1"/>
          <p:nvPr/>
        </p:nvSpPr>
        <p:spPr>
          <a:xfrm>
            <a:off x="1765607" y="4360958"/>
            <a:ext cx="4624761" cy="1938992"/>
          </a:xfrm>
          <a:prstGeom prst="rect">
            <a:avLst/>
          </a:prstGeom>
          <a:noFill/>
        </p:spPr>
        <p:txBody>
          <a:bodyPr wrap="square">
            <a:spAutoFit/>
          </a:bodyPr>
          <a:lstStyle/>
          <a:p>
            <a:pPr algn="just"/>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chồng: Này mình ạ, hôm nay tôi đi vào rừng, thấy một con rắn... Ôi chao là to! Bề ngang thì đến hai mươi thước, bề dài đến một trăm hai mươi thước ấy...</a:t>
            </a:r>
            <a:endParaRPr lang="en-US" sz="2400"/>
          </a:p>
        </p:txBody>
      </p:sp>
      <p:sp>
        <p:nvSpPr>
          <p:cNvPr id="16" name="TextBox 15">
            <a:extLst>
              <a:ext uri="{FF2B5EF4-FFF2-40B4-BE49-F238E27FC236}">
                <a16:creationId xmlns:a16="http://schemas.microsoft.com/office/drawing/2014/main" id="{F0A5C2F4-65A1-D555-7604-11C20BF2EFDD}"/>
              </a:ext>
            </a:extLst>
          </p:cNvPr>
          <p:cNvSpPr txBox="1"/>
          <p:nvPr/>
        </p:nvSpPr>
        <p:spPr>
          <a:xfrm>
            <a:off x="6418750" y="4314436"/>
            <a:ext cx="3386916" cy="1938992"/>
          </a:xfrm>
          <a:prstGeom prst="rect">
            <a:avLst/>
          </a:prstGeom>
          <a:noFill/>
        </p:spPr>
        <p:txBody>
          <a:bodyPr wrap="square">
            <a:spAutoFit/>
          </a:bodyPr>
          <a:lstStyle/>
          <a:p>
            <a:pPr algn="just"/>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hắc họa chân dung anh nói khoác, đồng thời phản ánh quá trình “gài bẫy để” để nhân vật tự bộc lộ bản chất của mình</a:t>
            </a:r>
            <a:endParaRPr lang="en-US" sz="2400"/>
          </a:p>
        </p:txBody>
      </p:sp>
      <p:sp>
        <p:nvSpPr>
          <p:cNvPr id="18" name="TextBox 17">
            <a:extLst>
              <a:ext uri="{FF2B5EF4-FFF2-40B4-BE49-F238E27FC236}">
                <a16:creationId xmlns:a16="http://schemas.microsoft.com/office/drawing/2014/main" id="{BB82A07E-1B69-D70B-3045-1C1F7006B9ED}"/>
              </a:ext>
            </a:extLst>
          </p:cNvPr>
          <p:cNvSpPr txBox="1"/>
          <p:nvPr/>
        </p:nvSpPr>
        <p:spPr>
          <a:xfrm>
            <a:off x="10101975" y="4720920"/>
            <a:ext cx="2458278" cy="461665"/>
          </a:xfrm>
          <a:prstGeom prst="rect">
            <a:avLst/>
          </a:prstGeom>
          <a:noFill/>
        </p:spPr>
        <p:txBody>
          <a:bodyPr wrap="square">
            <a:spAutoFit/>
          </a:bodyPr>
          <a:lstStyle/>
          <a:p>
            <a:pPr algn="just">
              <a:spcAft>
                <a:spcPts val="80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Khoác lác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E1A02562-909A-1952-5FCE-13D53D71D894}"/>
              </a:ext>
            </a:extLst>
          </p:cNvPr>
          <p:cNvSpPr txBox="1"/>
          <p:nvPr/>
        </p:nvSpPr>
        <p:spPr>
          <a:xfrm>
            <a:off x="1765607" y="3121944"/>
            <a:ext cx="449636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 mặc áo mới</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Từ lúc tôi mặc cái áo mới này, tôi chẳng thấy con lợn nào chạy qua đây cả</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03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6" grpId="0"/>
      <p:bldP spid="18"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Google Shape;3018;p42">
            <a:extLst>
              <a:ext uri="{FF2B5EF4-FFF2-40B4-BE49-F238E27FC236}">
                <a16:creationId xmlns:a16="http://schemas.microsoft.com/office/drawing/2014/main" id="{E9ACEE02-0385-E5FF-1C34-F223661F9305}"/>
              </a:ext>
            </a:extLst>
          </p:cNvPr>
          <p:cNvGrpSpPr/>
          <p:nvPr/>
        </p:nvGrpSpPr>
        <p:grpSpPr>
          <a:xfrm rot="1063801">
            <a:off x="6242468" y="397274"/>
            <a:ext cx="2093957" cy="2401316"/>
            <a:chOff x="3056825" y="-2290075"/>
            <a:chExt cx="1465250" cy="1680325"/>
          </a:xfrm>
        </p:grpSpPr>
        <p:sp>
          <p:nvSpPr>
            <p:cNvPr id="226" name="Google Shape;3019;p42">
              <a:extLst>
                <a:ext uri="{FF2B5EF4-FFF2-40B4-BE49-F238E27FC236}">
                  <a16:creationId xmlns:a16="http://schemas.microsoft.com/office/drawing/2014/main" id="{37D19609-5226-954C-0159-A38FD8DE65B6}"/>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7" name="Google Shape;3020;p42">
              <a:extLst>
                <a:ext uri="{FF2B5EF4-FFF2-40B4-BE49-F238E27FC236}">
                  <a16:creationId xmlns:a16="http://schemas.microsoft.com/office/drawing/2014/main" id="{B7F912A2-45A5-8774-83FF-9FF19412B5E9}"/>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8" name="Google Shape;3021;p42">
              <a:extLst>
                <a:ext uri="{FF2B5EF4-FFF2-40B4-BE49-F238E27FC236}">
                  <a16:creationId xmlns:a16="http://schemas.microsoft.com/office/drawing/2014/main" id="{C678068D-E009-A653-7188-F6008E1D3BF5}"/>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9" name="Google Shape;3022;p42">
              <a:extLst>
                <a:ext uri="{FF2B5EF4-FFF2-40B4-BE49-F238E27FC236}">
                  <a16:creationId xmlns:a16="http://schemas.microsoft.com/office/drawing/2014/main" id="{1E429770-DEFB-DEE5-712D-BF715C5FC1A3}"/>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0" name="Google Shape;3023;p42">
              <a:extLst>
                <a:ext uri="{FF2B5EF4-FFF2-40B4-BE49-F238E27FC236}">
                  <a16:creationId xmlns:a16="http://schemas.microsoft.com/office/drawing/2014/main" id="{92946216-F270-6B8B-9FF6-741F7044F3F3}"/>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1" name="Google Shape;3024;p42">
              <a:extLst>
                <a:ext uri="{FF2B5EF4-FFF2-40B4-BE49-F238E27FC236}">
                  <a16:creationId xmlns:a16="http://schemas.microsoft.com/office/drawing/2014/main" id="{B4B6B711-7A95-CC27-6F1F-D3B57560766E}"/>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2" name="Google Shape;3025;p42">
              <a:extLst>
                <a:ext uri="{FF2B5EF4-FFF2-40B4-BE49-F238E27FC236}">
                  <a16:creationId xmlns:a16="http://schemas.microsoft.com/office/drawing/2014/main" id="{3BDA2FB2-D1DE-1DE5-0993-C298799FA03C}"/>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3" name="Google Shape;3026;p42">
              <a:extLst>
                <a:ext uri="{FF2B5EF4-FFF2-40B4-BE49-F238E27FC236}">
                  <a16:creationId xmlns:a16="http://schemas.microsoft.com/office/drawing/2014/main" id="{05C77394-58CD-4A5C-784C-6E98E6F5738A}"/>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4" name="Google Shape;3027;p42">
              <a:extLst>
                <a:ext uri="{FF2B5EF4-FFF2-40B4-BE49-F238E27FC236}">
                  <a16:creationId xmlns:a16="http://schemas.microsoft.com/office/drawing/2014/main" id="{621E0487-9224-06DB-F316-8ECEFA4BFE41}"/>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5" name="Google Shape;3028;p42">
              <a:extLst>
                <a:ext uri="{FF2B5EF4-FFF2-40B4-BE49-F238E27FC236}">
                  <a16:creationId xmlns:a16="http://schemas.microsoft.com/office/drawing/2014/main" id="{BF055634-C0AF-4210-D426-2C1D9F354412}"/>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6" name="Google Shape;3029;p42">
              <a:extLst>
                <a:ext uri="{FF2B5EF4-FFF2-40B4-BE49-F238E27FC236}">
                  <a16:creationId xmlns:a16="http://schemas.microsoft.com/office/drawing/2014/main" id="{010451E0-89F1-DA57-6993-1114C111AC26}"/>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7" name="Google Shape;3030;p42">
              <a:extLst>
                <a:ext uri="{FF2B5EF4-FFF2-40B4-BE49-F238E27FC236}">
                  <a16:creationId xmlns:a16="http://schemas.microsoft.com/office/drawing/2014/main" id="{DBD63C62-23C1-3D86-6B81-69491635CCDA}"/>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8" name="Google Shape;3031;p42">
              <a:extLst>
                <a:ext uri="{FF2B5EF4-FFF2-40B4-BE49-F238E27FC236}">
                  <a16:creationId xmlns:a16="http://schemas.microsoft.com/office/drawing/2014/main" id="{01BD6850-5586-1185-2D90-5A32CF42428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9" name="Google Shape;3032;p42">
              <a:extLst>
                <a:ext uri="{FF2B5EF4-FFF2-40B4-BE49-F238E27FC236}">
                  <a16:creationId xmlns:a16="http://schemas.microsoft.com/office/drawing/2014/main" id="{D09A1BD4-2291-5AAF-ED91-5C57D3A338FF}"/>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0" name="Google Shape;3033;p42">
              <a:extLst>
                <a:ext uri="{FF2B5EF4-FFF2-40B4-BE49-F238E27FC236}">
                  <a16:creationId xmlns:a16="http://schemas.microsoft.com/office/drawing/2014/main" id="{E8969383-18B4-E9BD-23AA-B32FA0FB63BA}"/>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1" name="Google Shape;3034;p42">
            <a:extLst>
              <a:ext uri="{FF2B5EF4-FFF2-40B4-BE49-F238E27FC236}">
                <a16:creationId xmlns:a16="http://schemas.microsoft.com/office/drawing/2014/main" id="{9B950DF8-DEFD-D6D5-7DD1-24ED45F46858}"/>
              </a:ext>
            </a:extLst>
          </p:cNvPr>
          <p:cNvGrpSpPr/>
          <p:nvPr/>
        </p:nvGrpSpPr>
        <p:grpSpPr>
          <a:xfrm>
            <a:off x="8529401" y="886957"/>
            <a:ext cx="1121995" cy="1140255"/>
            <a:chOff x="5967275" y="1212450"/>
            <a:chExt cx="1139775" cy="1158325"/>
          </a:xfrm>
        </p:grpSpPr>
        <p:sp>
          <p:nvSpPr>
            <p:cNvPr id="242" name="Google Shape;3035;p42">
              <a:extLst>
                <a:ext uri="{FF2B5EF4-FFF2-40B4-BE49-F238E27FC236}">
                  <a16:creationId xmlns:a16="http://schemas.microsoft.com/office/drawing/2014/main" id="{2D5C9C2B-9BEF-5412-9015-6D176D0EC859}"/>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3" name="Google Shape;3036;p42">
              <a:extLst>
                <a:ext uri="{FF2B5EF4-FFF2-40B4-BE49-F238E27FC236}">
                  <a16:creationId xmlns:a16="http://schemas.microsoft.com/office/drawing/2014/main" id="{F4B49F07-628C-FD7E-F2DD-FD485E287465}"/>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4" name="Google Shape;3037;p42">
              <a:extLst>
                <a:ext uri="{FF2B5EF4-FFF2-40B4-BE49-F238E27FC236}">
                  <a16:creationId xmlns:a16="http://schemas.microsoft.com/office/drawing/2014/main" id="{C92C2FF9-55DF-88CE-26D1-C6291360E543}"/>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5" name="Google Shape;3038;p42">
              <a:extLst>
                <a:ext uri="{FF2B5EF4-FFF2-40B4-BE49-F238E27FC236}">
                  <a16:creationId xmlns:a16="http://schemas.microsoft.com/office/drawing/2014/main" id="{71F62F0D-A91B-F8AF-A146-4E0F2BACB15B}"/>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6" name="Google Shape;3039;p42">
              <a:extLst>
                <a:ext uri="{FF2B5EF4-FFF2-40B4-BE49-F238E27FC236}">
                  <a16:creationId xmlns:a16="http://schemas.microsoft.com/office/drawing/2014/main" id="{341EFA12-A26D-DC1A-2A46-1F6D3D77AAE3}"/>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7" name="Google Shape;3040;p42">
              <a:extLst>
                <a:ext uri="{FF2B5EF4-FFF2-40B4-BE49-F238E27FC236}">
                  <a16:creationId xmlns:a16="http://schemas.microsoft.com/office/drawing/2014/main" id="{F2134CDA-F81C-04A3-0929-8D9F1BD5CBDF}"/>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8" name="Google Shape;3041;p42">
              <a:extLst>
                <a:ext uri="{FF2B5EF4-FFF2-40B4-BE49-F238E27FC236}">
                  <a16:creationId xmlns:a16="http://schemas.microsoft.com/office/drawing/2014/main" id="{F2AE6D30-8E28-62E1-B5B3-F3307AF410D1}"/>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9" name="Google Shape;3042;p42">
            <a:extLst>
              <a:ext uri="{FF2B5EF4-FFF2-40B4-BE49-F238E27FC236}">
                <a16:creationId xmlns:a16="http://schemas.microsoft.com/office/drawing/2014/main" id="{EE1379EA-9AAB-6932-57B0-1D4894936EE1}"/>
              </a:ext>
            </a:extLst>
          </p:cNvPr>
          <p:cNvGrpSpPr/>
          <p:nvPr/>
        </p:nvGrpSpPr>
        <p:grpSpPr>
          <a:xfrm rot="8538506">
            <a:off x="4683600" y="674093"/>
            <a:ext cx="1855301" cy="2313393"/>
            <a:chOff x="2386975" y="3180875"/>
            <a:chExt cx="1391500" cy="1735075"/>
          </a:xfrm>
        </p:grpSpPr>
        <p:sp>
          <p:nvSpPr>
            <p:cNvPr id="250" name="Google Shape;3043;p42">
              <a:extLst>
                <a:ext uri="{FF2B5EF4-FFF2-40B4-BE49-F238E27FC236}">
                  <a16:creationId xmlns:a16="http://schemas.microsoft.com/office/drawing/2014/main" id="{3AEC4F9F-FF00-658F-1816-DE65373CBFF0}"/>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1" name="Google Shape;3044;p42">
              <a:extLst>
                <a:ext uri="{FF2B5EF4-FFF2-40B4-BE49-F238E27FC236}">
                  <a16:creationId xmlns:a16="http://schemas.microsoft.com/office/drawing/2014/main" id="{89963B57-601F-56BB-560E-F6952A02DCA2}"/>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2" name="Google Shape;3045;p42">
              <a:extLst>
                <a:ext uri="{FF2B5EF4-FFF2-40B4-BE49-F238E27FC236}">
                  <a16:creationId xmlns:a16="http://schemas.microsoft.com/office/drawing/2014/main" id="{8AF8E06C-80ED-2EB5-61E7-25C8D2FF1B3F}"/>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3" name="Google Shape;3046;p42">
              <a:extLst>
                <a:ext uri="{FF2B5EF4-FFF2-40B4-BE49-F238E27FC236}">
                  <a16:creationId xmlns:a16="http://schemas.microsoft.com/office/drawing/2014/main" id="{99C9DCC5-7DD2-2AF0-97D8-AB8FC6AB5F3A}"/>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4" name="Google Shape;3047;p42">
              <a:extLst>
                <a:ext uri="{FF2B5EF4-FFF2-40B4-BE49-F238E27FC236}">
                  <a16:creationId xmlns:a16="http://schemas.microsoft.com/office/drawing/2014/main" id="{9C329033-A9C1-2801-71C9-D6928314B324}"/>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5" name="Google Shape;3048;p42">
              <a:extLst>
                <a:ext uri="{FF2B5EF4-FFF2-40B4-BE49-F238E27FC236}">
                  <a16:creationId xmlns:a16="http://schemas.microsoft.com/office/drawing/2014/main" id="{69444D4B-A76A-937F-07D7-34D1CEFF074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6" name="Google Shape;3049;p42">
              <a:extLst>
                <a:ext uri="{FF2B5EF4-FFF2-40B4-BE49-F238E27FC236}">
                  <a16:creationId xmlns:a16="http://schemas.microsoft.com/office/drawing/2014/main" id="{19117113-A5CB-00AD-4E67-02A1E8717C4B}"/>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7" name="Google Shape;3050;p42">
              <a:extLst>
                <a:ext uri="{FF2B5EF4-FFF2-40B4-BE49-F238E27FC236}">
                  <a16:creationId xmlns:a16="http://schemas.microsoft.com/office/drawing/2014/main" id="{BD2CA750-AF1B-FD7B-0CFF-3E5D6A1AA99D}"/>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8" name="Google Shape;3051;p42">
              <a:extLst>
                <a:ext uri="{FF2B5EF4-FFF2-40B4-BE49-F238E27FC236}">
                  <a16:creationId xmlns:a16="http://schemas.microsoft.com/office/drawing/2014/main" id="{1D25DAB6-36AE-6926-F029-45FD066694F2}"/>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9" name="Google Shape;3052;p42">
              <a:extLst>
                <a:ext uri="{FF2B5EF4-FFF2-40B4-BE49-F238E27FC236}">
                  <a16:creationId xmlns:a16="http://schemas.microsoft.com/office/drawing/2014/main" id="{FD84B425-CE72-9A35-588F-245281910E3C}"/>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0" name="Google Shape;3053;p42">
              <a:extLst>
                <a:ext uri="{FF2B5EF4-FFF2-40B4-BE49-F238E27FC236}">
                  <a16:creationId xmlns:a16="http://schemas.microsoft.com/office/drawing/2014/main" id="{2FADC6F5-B450-555A-4056-26A8D96A6D10}"/>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1" name="Google Shape;3054;p42">
              <a:extLst>
                <a:ext uri="{FF2B5EF4-FFF2-40B4-BE49-F238E27FC236}">
                  <a16:creationId xmlns:a16="http://schemas.microsoft.com/office/drawing/2014/main" id="{F77BBF87-E83D-A114-4843-79986426F702}"/>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2" name="Google Shape;3055;p42">
              <a:extLst>
                <a:ext uri="{FF2B5EF4-FFF2-40B4-BE49-F238E27FC236}">
                  <a16:creationId xmlns:a16="http://schemas.microsoft.com/office/drawing/2014/main" id="{34949162-FF30-76BC-4D5B-974797D11324}"/>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3" name="Google Shape;3056;p42">
              <a:extLst>
                <a:ext uri="{FF2B5EF4-FFF2-40B4-BE49-F238E27FC236}">
                  <a16:creationId xmlns:a16="http://schemas.microsoft.com/office/drawing/2014/main" id="{20EF9A42-35A2-4B50-BCCB-C88577DACC42}"/>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4" name="Google Shape;3057;p42">
              <a:extLst>
                <a:ext uri="{FF2B5EF4-FFF2-40B4-BE49-F238E27FC236}">
                  <a16:creationId xmlns:a16="http://schemas.microsoft.com/office/drawing/2014/main" id="{529B27BD-A480-9DF0-A277-74A9DD6735CE}"/>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5" name="Google Shape;3058;p42">
              <a:extLst>
                <a:ext uri="{FF2B5EF4-FFF2-40B4-BE49-F238E27FC236}">
                  <a16:creationId xmlns:a16="http://schemas.microsoft.com/office/drawing/2014/main" id="{A4AF7A9F-2C21-3C42-7B21-C8FE996B44CB}"/>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6" name="Google Shape;3059;p42">
              <a:extLst>
                <a:ext uri="{FF2B5EF4-FFF2-40B4-BE49-F238E27FC236}">
                  <a16:creationId xmlns:a16="http://schemas.microsoft.com/office/drawing/2014/main" id="{2F8AEB6B-A52B-10FB-5E59-CDD4CF7BD606}"/>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7" name="Google Shape;3060;p42">
              <a:extLst>
                <a:ext uri="{FF2B5EF4-FFF2-40B4-BE49-F238E27FC236}">
                  <a16:creationId xmlns:a16="http://schemas.microsoft.com/office/drawing/2014/main" id="{84095A9C-DEE1-142F-2D0D-56FBB4837F67}"/>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8" name="Google Shape;3061;p42">
              <a:extLst>
                <a:ext uri="{FF2B5EF4-FFF2-40B4-BE49-F238E27FC236}">
                  <a16:creationId xmlns:a16="http://schemas.microsoft.com/office/drawing/2014/main" id="{D0CB7B42-0A11-7346-4C6F-514E514A316E}"/>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9" name="Google Shape;3062;p42">
              <a:extLst>
                <a:ext uri="{FF2B5EF4-FFF2-40B4-BE49-F238E27FC236}">
                  <a16:creationId xmlns:a16="http://schemas.microsoft.com/office/drawing/2014/main" id="{65D43EDB-76F2-B018-A255-E76AB4B8BFBF}"/>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0" name="Google Shape;3063;p42">
              <a:extLst>
                <a:ext uri="{FF2B5EF4-FFF2-40B4-BE49-F238E27FC236}">
                  <a16:creationId xmlns:a16="http://schemas.microsoft.com/office/drawing/2014/main" id="{A203896A-6025-D20E-05D4-185D98F69A83}"/>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1" name="Google Shape;3064;p42">
              <a:extLst>
                <a:ext uri="{FF2B5EF4-FFF2-40B4-BE49-F238E27FC236}">
                  <a16:creationId xmlns:a16="http://schemas.microsoft.com/office/drawing/2014/main" id="{2190B3BF-9113-D27F-37A3-614C33C2AB36}"/>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72" name="Google Shape;3065;p42">
            <a:extLst>
              <a:ext uri="{FF2B5EF4-FFF2-40B4-BE49-F238E27FC236}">
                <a16:creationId xmlns:a16="http://schemas.microsoft.com/office/drawing/2014/main" id="{30EE37F6-0BD4-C9B3-F707-137DF002A2BB}"/>
              </a:ext>
            </a:extLst>
          </p:cNvPr>
          <p:cNvGrpSpPr/>
          <p:nvPr/>
        </p:nvGrpSpPr>
        <p:grpSpPr>
          <a:xfrm rot="-5400000" flipH="1">
            <a:off x="847112" y="2524416"/>
            <a:ext cx="2298293" cy="2878681"/>
            <a:chOff x="610625" y="938625"/>
            <a:chExt cx="1230350" cy="1541050"/>
          </a:xfrm>
        </p:grpSpPr>
        <p:sp>
          <p:nvSpPr>
            <p:cNvPr id="273" name="Google Shape;3066;p42">
              <a:extLst>
                <a:ext uri="{FF2B5EF4-FFF2-40B4-BE49-F238E27FC236}">
                  <a16:creationId xmlns:a16="http://schemas.microsoft.com/office/drawing/2014/main" id="{37AAF47F-3EDC-02A3-AFB5-3D27F4EFD6F9}"/>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4" name="Google Shape;3067;p42">
              <a:extLst>
                <a:ext uri="{FF2B5EF4-FFF2-40B4-BE49-F238E27FC236}">
                  <a16:creationId xmlns:a16="http://schemas.microsoft.com/office/drawing/2014/main" id="{2C2EB44C-17CA-1E56-1E74-4B9F0BC76589}"/>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5" name="Google Shape;3068;p42">
              <a:extLst>
                <a:ext uri="{FF2B5EF4-FFF2-40B4-BE49-F238E27FC236}">
                  <a16:creationId xmlns:a16="http://schemas.microsoft.com/office/drawing/2014/main" id="{DF48B55D-ADB9-F773-2728-1441254BB5EA}"/>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6" name="Google Shape;3069;p42">
              <a:extLst>
                <a:ext uri="{FF2B5EF4-FFF2-40B4-BE49-F238E27FC236}">
                  <a16:creationId xmlns:a16="http://schemas.microsoft.com/office/drawing/2014/main" id="{FEE2D308-DBF5-2EFB-A7A8-52D8503F3876}"/>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7" name="Google Shape;3070;p42">
              <a:extLst>
                <a:ext uri="{FF2B5EF4-FFF2-40B4-BE49-F238E27FC236}">
                  <a16:creationId xmlns:a16="http://schemas.microsoft.com/office/drawing/2014/main" id="{79844C70-DEDF-5DB8-D57A-88E1828E3B47}"/>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8" name="Google Shape;3071;p42">
              <a:extLst>
                <a:ext uri="{FF2B5EF4-FFF2-40B4-BE49-F238E27FC236}">
                  <a16:creationId xmlns:a16="http://schemas.microsoft.com/office/drawing/2014/main" id="{49E3360D-4F74-6DC3-55EA-364A7654362F}"/>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9" name="Google Shape;3072;p42">
              <a:extLst>
                <a:ext uri="{FF2B5EF4-FFF2-40B4-BE49-F238E27FC236}">
                  <a16:creationId xmlns:a16="http://schemas.microsoft.com/office/drawing/2014/main" id="{63CC8D5C-0DDF-B13B-B298-E01F95E329DF}"/>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0" name="Google Shape;3073;p42">
              <a:extLst>
                <a:ext uri="{FF2B5EF4-FFF2-40B4-BE49-F238E27FC236}">
                  <a16:creationId xmlns:a16="http://schemas.microsoft.com/office/drawing/2014/main" id="{A439EF18-EA12-BBE9-A57A-32DABF1BB00C}"/>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1" name="Google Shape;3074;p42">
              <a:extLst>
                <a:ext uri="{FF2B5EF4-FFF2-40B4-BE49-F238E27FC236}">
                  <a16:creationId xmlns:a16="http://schemas.microsoft.com/office/drawing/2014/main" id="{771D4574-B97F-F357-B073-6D9334BB295E}"/>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2" name="Google Shape;3075;p42">
              <a:extLst>
                <a:ext uri="{FF2B5EF4-FFF2-40B4-BE49-F238E27FC236}">
                  <a16:creationId xmlns:a16="http://schemas.microsoft.com/office/drawing/2014/main" id="{4945B650-3E87-209E-123F-EF1A38843D8D}"/>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3" name="Google Shape;3076;p42">
              <a:extLst>
                <a:ext uri="{FF2B5EF4-FFF2-40B4-BE49-F238E27FC236}">
                  <a16:creationId xmlns:a16="http://schemas.microsoft.com/office/drawing/2014/main" id="{4E7108A5-C09B-A57E-572F-9C113DB98B5A}"/>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4" name="Google Shape;3077;p42">
              <a:extLst>
                <a:ext uri="{FF2B5EF4-FFF2-40B4-BE49-F238E27FC236}">
                  <a16:creationId xmlns:a16="http://schemas.microsoft.com/office/drawing/2014/main" id="{2D060AE8-999E-D017-F782-80E479B82E17}"/>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5" name="Google Shape;3078;p42">
              <a:extLst>
                <a:ext uri="{FF2B5EF4-FFF2-40B4-BE49-F238E27FC236}">
                  <a16:creationId xmlns:a16="http://schemas.microsoft.com/office/drawing/2014/main" id="{62CF18FA-9DC1-0A00-349A-ADF24B6D674D}"/>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6" name="Google Shape;3079;p42">
              <a:extLst>
                <a:ext uri="{FF2B5EF4-FFF2-40B4-BE49-F238E27FC236}">
                  <a16:creationId xmlns:a16="http://schemas.microsoft.com/office/drawing/2014/main" id="{32F6CCCC-8298-34E6-E710-D1AD84A45E1A}"/>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7" name="Google Shape;3080;p42">
              <a:extLst>
                <a:ext uri="{FF2B5EF4-FFF2-40B4-BE49-F238E27FC236}">
                  <a16:creationId xmlns:a16="http://schemas.microsoft.com/office/drawing/2014/main" id="{C760DDA8-AE5B-27ED-2312-1D1AEE282AFB}"/>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8" name="Google Shape;3081;p42">
              <a:extLst>
                <a:ext uri="{FF2B5EF4-FFF2-40B4-BE49-F238E27FC236}">
                  <a16:creationId xmlns:a16="http://schemas.microsoft.com/office/drawing/2014/main" id="{3E26761E-4A41-DFA3-BF93-E4A11AAB3098}"/>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9" name="Google Shape;3082;p42">
              <a:extLst>
                <a:ext uri="{FF2B5EF4-FFF2-40B4-BE49-F238E27FC236}">
                  <a16:creationId xmlns:a16="http://schemas.microsoft.com/office/drawing/2014/main" id="{A792A954-884F-BB4E-8E7A-3C419D818C7D}"/>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0" name="Google Shape;3083;p42">
              <a:extLst>
                <a:ext uri="{FF2B5EF4-FFF2-40B4-BE49-F238E27FC236}">
                  <a16:creationId xmlns:a16="http://schemas.microsoft.com/office/drawing/2014/main" id="{F54A8FA6-C560-498E-88F7-F843C0660BD4}"/>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91" name="Google Shape;3084;p42">
            <a:extLst>
              <a:ext uri="{FF2B5EF4-FFF2-40B4-BE49-F238E27FC236}">
                <a16:creationId xmlns:a16="http://schemas.microsoft.com/office/drawing/2014/main" id="{B4A55623-CD4F-1781-69E1-09CA5A6B7ED4}"/>
              </a:ext>
            </a:extLst>
          </p:cNvPr>
          <p:cNvGrpSpPr/>
          <p:nvPr/>
        </p:nvGrpSpPr>
        <p:grpSpPr>
          <a:xfrm rot="-9044330">
            <a:off x="2264846" y="317634"/>
            <a:ext cx="1436705" cy="3026289"/>
            <a:chOff x="4458800" y="2953350"/>
            <a:chExt cx="842025" cy="1773650"/>
          </a:xfrm>
        </p:grpSpPr>
        <p:sp>
          <p:nvSpPr>
            <p:cNvPr id="292" name="Google Shape;3085;p42">
              <a:extLst>
                <a:ext uri="{FF2B5EF4-FFF2-40B4-BE49-F238E27FC236}">
                  <a16:creationId xmlns:a16="http://schemas.microsoft.com/office/drawing/2014/main" id="{B4B85FD4-39FE-B3F6-0394-0452C9BFB8F2}"/>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3" name="Google Shape;3086;p42">
              <a:extLst>
                <a:ext uri="{FF2B5EF4-FFF2-40B4-BE49-F238E27FC236}">
                  <a16:creationId xmlns:a16="http://schemas.microsoft.com/office/drawing/2014/main" id="{180BE018-121D-E502-B7E1-19043736FD03}"/>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4" name="Google Shape;3087;p42">
              <a:extLst>
                <a:ext uri="{FF2B5EF4-FFF2-40B4-BE49-F238E27FC236}">
                  <a16:creationId xmlns:a16="http://schemas.microsoft.com/office/drawing/2014/main" id="{BF4C9971-98DA-6903-C74A-52BC6B4294D4}"/>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5" name="Google Shape;3088;p42">
              <a:extLst>
                <a:ext uri="{FF2B5EF4-FFF2-40B4-BE49-F238E27FC236}">
                  <a16:creationId xmlns:a16="http://schemas.microsoft.com/office/drawing/2014/main" id="{3562B97E-2883-0A0C-D499-8D155EA776F1}"/>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ED8F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6" name="Google Shape;3089;p42">
              <a:extLst>
                <a:ext uri="{FF2B5EF4-FFF2-40B4-BE49-F238E27FC236}">
                  <a16:creationId xmlns:a16="http://schemas.microsoft.com/office/drawing/2014/main" id="{6E1A652C-73BC-D685-9D5B-3581D4AEAD97}"/>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7" name="Google Shape;3090;p42">
              <a:extLst>
                <a:ext uri="{FF2B5EF4-FFF2-40B4-BE49-F238E27FC236}">
                  <a16:creationId xmlns:a16="http://schemas.microsoft.com/office/drawing/2014/main" id="{CB9A2F02-F882-445A-BE2F-3CB49FDC95D3}"/>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8" name="Google Shape;3091;p42">
              <a:extLst>
                <a:ext uri="{FF2B5EF4-FFF2-40B4-BE49-F238E27FC236}">
                  <a16:creationId xmlns:a16="http://schemas.microsoft.com/office/drawing/2014/main" id="{A7AB1BD9-BAA8-D6BB-EE60-C1061F16712F}"/>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 name="Google Shape;3092;p42">
              <a:extLst>
                <a:ext uri="{FF2B5EF4-FFF2-40B4-BE49-F238E27FC236}">
                  <a16:creationId xmlns:a16="http://schemas.microsoft.com/office/drawing/2014/main" id="{3E38B3C1-D9AA-26D3-BEE1-AFC905D9C8B2}"/>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 name="Google Shape;3093;p42">
              <a:extLst>
                <a:ext uri="{FF2B5EF4-FFF2-40B4-BE49-F238E27FC236}">
                  <a16:creationId xmlns:a16="http://schemas.microsoft.com/office/drawing/2014/main" id="{8225F274-2BC9-82EB-8265-9F9DF42E9AA8}"/>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 name="Google Shape;3094;p42">
              <a:extLst>
                <a:ext uri="{FF2B5EF4-FFF2-40B4-BE49-F238E27FC236}">
                  <a16:creationId xmlns:a16="http://schemas.microsoft.com/office/drawing/2014/main" id="{F21C76F2-BB29-E864-33D5-75E43CCB65BF}"/>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 name="Google Shape;3095;p42">
              <a:extLst>
                <a:ext uri="{FF2B5EF4-FFF2-40B4-BE49-F238E27FC236}">
                  <a16:creationId xmlns:a16="http://schemas.microsoft.com/office/drawing/2014/main" id="{1C9F0E80-FA47-6F3A-2788-AFE6D8864844}"/>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 name="Google Shape;3096;p42">
              <a:extLst>
                <a:ext uri="{FF2B5EF4-FFF2-40B4-BE49-F238E27FC236}">
                  <a16:creationId xmlns:a16="http://schemas.microsoft.com/office/drawing/2014/main" id="{97DA4720-851A-7385-9683-3695052396FE}"/>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 name="Google Shape;3097;p42">
              <a:extLst>
                <a:ext uri="{FF2B5EF4-FFF2-40B4-BE49-F238E27FC236}">
                  <a16:creationId xmlns:a16="http://schemas.microsoft.com/office/drawing/2014/main" id="{7798E20B-D133-702D-E661-FD359CD4D5B7}"/>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 name="Google Shape;3098;p42">
              <a:extLst>
                <a:ext uri="{FF2B5EF4-FFF2-40B4-BE49-F238E27FC236}">
                  <a16:creationId xmlns:a16="http://schemas.microsoft.com/office/drawing/2014/main" id="{8E0CAF12-77F6-B4EE-220A-1194D5949BF5}"/>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 name="Google Shape;3099;p42">
              <a:extLst>
                <a:ext uri="{FF2B5EF4-FFF2-40B4-BE49-F238E27FC236}">
                  <a16:creationId xmlns:a16="http://schemas.microsoft.com/office/drawing/2014/main" id="{35E16464-50C7-1FB0-958C-E4B3D20CD58C}"/>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 name="Google Shape;3100;p42">
              <a:extLst>
                <a:ext uri="{FF2B5EF4-FFF2-40B4-BE49-F238E27FC236}">
                  <a16:creationId xmlns:a16="http://schemas.microsoft.com/office/drawing/2014/main" id="{A2202D74-9CC6-F3F9-22EF-0D00C5E37756}"/>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 name="Google Shape;3101;p42">
              <a:extLst>
                <a:ext uri="{FF2B5EF4-FFF2-40B4-BE49-F238E27FC236}">
                  <a16:creationId xmlns:a16="http://schemas.microsoft.com/office/drawing/2014/main" id="{156F3CF3-0728-955A-9479-3F464111FF4D}"/>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 name="Google Shape;3102;p42">
              <a:extLst>
                <a:ext uri="{FF2B5EF4-FFF2-40B4-BE49-F238E27FC236}">
                  <a16:creationId xmlns:a16="http://schemas.microsoft.com/office/drawing/2014/main" id="{109A5945-2162-32C1-C1EF-89FCAB874F80}"/>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0" name="Google Shape;3103;p42">
              <a:extLst>
                <a:ext uri="{FF2B5EF4-FFF2-40B4-BE49-F238E27FC236}">
                  <a16:creationId xmlns:a16="http://schemas.microsoft.com/office/drawing/2014/main" id="{DB5364CC-2FB7-1B72-3793-1DAB8B0F6387}"/>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1" name="Google Shape;3104;p42">
              <a:extLst>
                <a:ext uri="{FF2B5EF4-FFF2-40B4-BE49-F238E27FC236}">
                  <a16:creationId xmlns:a16="http://schemas.microsoft.com/office/drawing/2014/main" id="{F10A27CB-A472-39A7-292E-24A1E7432EA2}"/>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2" name="Google Shape;3105;p42">
              <a:extLst>
                <a:ext uri="{FF2B5EF4-FFF2-40B4-BE49-F238E27FC236}">
                  <a16:creationId xmlns:a16="http://schemas.microsoft.com/office/drawing/2014/main" id="{6B801A07-FF01-64C7-1AC3-081B9B76E13E}"/>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13" name="Google Shape;3106;p42">
            <a:extLst>
              <a:ext uri="{FF2B5EF4-FFF2-40B4-BE49-F238E27FC236}">
                <a16:creationId xmlns:a16="http://schemas.microsoft.com/office/drawing/2014/main" id="{B79A6FDD-2867-CCDD-A7C8-4EBB6D657C2F}"/>
              </a:ext>
            </a:extLst>
          </p:cNvPr>
          <p:cNvGrpSpPr/>
          <p:nvPr/>
        </p:nvGrpSpPr>
        <p:grpSpPr>
          <a:xfrm>
            <a:off x="9024619" y="3838123"/>
            <a:ext cx="1815461" cy="2906447"/>
            <a:chOff x="6073364" y="2878592"/>
            <a:chExt cx="1361596" cy="2179835"/>
          </a:xfrm>
        </p:grpSpPr>
        <p:sp>
          <p:nvSpPr>
            <p:cNvPr id="314" name="Google Shape;3107;p42">
              <a:extLst>
                <a:ext uri="{FF2B5EF4-FFF2-40B4-BE49-F238E27FC236}">
                  <a16:creationId xmlns:a16="http://schemas.microsoft.com/office/drawing/2014/main" id="{A99A8D89-8387-CA95-BCA7-7D3A08D8200B}"/>
                </a:ext>
              </a:extLst>
            </p:cNvPr>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5" name="Google Shape;3108;p42">
              <a:extLst>
                <a:ext uri="{FF2B5EF4-FFF2-40B4-BE49-F238E27FC236}">
                  <a16:creationId xmlns:a16="http://schemas.microsoft.com/office/drawing/2014/main" id="{ACC62A12-F8BF-967E-0B27-3436E9974819}"/>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6" name="Google Shape;3109;p42">
              <a:extLst>
                <a:ext uri="{FF2B5EF4-FFF2-40B4-BE49-F238E27FC236}">
                  <a16:creationId xmlns:a16="http://schemas.microsoft.com/office/drawing/2014/main" id="{DFA54EE8-F713-7E2C-DABC-ED6527556BFC}"/>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7" name="Google Shape;3110;p42">
              <a:extLst>
                <a:ext uri="{FF2B5EF4-FFF2-40B4-BE49-F238E27FC236}">
                  <a16:creationId xmlns:a16="http://schemas.microsoft.com/office/drawing/2014/main" id="{E689CC01-9244-7A4E-FD5D-C49BAB62F477}"/>
                </a:ext>
              </a:extLst>
            </p:cNvPr>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8" name="Google Shape;3111;p42">
              <a:extLst>
                <a:ext uri="{FF2B5EF4-FFF2-40B4-BE49-F238E27FC236}">
                  <a16:creationId xmlns:a16="http://schemas.microsoft.com/office/drawing/2014/main" id="{41CB2E36-2667-3E64-CCB7-E1514C912086}"/>
                </a:ext>
              </a:extLst>
            </p:cNvPr>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9" name="Google Shape;3112;p42">
              <a:extLst>
                <a:ext uri="{FF2B5EF4-FFF2-40B4-BE49-F238E27FC236}">
                  <a16:creationId xmlns:a16="http://schemas.microsoft.com/office/drawing/2014/main" id="{D2ADEFF1-EF1B-C1C5-399C-77E3AB1562F2}"/>
                </a:ext>
              </a:extLst>
            </p:cNvPr>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0" name="Google Shape;3113;p42">
              <a:extLst>
                <a:ext uri="{FF2B5EF4-FFF2-40B4-BE49-F238E27FC236}">
                  <a16:creationId xmlns:a16="http://schemas.microsoft.com/office/drawing/2014/main" id="{FFBBE1B3-2DA5-87D3-799C-AA1FFE32535E}"/>
                </a:ext>
              </a:extLst>
            </p:cNvPr>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1" name="Google Shape;3114;p42">
              <a:extLst>
                <a:ext uri="{FF2B5EF4-FFF2-40B4-BE49-F238E27FC236}">
                  <a16:creationId xmlns:a16="http://schemas.microsoft.com/office/drawing/2014/main" id="{374BE802-B64D-9D19-8D11-FCBA547241A1}"/>
                </a:ext>
              </a:extLst>
            </p:cNvPr>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2" name="Google Shape;3115;p42">
              <a:extLst>
                <a:ext uri="{FF2B5EF4-FFF2-40B4-BE49-F238E27FC236}">
                  <a16:creationId xmlns:a16="http://schemas.microsoft.com/office/drawing/2014/main" id="{8E96449D-8537-8520-B00D-7705561D6889}"/>
                </a:ext>
              </a:extLst>
            </p:cNvPr>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3" name="Google Shape;3116;p42">
              <a:extLst>
                <a:ext uri="{FF2B5EF4-FFF2-40B4-BE49-F238E27FC236}">
                  <a16:creationId xmlns:a16="http://schemas.microsoft.com/office/drawing/2014/main" id="{6AB12174-86C0-B666-CC9F-EDE6B73598F5}"/>
                </a:ext>
              </a:extLst>
            </p:cNvPr>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4" name="Google Shape;3117;p42">
              <a:extLst>
                <a:ext uri="{FF2B5EF4-FFF2-40B4-BE49-F238E27FC236}">
                  <a16:creationId xmlns:a16="http://schemas.microsoft.com/office/drawing/2014/main" id="{D0FCAA56-6F0F-C045-6C26-91A5E5775410}"/>
                </a:ext>
              </a:extLst>
            </p:cNvPr>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5" name="Google Shape;3118;p42">
              <a:extLst>
                <a:ext uri="{FF2B5EF4-FFF2-40B4-BE49-F238E27FC236}">
                  <a16:creationId xmlns:a16="http://schemas.microsoft.com/office/drawing/2014/main" id="{CEABBF3F-299F-19A5-A654-82E90D7E2B7C}"/>
                </a:ext>
              </a:extLst>
            </p:cNvPr>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6" name="Google Shape;3119;p42">
              <a:extLst>
                <a:ext uri="{FF2B5EF4-FFF2-40B4-BE49-F238E27FC236}">
                  <a16:creationId xmlns:a16="http://schemas.microsoft.com/office/drawing/2014/main" id="{39DA220C-C0AD-4FF2-01E5-D81EC8B04C5E}"/>
                </a:ext>
              </a:extLst>
            </p:cNvPr>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7" name="Google Shape;3120;p42">
              <a:extLst>
                <a:ext uri="{FF2B5EF4-FFF2-40B4-BE49-F238E27FC236}">
                  <a16:creationId xmlns:a16="http://schemas.microsoft.com/office/drawing/2014/main" id="{A8298716-4E1D-C443-3724-3A288A5D9E78}"/>
                </a:ext>
              </a:extLst>
            </p:cNvPr>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8" name="Google Shape;3121;p42">
              <a:extLst>
                <a:ext uri="{FF2B5EF4-FFF2-40B4-BE49-F238E27FC236}">
                  <a16:creationId xmlns:a16="http://schemas.microsoft.com/office/drawing/2014/main" id="{78538046-9423-FB15-6476-8F920B0553F4}"/>
                </a:ext>
              </a:extLst>
            </p:cNvPr>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9" name="Google Shape;3122;p42">
              <a:extLst>
                <a:ext uri="{FF2B5EF4-FFF2-40B4-BE49-F238E27FC236}">
                  <a16:creationId xmlns:a16="http://schemas.microsoft.com/office/drawing/2014/main" id="{5D3928FA-7683-FC8F-961C-9C0CA3637FFB}"/>
                </a:ext>
              </a:extLst>
            </p:cNvPr>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0" name="Google Shape;3123;p42">
              <a:extLst>
                <a:ext uri="{FF2B5EF4-FFF2-40B4-BE49-F238E27FC236}">
                  <a16:creationId xmlns:a16="http://schemas.microsoft.com/office/drawing/2014/main" id="{939F8E08-38B0-EE5A-2235-954AEFC38532}"/>
                </a:ext>
              </a:extLst>
            </p:cNvPr>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1" name="Google Shape;3124;p42">
              <a:extLst>
                <a:ext uri="{FF2B5EF4-FFF2-40B4-BE49-F238E27FC236}">
                  <a16:creationId xmlns:a16="http://schemas.microsoft.com/office/drawing/2014/main" id="{D6F0AB97-B3F3-E833-2E6C-CA5C1E86A533}"/>
                </a:ext>
              </a:extLst>
            </p:cNvPr>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2" name="Google Shape;3125;p42">
              <a:extLst>
                <a:ext uri="{FF2B5EF4-FFF2-40B4-BE49-F238E27FC236}">
                  <a16:creationId xmlns:a16="http://schemas.microsoft.com/office/drawing/2014/main" id="{440072FB-F8DF-4E8A-577B-9AA35C3D9018}"/>
                </a:ext>
              </a:extLst>
            </p:cNvPr>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3" name="Google Shape;3126;p42">
              <a:extLst>
                <a:ext uri="{FF2B5EF4-FFF2-40B4-BE49-F238E27FC236}">
                  <a16:creationId xmlns:a16="http://schemas.microsoft.com/office/drawing/2014/main" id="{B442FA86-CA32-11DE-C2E2-8E15739B9D4A}"/>
                </a:ext>
              </a:extLst>
            </p:cNvPr>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4" name="Google Shape;3127;p42">
              <a:extLst>
                <a:ext uri="{FF2B5EF4-FFF2-40B4-BE49-F238E27FC236}">
                  <a16:creationId xmlns:a16="http://schemas.microsoft.com/office/drawing/2014/main" id="{F2FB0C32-2CDC-79C1-4588-69F16B19CE76}"/>
                </a:ext>
              </a:extLst>
            </p:cNvPr>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5" name="Google Shape;3128;p42">
              <a:extLst>
                <a:ext uri="{FF2B5EF4-FFF2-40B4-BE49-F238E27FC236}">
                  <a16:creationId xmlns:a16="http://schemas.microsoft.com/office/drawing/2014/main" id="{04100AA1-FCD4-940E-C7A0-53B2A744E428}"/>
                </a:ext>
              </a:extLst>
            </p:cNvPr>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6" name="Google Shape;3129;p42">
              <a:extLst>
                <a:ext uri="{FF2B5EF4-FFF2-40B4-BE49-F238E27FC236}">
                  <a16:creationId xmlns:a16="http://schemas.microsoft.com/office/drawing/2014/main" id="{2CEE8B49-4283-7EEB-F4D5-E11BE2EADA07}"/>
                </a:ext>
              </a:extLst>
            </p:cNvPr>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7" name="Google Shape;3130;p42">
              <a:extLst>
                <a:ext uri="{FF2B5EF4-FFF2-40B4-BE49-F238E27FC236}">
                  <a16:creationId xmlns:a16="http://schemas.microsoft.com/office/drawing/2014/main" id="{69CEB0CF-D644-F4D0-366D-7411B2E5C2C5}"/>
                </a:ext>
              </a:extLst>
            </p:cNvPr>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8" name="Google Shape;3131;p42">
              <a:extLst>
                <a:ext uri="{FF2B5EF4-FFF2-40B4-BE49-F238E27FC236}">
                  <a16:creationId xmlns:a16="http://schemas.microsoft.com/office/drawing/2014/main" id="{96520572-4F13-9FB7-28AC-3BC0F85A7137}"/>
                </a:ext>
              </a:extLst>
            </p:cNvPr>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9" name="Google Shape;3132;p42">
              <a:extLst>
                <a:ext uri="{FF2B5EF4-FFF2-40B4-BE49-F238E27FC236}">
                  <a16:creationId xmlns:a16="http://schemas.microsoft.com/office/drawing/2014/main" id="{57421CCF-4307-3AB5-424F-6DC58332B6FA}"/>
                </a:ext>
              </a:extLst>
            </p:cNvPr>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0" name="Google Shape;3133;p42">
              <a:extLst>
                <a:ext uri="{FF2B5EF4-FFF2-40B4-BE49-F238E27FC236}">
                  <a16:creationId xmlns:a16="http://schemas.microsoft.com/office/drawing/2014/main" id="{C5850786-90A0-788D-9D09-9A7E790286C0}"/>
                </a:ext>
              </a:extLst>
            </p:cNvPr>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1" name="Google Shape;3134;p42">
              <a:extLst>
                <a:ext uri="{FF2B5EF4-FFF2-40B4-BE49-F238E27FC236}">
                  <a16:creationId xmlns:a16="http://schemas.microsoft.com/office/drawing/2014/main" id="{486A10CB-7AB4-4D65-E2CC-7F7B59D23C13}"/>
                </a:ext>
              </a:extLst>
            </p:cNvPr>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2" name="Google Shape;3135;p42">
              <a:extLst>
                <a:ext uri="{FF2B5EF4-FFF2-40B4-BE49-F238E27FC236}">
                  <a16:creationId xmlns:a16="http://schemas.microsoft.com/office/drawing/2014/main" id="{39717C75-37A0-C497-F802-70C0A844B090}"/>
                </a:ext>
              </a:extLst>
            </p:cNvPr>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3" name="Google Shape;3136;p42">
              <a:extLst>
                <a:ext uri="{FF2B5EF4-FFF2-40B4-BE49-F238E27FC236}">
                  <a16:creationId xmlns:a16="http://schemas.microsoft.com/office/drawing/2014/main" id="{BA07FD31-AF03-12FB-0084-C35607E2701E}"/>
                </a:ext>
              </a:extLst>
            </p:cNvPr>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4" name="Google Shape;3137;p42">
              <a:extLst>
                <a:ext uri="{FF2B5EF4-FFF2-40B4-BE49-F238E27FC236}">
                  <a16:creationId xmlns:a16="http://schemas.microsoft.com/office/drawing/2014/main" id="{F72AC189-EFE8-976E-96C6-812312AA302C}"/>
                </a:ext>
              </a:extLst>
            </p:cNvPr>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5" name="Google Shape;3138;p42">
              <a:extLst>
                <a:ext uri="{FF2B5EF4-FFF2-40B4-BE49-F238E27FC236}">
                  <a16:creationId xmlns:a16="http://schemas.microsoft.com/office/drawing/2014/main" id="{B7631445-6919-0FF3-F8B6-916F35E17E44}"/>
                </a:ext>
              </a:extLst>
            </p:cNvPr>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6" name="Google Shape;3139;p42">
              <a:extLst>
                <a:ext uri="{FF2B5EF4-FFF2-40B4-BE49-F238E27FC236}">
                  <a16:creationId xmlns:a16="http://schemas.microsoft.com/office/drawing/2014/main" id="{04933399-12B8-1395-6EDD-108BDCA13031}"/>
                </a:ext>
              </a:extLst>
            </p:cNvPr>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7" name="Google Shape;3140;p42">
              <a:extLst>
                <a:ext uri="{FF2B5EF4-FFF2-40B4-BE49-F238E27FC236}">
                  <a16:creationId xmlns:a16="http://schemas.microsoft.com/office/drawing/2014/main" id="{3575A939-C023-D531-E317-8AC936644F15}"/>
                </a:ext>
              </a:extLst>
            </p:cNvPr>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8" name="Google Shape;3141;p42">
              <a:extLst>
                <a:ext uri="{FF2B5EF4-FFF2-40B4-BE49-F238E27FC236}">
                  <a16:creationId xmlns:a16="http://schemas.microsoft.com/office/drawing/2014/main" id="{F4812F2E-8E76-1CD0-F012-CA6E0B7A1A12}"/>
                </a:ext>
              </a:extLst>
            </p:cNvPr>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9" name="Google Shape;3142;p42">
              <a:extLst>
                <a:ext uri="{FF2B5EF4-FFF2-40B4-BE49-F238E27FC236}">
                  <a16:creationId xmlns:a16="http://schemas.microsoft.com/office/drawing/2014/main" id="{9B9E0778-3A4A-A83A-E10E-54221DA138B1}"/>
                </a:ext>
              </a:extLst>
            </p:cNvPr>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0" name="Google Shape;3143;p42">
              <a:extLst>
                <a:ext uri="{FF2B5EF4-FFF2-40B4-BE49-F238E27FC236}">
                  <a16:creationId xmlns:a16="http://schemas.microsoft.com/office/drawing/2014/main" id="{2473C582-8B05-C0EB-3627-38931EA7CDB9}"/>
                </a:ext>
              </a:extLst>
            </p:cNvPr>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1" name="Google Shape;3144;p42">
              <a:extLst>
                <a:ext uri="{FF2B5EF4-FFF2-40B4-BE49-F238E27FC236}">
                  <a16:creationId xmlns:a16="http://schemas.microsoft.com/office/drawing/2014/main" id="{50AEB704-17E4-C41A-4733-953A56722353}"/>
                </a:ext>
              </a:extLst>
            </p:cNvPr>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2" name="Google Shape;3145;p42">
              <a:extLst>
                <a:ext uri="{FF2B5EF4-FFF2-40B4-BE49-F238E27FC236}">
                  <a16:creationId xmlns:a16="http://schemas.microsoft.com/office/drawing/2014/main" id="{236C06CA-90E9-3DB3-6DAC-BF330FF756AF}"/>
                </a:ext>
              </a:extLst>
            </p:cNvPr>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3" name="Google Shape;3146;p42">
              <a:extLst>
                <a:ext uri="{FF2B5EF4-FFF2-40B4-BE49-F238E27FC236}">
                  <a16:creationId xmlns:a16="http://schemas.microsoft.com/office/drawing/2014/main" id="{F821C609-8E98-FBE7-6D05-32C297584404}"/>
                </a:ext>
              </a:extLst>
            </p:cNvPr>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4" name="Google Shape;3147;p42">
              <a:extLst>
                <a:ext uri="{FF2B5EF4-FFF2-40B4-BE49-F238E27FC236}">
                  <a16:creationId xmlns:a16="http://schemas.microsoft.com/office/drawing/2014/main" id="{B1DEE91A-4AFE-9D25-B57D-E21B2859ED37}"/>
                </a:ext>
              </a:extLst>
            </p:cNvPr>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5" name="Google Shape;3148;p42">
              <a:extLst>
                <a:ext uri="{FF2B5EF4-FFF2-40B4-BE49-F238E27FC236}">
                  <a16:creationId xmlns:a16="http://schemas.microsoft.com/office/drawing/2014/main" id="{6F08A7FC-CD4A-5080-B56F-4EE9D83468E7}"/>
                </a:ext>
              </a:extLst>
            </p:cNvPr>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6" name="Google Shape;3149;p42">
              <a:extLst>
                <a:ext uri="{FF2B5EF4-FFF2-40B4-BE49-F238E27FC236}">
                  <a16:creationId xmlns:a16="http://schemas.microsoft.com/office/drawing/2014/main" id="{D4D5D7FD-35A6-9F8A-E98E-1A0F45017475}"/>
                </a:ext>
              </a:extLst>
            </p:cNvPr>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7" name="Google Shape;3150;p42">
              <a:extLst>
                <a:ext uri="{FF2B5EF4-FFF2-40B4-BE49-F238E27FC236}">
                  <a16:creationId xmlns:a16="http://schemas.microsoft.com/office/drawing/2014/main" id="{20581242-905B-BD85-787E-47DFB417F21F}"/>
                </a:ext>
              </a:extLst>
            </p:cNvPr>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8" name="Google Shape;3151;p42">
              <a:extLst>
                <a:ext uri="{FF2B5EF4-FFF2-40B4-BE49-F238E27FC236}">
                  <a16:creationId xmlns:a16="http://schemas.microsoft.com/office/drawing/2014/main" id="{B9A73AF7-F2F7-9CA9-B774-E1EED9E13E49}"/>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9" name="Google Shape;3152;p42">
              <a:extLst>
                <a:ext uri="{FF2B5EF4-FFF2-40B4-BE49-F238E27FC236}">
                  <a16:creationId xmlns:a16="http://schemas.microsoft.com/office/drawing/2014/main" id="{64071840-B5DC-D626-D996-BA8C92CB6895}"/>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0" name="Google Shape;3153;p42">
              <a:extLst>
                <a:ext uri="{FF2B5EF4-FFF2-40B4-BE49-F238E27FC236}">
                  <a16:creationId xmlns:a16="http://schemas.microsoft.com/office/drawing/2014/main" id="{9469E4A6-F149-EFB1-A8B6-1265697F6D5F}"/>
                </a:ext>
              </a:extLst>
            </p:cNvPr>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1" name="Google Shape;3154;p42">
              <a:extLst>
                <a:ext uri="{FF2B5EF4-FFF2-40B4-BE49-F238E27FC236}">
                  <a16:creationId xmlns:a16="http://schemas.microsoft.com/office/drawing/2014/main" id="{F20B2F6F-24CF-2077-F494-52F55921DC4D}"/>
                </a:ext>
              </a:extLst>
            </p:cNvPr>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2" name="Google Shape;3155;p42">
              <a:extLst>
                <a:ext uri="{FF2B5EF4-FFF2-40B4-BE49-F238E27FC236}">
                  <a16:creationId xmlns:a16="http://schemas.microsoft.com/office/drawing/2014/main" id="{C493289C-C131-C034-1DF9-8BC9E6EE271B}"/>
                </a:ext>
              </a:extLst>
            </p:cNvPr>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3" name="Google Shape;3156;p42">
              <a:extLst>
                <a:ext uri="{FF2B5EF4-FFF2-40B4-BE49-F238E27FC236}">
                  <a16:creationId xmlns:a16="http://schemas.microsoft.com/office/drawing/2014/main" id="{545F6FF7-E09A-72BD-A2D3-CD15332E17C6}"/>
                </a:ext>
              </a:extLst>
            </p:cNvPr>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4" name="Google Shape;3157;p42">
              <a:extLst>
                <a:ext uri="{FF2B5EF4-FFF2-40B4-BE49-F238E27FC236}">
                  <a16:creationId xmlns:a16="http://schemas.microsoft.com/office/drawing/2014/main" id="{3A37FFA9-E871-8FE3-E780-2DC8C9FB1044}"/>
                </a:ext>
              </a:extLst>
            </p:cNvPr>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5" name="Google Shape;3158;p42">
              <a:extLst>
                <a:ext uri="{FF2B5EF4-FFF2-40B4-BE49-F238E27FC236}">
                  <a16:creationId xmlns:a16="http://schemas.microsoft.com/office/drawing/2014/main" id="{DD85E0ED-ABAE-FBA1-D3AE-B2E5DFF53DBF}"/>
                </a:ext>
              </a:extLst>
            </p:cNvPr>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6" name="Google Shape;3159;p42">
              <a:extLst>
                <a:ext uri="{FF2B5EF4-FFF2-40B4-BE49-F238E27FC236}">
                  <a16:creationId xmlns:a16="http://schemas.microsoft.com/office/drawing/2014/main" id="{6DA4F4E9-5C84-C7BB-966A-7917687C7175}"/>
                </a:ext>
              </a:extLst>
            </p:cNvPr>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7" name="Google Shape;3160;p42">
              <a:extLst>
                <a:ext uri="{FF2B5EF4-FFF2-40B4-BE49-F238E27FC236}">
                  <a16:creationId xmlns:a16="http://schemas.microsoft.com/office/drawing/2014/main" id="{F417A672-452F-DF21-2BBA-91B0D6E8813D}"/>
                </a:ext>
              </a:extLst>
            </p:cNvPr>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8" name="Google Shape;3161;p42">
              <a:extLst>
                <a:ext uri="{FF2B5EF4-FFF2-40B4-BE49-F238E27FC236}">
                  <a16:creationId xmlns:a16="http://schemas.microsoft.com/office/drawing/2014/main" id="{552DA967-895F-B236-530A-B4194AA41A14}"/>
                </a:ext>
              </a:extLst>
            </p:cNvPr>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9" name="Google Shape;3162;p42">
              <a:extLst>
                <a:ext uri="{FF2B5EF4-FFF2-40B4-BE49-F238E27FC236}">
                  <a16:creationId xmlns:a16="http://schemas.microsoft.com/office/drawing/2014/main" id="{F28F734B-2CF8-E7A7-EE97-C61B7C6EAF9E}"/>
                </a:ext>
              </a:extLst>
            </p:cNvPr>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0" name="Google Shape;3163;p42">
              <a:extLst>
                <a:ext uri="{FF2B5EF4-FFF2-40B4-BE49-F238E27FC236}">
                  <a16:creationId xmlns:a16="http://schemas.microsoft.com/office/drawing/2014/main" id="{BEDC7C10-92A6-E586-ABF2-5FA16D3B6B9B}"/>
                </a:ext>
              </a:extLst>
            </p:cNvPr>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1" name="Google Shape;3164;p42">
              <a:extLst>
                <a:ext uri="{FF2B5EF4-FFF2-40B4-BE49-F238E27FC236}">
                  <a16:creationId xmlns:a16="http://schemas.microsoft.com/office/drawing/2014/main" id="{4F3FD9A4-3CD9-CEB8-8D7F-40CBDAD99874}"/>
                </a:ext>
              </a:extLst>
            </p:cNvPr>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2" name="Google Shape;3165;p42">
              <a:extLst>
                <a:ext uri="{FF2B5EF4-FFF2-40B4-BE49-F238E27FC236}">
                  <a16:creationId xmlns:a16="http://schemas.microsoft.com/office/drawing/2014/main" id="{9EF57597-72EA-622F-C4F2-6E5D5423C59C}"/>
                </a:ext>
              </a:extLst>
            </p:cNvPr>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73" name="Google Shape;3166;p42">
            <a:extLst>
              <a:ext uri="{FF2B5EF4-FFF2-40B4-BE49-F238E27FC236}">
                <a16:creationId xmlns:a16="http://schemas.microsoft.com/office/drawing/2014/main" id="{54883B8F-E665-1CE6-D5AA-9BD44FAFF9D3}"/>
              </a:ext>
            </a:extLst>
          </p:cNvPr>
          <p:cNvGrpSpPr/>
          <p:nvPr/>
        </p:nvGrpSpPr>
        <p:grpSpPr>
          <a:xfrm>
            <a:off x="2045226" y="1471258"/>
            <a:ext cx="8101549" cy="4619505"/>
            <a:chOff x="1275600" y="1191775"/>
            <a:chExt cx="4346325" cy="3314800"/>
          </a:xfrm>
        </p:grpSpPr>
        <p:sp>
          <p:nvSpPr>
            <p:cNvPr id="374" name="Google Shape;3167;p42">
              <a:extLst>
                <a:ext uri="{FF2B5EF4-FFF2-40B4-BE49-F238E27FC236}">
                  <a16:creationId xmlns:a16="http://schemas.microsoft.com/office/drawing/2014/main" id="{7FE2CA67-A54B-3E3D-C375-A7FE6BD4DA05}"/>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5" name="Google Shape;3168;p42">
              <a:extLst>
                <a:ext uri="{FF2B5EF4-FFF2-40B4-BE49-F238E27FC236}">
                  <a16:creationId xmlns:a16="http://schemas.microsoft.com/office/drawing/2014/main" id="{F0EEB5CB-E845-EC71-0A73-B0A58150208C}"/>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6" name="Google Shape;3169;p42">
              <a:extLst>
                <a:ext uri="{FF2B5EF4-FFF2-40B4-BE49-F238E27FC236}">
                  <a16:creationId xmlns:a16="http://schemas.microsoft.com/office/drawing/2014/main" id="{585458EA-D85A-0A8F-BC69-81E0B308E4C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7" name="Google Shape;3170;p42">
              <a:extLst>
                <a:ext uri="{FF2B5EF4-FFF2-40B4-BE49-F238E27FC236}">
                  <a16:creationId xmlns:a16="http://schemas.microsoft.com/office/drawing/2014/main" id="{903C0598-3A02-9691-0E78-23367319102E}"/>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8" name="Google Shape;3171;p42">
              <a:extLst>
                <a:ext uri="{FF2B5EF4-FFF2-40B4-BE49-F238E27FC236}">
                  <a16:creationId xmlns:a16="http://schemas.microsoft.com/office/drawing/2014/main" id="{5EEA8157-1E3C-B01C-015D-F3AE6244D228}"/>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9" name="Google Shape;3172;p42">
              <a:extLst>
                <a:ext uri="{FF2B5EF4-FFF2-40B4-BE49-F238E27FC236}">
                  <a16:creationId xmlns:a16="http://schemas.microsoft.com/office/drawing/2014/main" id="{8C590652-FFE3-9182-1D3F-5BAD6ECD749D}"/>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0" name="Google Shape;3173;p42">
              <a:extLst>
                <a:ext uri="{FF2B5EF4-FFF2-40B4-BE49-F238E27FC236}">
                  <a16:creationId xmlns:a16="http://schemas.microsoft.com/office/drawing/2014/main" id="{D81DD7AA-EA30-C14F-E7D4-70C0CD7273F0}"/>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1" name="Google Shape;3174;p42">
              <a:extLst>
                <a:ext uri="{FF2B5EF4-FFF2-40B4-BE49-F238E27FC236}">
                  <a16:creationId xmlns:a16="http://schemas.microsoft.com/office/drawing/2014/main" id="{A545D285-F3C1-9C93-EAE8-74135C45070F}"/>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2" name="Google Shape;3175;p42">
              <a:extLst>
                <a:ext uri="{FF2B5EF4-FFF2-40B4-BE49-F238E27FC236}">
                  <a16:creationId xmlns:a16="http://schemas.microsoft.com/office/drawing/2014/main" id="{09138F19-FD80-B964-7CFB-C36F173B7E97}"/>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3" name="Google Shape;3176;p42">
              <a:extLst>
                <a:ext uri="{FF2B5EF4-FFF2-40B4-BE49-F238E27FC236}">
                  <a16:creationId xmlns:a16="http://schemas.microsoft.com/office/drawing/2014/main" id="{7EF35E58-1545-AAE3-6040-131AD8468853}"/>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4" name="Google Shape;3177;p42">
              <a:extLst>
                <a:ext uri="{FF2B5EF4-FFF2-40B4-BE49-F238E27FC236}">
                  <a16:creationId xmlns:a16="http://schemas.microsoft.com/office/drawing/2014/main" id="{7AE2D71B-0A46-4FEC-5278-E316E98C4BBE}"/>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5" name="Google Shape;3178;p42">
              <a:extLst>
                <a:ext uri="{FF2B5EF4-FFF2-40B4-BE49-F238E27FC236}">
                  <a16:creationId xmlns:a16="http://schemas.microsoft.com/office/drawing/2014/main" id="{A1341A55-62FA-D647-EA2E-0E4E0F7A1A44}"/>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6" name="Google Shape;3179;p42">
              <a:extLst>
                <a:ext uri="{FF2B5EF4-FFF2-40B4-BE49-F238E27FC236}">
                  <a16:creationId xmlns:a16="http://schemas.microsoft.com/office/drawing/2014/main" id="{56B77B05-647F-6031-3EBE-D0067B73D86C}"/>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7" name="Google Shape;3180;p42">
              <a:extLst>
                <a:ext uri="{FF2B5EF4-FFF2-40B4-BE49-F238E27FC236}">
                  <a16:creationId xmlns:a16="http://schemas.microsoft.com/office/drawing/2014/main" id="{A195E1E1-3A2F-4EE1-60E0-A5F4E272C5BF}"/>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8" name="Google Shape;3181;p42">
              <a:extLst>
                <a:ext uri="{FF2B5EF4-FFF2-40B4-BE49-F238E27FC236}">
                  <a16:creationId xmlns:a16="http://schemas.microsoft.com/office/drawing/2014/main" id="{6E13D6A2-1CCC-F5AA-5234-17E9AED1EEF9}"/>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9" name="Google Shape;3182;p42">
              <a:extLst>
                <a:ext uri="{FF2B5EF4-FFF2-40B4-BE49-F238E27FC236}">
                  <a16:creationId xmlns:a16="http://schemas.microsoft.com/office/drawing/2014/main" id="{486CD07D-D85F-08A3-973D-FB12EDD77166}"/>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0" name="Google Shape;3183;p42">
              <a:extLst>
                <a:ext uri="{FF2B5EF4-FFF2-40B4-BE49-F238E27FC236}">
                  <a16:creationId xmlns:a16="http://schemas.microsoft.com/office/drawing/2014/main" id="{3F124B57-67F3-6253-A9CD-E0230B6B4606}"/>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92" name="Google Shape;3185;p42">
            <a:extLst>
              <a:ext uri="{FF2B5EF4-FFF2-40B4-BE49-F238E27FC236}">
                <a16:creationId xmlns:a16="http://schemas.microsoft.com/office/drawing/2014/main" id="{F366E879-34D1-A374-2934-1ABF1C0AF099}"/>
              </a:ext>
            </a:extLst>
          </p:cNvPr>
          <p:cNvSpPr txBox="1">
            <a:spLocks/>
          </p:cNvSpPr>
          <p:nvPr/>
        </p:nvSpPr>
        <p:spPr>
          <a:xfrm>
            <a:off x="2540846" y="3414120"/>
            <a:ext cx="7329224" cy="102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Atma"/>
              <a:buNone/>
              <a:defRPr sz="6667" b="0" i="0" u="none" strike="noStrike" cap="none">
                <a:solidFill>
                  <a:schemeClr val="lt1"/>
                </a:solidFill>
                <a:latin typeface="Atma"/>
                <a:ea typeface="Atma"/>
                <a:cs typeface="Atma"/>
                <a:sym typeface="Atma"/>
              </a:defRPr>
            </a:lvl1pPr>
            <a:lvl2pPr marR="0" lvl="1"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algn="ctr"/>
            <a:r>
              <a:rPr lang="en-US" sz="6000" b="1" kern="0">
                <a:solidFill>
                  <a:schemeClr val="accent1">
                    <a:lumMod val="50000"/>
                  </a:schemeClr>
                </a:solidFill>
                <a:latin typeface="Times New Roman" panose="02020603050405020304" pitchFamily="18" charset="0"/>
                <a:ea typeface="Times New Roman" panose="02020603050405020304" pitchFamily="18" charset="0"/>
              </a:rPr>
              <a:t>Thủ pháp gây cười</a:t>
            </a:r>
            <a:endParaRPr lang="en-US" sz="6000" b="1" kern="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94" name="Google Shape;3188;p42">
            <a:extLst>
              <a:ext uri="{FF2B5EF4-FFF2-40B4-BE49-F238E27FC236}">
                <a16:creationId xmlns:a16="http://schemas.microsoft.com/office/drawing/2014/main" id="{89508BB1-8C72-9394-86F4-A17B22090E8A}"/>
              </a:ext>
            </a:extLst>
          </p:cNvPr>
          <p:cNvGrpSpPr/>
          <p:nvPr/>
        </p:nvGrpSpPr>
        <p:grpSpPr>
          <a:xfrm>
            <a:off x="9153236" y="2312877"/>
            <a:ext cx="1670805" cy="2733065"/>
            <a:chOff x="6812802" y="1734657"/>
            <a:chExt cx="1253104" cy="2049799"/>
          </a:xfrm>
        </p:grpSpPr>
        <p:sp>
          <p:nvSpPr>
            <p:cNvPr id="395" name="Google Shape;3189;p42">
              <a:extLst>
                <a:ext uri="{FF2B5EF4-FFF2-40B4-BE49-F238E27FC236}">
                  <a16:creationId xmlns:a16="http://schemas.microsoft.com/office/drawing/2014/main" id="{C44C61F5-B3E1-5931-AC32-1BC9309AC6A1}"/>
                </a:ext>
              </a:extLst>
            </p:cNvPr>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6" name="Google Shape;3190;p42">
              <a:extLst>
                <a:ext uri="{FF2B5EF4-FFF2-40B4-BE49-F238E27FC236}">
                  <a16:creationId xmlns:a16="http://schemas.microsoft.com/office/drawing/2014/main" id="{B22956A1-88E6-F3E5-0806-AEDD0A6EFD5E}"/>
                </a:ext>
              </a:extLst>
            </p:cNvPr>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7" name="Google Shape;3191;p42">
              <a:extLst>
                <a:ext uri="{FF2B5EF4-FFF2-40B4-BE49-F238E27FC236}">
                  <a16:creationId xmlns:a16="http://schemas.microsoft.com/office/drawing/2014/main" id="{A9CF4325-96AB-FE89-E7C6-537D607AE75B}"/>
                </a:ext>
              </a:extLst>
            </p:cNvPr>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8" name="Google Shape;3192;p42">
              <a:extLst>
                <a:ext uri="{FF2B5EF4-FFF2-40B4-BE49-F238E27FC236}">
                  <a16:creationId xmlns:a16="http://schemas.microsoft.com/office/drawing/2014/main" id="{3D6ECA95-3CB2-BD0D-A39B-FC5295C34CFB}"/>
                </a:ext>
              </a:extLst>
            </p:cNvPr>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9" name="Google Shape;3193;p42">
              <a:extLst>
                <a:ext uri="{FF2B5EF4-FFF2-40B4-BE49-F238E27FC236}">
                  <a16:creationId xmlns:a16="http://schemas.microsoft.com/office/drawing/2014/main" id="{6D99D9E1-D755-C199-3378-3ABC5EE4D4F2}"/>
                </a:ext>
              </a:extLst>
            </p:cNvPr>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0" name="Google Shape;3194;p42">
              <a:extLst>
                <a:ext uri="{FF2B5EF4-FFF2-40B4-BE49-F238E27FC236}">
                  <a16:creationId xmlns:a16="http://schemas.microsoft.com/office/drawing/2014/main" id="{5BC3CB2D-2CD4-1CEC-ACBD-166F3AF47FD3}"/>
                </a:ext>
              </a:extLst>
            </p:cNvPr>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1" name="Google Shape;3195;p42">
              <a:extLst>
                <a:ext uri="{FF2B5EF4-FFF2-40B4-BE49-F238E27FC236}">
                  <a16:creationId xmlns:a16="http://schemas.microsoft.com/office/drawing/2014/main" id="{1FF8690B-B4E9-F4BE-B7A8-22A2220AE0D1}"/>
                </a:ext>
              </a:extLst>
            </p:cNvPr>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2" name="Google Shape;3196;p42">
              <a:extLst>
                <a:ext uri="{FF2B5EF4-FFF2-40B4-BE49-F238E27FC236}">
                  <a16:creationId xmlns:a16="http://schemas.microsoft.com/office/drawing/2014/main" id="{790A20B8-F67B-9702-2A3C-148406A17AA6}"/>
                </a:ext>
              </a:extLst>
            </p:cNvPr>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3" name="Google Shape;3197;p42">
              <a:extLst>
                <a:ext uri="{FF2B5EF4-FFF2-40B4-BE49-F238E27FC236}">
                  <a16:creationId xmlns:a16="http://schemas.microsoft.com/office/drawing/2014/main" id="{370EAACA-4418-EF2B-C56D-892EE6C29F5D}"/>
                </a:ext>
              </a:extLst>
            </p:cNvPr>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4" name="Google Shape;3198;p42">
              <a:extLst>
                <a:ext uri="{FF2B5EF4-FFF2-40B4-BE49-F238E27FC236}">
                  <a16:creationId xmlns:a16="http://schemas.microsoft.com/office/drawing/2014/main" id="{C32F9D2A-98FB-6ADA-66CE-440DBFF2F9F8}"/>
                </a:ext>
              </a:extLst>
            </p:cNvPr>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5" name="Google Shape;3199;p42">
              <a:extLst>
                <a:ext uri="{FF2B5EF4-FFF2-40B4-BE49-F238E27FC236}">
                  <a16:creationId xmlns:a16="http://schemas.microsoft.com/office/drawing/2014/main" id="{CE3BC551-1329-2649-4621-D329F5086666}"/>
                </a:ext>
              </a:extLst>
            </p:cNvPr>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6" name="Google Shape;3200;p42">
              <a:extLst>
                <a:ext uri="{FF2B5EF4-FFF2-40B4-BE49-F238E27FC236}">
                  <a16:creationId xmlns:a16="http://schemas.microsoft.com/office/drawing/2014/main" id="{3C368B5A-7C14-EEEF-E1DA-DBA31D3036B1}"/>
                </a:ext>
              </a:extLst>
            </p:cNvPr>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7" name="Google Shape;3201;p42">
              <a:extLst>
                <a:ext uri="{FF2B5EF4-FFF2-40B4-BE49-F238E27FC236}">
                  <a16:creationId xmlns:a16="http://schemas.microsoft.com/office/drawing/2014/main" id="{EDF4F7CB-6DEA-F647-CA26-0725E249A1C3}"/>
                </a:ext>
              </a:extLst>
            </p:cNvPr>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8" name="Google Shape;3202;p42">
              <a:extLst>
                <a:ext uri="{FF2B5EF4-FFF2-40B4-BE49-F238E27FC236}">
                  <a16:creationId xmlns:a16="http://schemas.microsoft.com/office/drawing/2014/main" id="{7850CD85-8868-4DD8-D5E7-9B0D44B78BF3}"/>
                </a:ext>
              </a:extLst>
            </p:cNvPr>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9" name="Google Shape;3203;p42">
              <a:extLst>
                <a:ext uri="{FF2B5EF4-FFF2-40B4-BE49-F238E27FC236}">
                  <a16:creationId xmlns:a16="http://schemas.microsoft.com/office/drawing/2014/main" id="{595BEBE7-637B-338A-78BA-28A03971A1F8}"/>
                </a:ext>
              </a:extLst>
            </p:cNvPr>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0" name="Google Shape;3204;p42">
              <a:extLst>
                <a:ext uri="{FF2B5EF4-FFF2-40B4-BE49-F238E27FC236}">
                  <a16:creationId xmlns:a16="http://schemas.microsoft.com/office/drawing/2014/main" id="{2A79EC59-A101-1940-8CB3-5449843CC1A1}"/>
                </a:ext>
              </a:extLst>
            </p:cNvPr>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1" name="Google Shape;3205;p42">
              <a:extLst>
                <a:ext uri="{FF2B5EF4-FFF2-40B4-BE49-F238E27FC236}">
                  <a16:creationId xmlns:a16="http://schemas.microsoft.com/office/drawing/2014/main" id="{CC960555-A868-9805-B092-06BDA70110CE}"/>
                </a:ext>
              </a:extLst>
            </p:cNvPr>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2" name="Google Shape;3206;p42">
              <a:extLst>
                <a:ext uri="{FF2B5EF4-FFF2-40B4-BE49-F238E27FC236}">
                  <a16:creationId xmlns:a16="http://schemas.microsoft.com/office/drawing/2014/main" id="{68CBAFC2-7235-3114-23E6-EE049348E56F}"/>
                </a:ext>
              </a:extLst>
            </p:cNvPr>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3" name="Google Shape;3207;p42">
              <a:extLst>
                <a:ext uri="{FF2B5EF4-FFF2-40B4-BE49-F238E27FC236}">
                  <a16:creationId xmlns:a16="http://schemas.microsoft.com/office/drawing/2014/main" id="{3A774A96-33E8-7DC3-45C5-0F4073DD94BE}"/>
                </a:ext>
              </a:extLst>
            </p:cNvPr>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4" name="Google Shape;3208;p42">
              <a:extLst>
                <a:ext uri="{FF2B5EF4-FFF2-40B4-BE49-F238E27FC236}">
                  <a16:creationId xmlns:a16="http://schemas.microsoft.com/office/drawing/2014/main" id="{28CE03F1-9F29-2E0C-3049-C6A8D7F0BD7A}"/>
                </a:ext>
              </a:extLst>
            </p:cNvPr>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5" name="Google Shape;3209;p42">
              <a:extLst>
                <a:ext uri="{FF2B5EF4-FFF2-40B4-BE49-F238E27FC236}">
                  <a16:creationId xmlns:a16="http://schemas.microsoft.com/office/drawing/2014/main" id="{4D792B51-892D-BC6C-7565-81853ED1C28B}"/>
                </a:ext>
              </a:extLst>
            </p:cNvPr>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6" name="Google Shape;3210;p42">
              <a:extLst>
                <a:ext uri="{FF2B5EF4-FFF2-40B4-BE49-F238E27FC236}">
                  <a16:creationId xmlns:a16="http://schemas.microsoft.com/office/drawing/2014/main" id="{0B2E4D2E-46BF-DCF9-F589-869CD1ADD6AD}"/>
                </a:ext>
              </a:extLst>
            </p:cNvPr>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7" name="Google Shape;3211;p42">
              <a:extLst>
                <a:ext uri="{FF2B5EF4-FFF2-40B4-BE49-F238E27FC236}">
                  <a16:creationId xmlns:a16="http://schemas.microsoft.com/office/drawing/2014/main" id="{3098CC14-6B93-18BE-7B6B-7404A873B2F4}"/>
                </a:ext>
              </a:extLst>
            </p:cNvPr>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8" name="Google Shape;3212;p42">
              <a:extLst>
                <a:ext uri="{FF2B5EF4-FFF2-40B4-BE49-F238E27FC236}">
                  <a16:creationId xmlns:a16="http://schemas.microsoft.com/office/drawing/2014/main" id="{1245BD87-6297-30B1-506B-07EC941853D8}"/>
                </a:ext>
              </a:extLst>
            </p:cNvPr>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9" name="Google Shape;3213;p42">
              <a:extLst>
                <a:ext uri="{FF2B5EF4-FFF2-40B4-BE49-F238E27FC236}">
                  <a16:creationId xmlns:a16="http://schemas.microsoft.com/office/drawing/2014/main" id="{C670A5CC-7C25-76BF-C921-4866DC0F6389}"/>
                </a:ext>
              </a:extLst>
            </p:cNvPr>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0" name="Google Shape;3214;p42">
              <a:extLst>
                <a:ext uri="{FF2B5EF4-FFF2-40B4-BE49-F238E27FC236}">
                  <a16:creationId xmlns:a16="http://schemas.microsoft.com/office/drawing/2014/main" id="{E7952AE3-158B-6CAA-EB6C-7CC9D6C01EAF}"/>
                </a:ext>
              </a:extLst>
            </p:cNvPr>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1" name="Google Shape;3215;p42">
              <a:extLst>
                <a:ext uri="{FF2B5EF4-FFF2-40B4-BE49-F238E27FC236}">
                  <a16:creationId xmlns:a16="http://schemas.microsoft.com/office/drawing/2014/main" id="{6EDC4483-E4B9-13E1-D00D-EA70CB28A609}"/>
                </a:ext>
              </a:extLst>
            </p:cNvPr>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2" name="Google Shape;3216;p42">
              <a:extLst>
                <a:ext uri="{FF2B5EF4-FFF2-40B4-BE49-F238E27FC236}">
                  <a16:creationId xmlns:a16="http://schemas.microsoft.com/office/drawing/2014/main" id="{07DFB01E-D4B9-EA5B-85EC-45390146FB80}"/>
                </a:ext>
              </a:extLst>
            </p:cNvPr>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3" name="Google Shape;3217;p42">
              <a:extLst>
                <a:ext uri="{FF2B5EF4-FFF2-40B4-BE49-F238E27FC236}">
                  <a16:creationId xmlns:a16="http://schemas.microsoft.com/office/drawing/2014/main" id="{09835882-9631-DE78-50C4-8CDED7722E1F}"/>
                </a:ext>
              </a:extLst>
            </p:cNvPr>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4" name="Google Shape;3218;p42">
              <a:extLst>
                <a:ext uri="{FF2B5EF4-FFF2-40B4-BE49-F238E27FC236}">
                  <a16:creationId xmlns:a16="http://schemas.microsoft.com/office/drawing/2014/main" id="{DC93891D-E318-E39D-3EEE-21D5B01E873C}"/>
                </a:ext>
              </a:extLst>
            </p:cNvPr>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5" name="Google Shape;3219;p42">
              <a:extLst>
                <a:ext uri="{FF2B5EF4-FFF2-40B4-BE49-F238E27FC236}">
                  <a16:creationId xmlns:a16="http://schemas.microsoft.com/office/drawing/2014/main" id="{830B779E-7BDD-791C-53F2-F7F02595ABBF}"/>
                </a:ext>
              </a:extLst>
            </p:cNvPr>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6" name="Google Shape;3220;p42">
              <a:extLst>
                <a:ext uri="{FF2B5EF4-FFF2-40B4-BE49-F238E27FC236}">
                  <a16:creationId xmlns:a16="http://schemas.microsoft.com/office/drawing/2014/main" id="{1502A997-B8E1-84B0-F618-621E49B6F4CE}"/>
                </a:ext>
              </a:extLst>
            </p:cNvPr>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7" name="Google Shape;3221;p42">
              <a:extLst>
                <a:ext uri="{FF2B5EF4-FFF2-40B4-BE49-F238E27FC236}">
                  <a16:creationId xmlns:a16="http://schemas.microsoft.com/office/drawing/2014/main" id="{951B53CD-BB4F-6338-F6AD-6E7C075DA74A}"/>
                </a:ext>
              </a:extLst>
            </p:cNvPr>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8" name="Google Shape;3222;p42">
              <a:extLst>
                <a:ext uri="{FF2B5EF4-FFF2-40B4-BE49-F238E27FC236}">
                  <a16:creationId xmlns:a16="http://schemas.microsoft.com/office/drawing/2014/main" id="{4E26EE3D-D08E-32AE-4678-4CC12AFECE1F}"/>
                </a:ext>
              </a:extLst>
            </p:cNvPr>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9" name="Google Shape;3223;p42">
              <a:extLst>
                <a:ext uri="{FF2B5EF4-FFF2-40B4-BE49-F238E27FC236}">
                  <a16:creationId xmlns:a16="http://schemas.microsoft.com/office/drawing/2014/main" id="{E1F4A43A-24BF-19E9-8E90-1028C7D2E118}"/>
                </a:ext>
              </a:extLst>
            </p:cNvPr>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0" name="Google Shape;3224;p42">
              <a:extLst>
                <a:ext uri="{FF2B5EF4-FFF2-40B4-BE49-F238E27FC236}">
                  <a16:creationId xmlns:a16="http://schemas.microsoft.com/office/drawing/2014/main" id="{E50065AC-E028-775D-3025-823744F0616A}"/>
                </a:ext>
              </a:extLst>
            </p:cNvPr>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1" name="Google Shape;3225;p42">
              <a:extLst>
                <a:ext uri="{FF2B5EF4-FFF2-40B4-BE49-F238E27FC236}">
                  <a16:creationId xmlns:a16="http://schemas.microsoft.com/office/drawing/2014/main" id="{3A2558F2-FC7F-F83F-AD1B-C6B941F00518}"/>
                </a:ext>
              </a:extLst>
            </p:cNvPr>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2" name="Google Shape;3226;p42">
              <a:extLst>
                <a:ext uri="{FF2B5EF4-FFF2-40B4-BE49-F238E27FC236}">
                  <a16:creationId xmlns:a16="http://schemas.microsoft.com/office/drawing/2014/main" id="{B0D558FE-69F9-E49C-6E89-8060A6F96F10}"/>
                </a:ext>
              </a:extLst>
            </p:cNvPr>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3" name="Google Shape;3227;p42">
              <a:extLst>
                <a:ext uri="{FF2B5EF4-FFF2-40B4-BE49-F238E27FC236}">
                  <a16:creationId xmlns:a16="http://schemas.microsoft.com/office/drawing/2014/main" id="{3B103F3E-A92A-EE87-B9E0-7726F5D19DCA}"/>
                </a:ext>
              </a:extLst>
            </p:cNvPr>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4" name="Google Shape;3228;p42">
              <a:extLst>
                <a:ext uri="{FF2B5EF4-FFF2-40B4-BE49-F238E27FC236}">
                  <a16:creationId xmlns:a16="http://schemas.microsoft.com/office/drawing/2014/main" id="{A9433478-4439-C974-80D3-BEBE1165B2A7}"/>
                </a:ext>
              </a:extLst>
            </p:cNvPr>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5" name="Google Shape;3229;p42">
              <a:extLst>
                <a:ext uri="{FF2B5EF4-FFF2-40B4-BE49-F238E27FC236}">
                  <a16:creationId xmlns:a16="http://schemas.microsoft.com/office/drawing/2014/main" id="{8593C7E4-EC04-F881-7F7E-990E8F5A9E7E}"/>
                </a:ext>
              </a:extLst>
            </p:cNvPr>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6" name="Google Shape;3230;p42">
              <a:extLst>
                <a:ext uri="{FF2B5EF4-FFF2-40B4-BE49-F238E27FC236}">
                  <a16:creationId xmlns:a16="http://schemas.microsoft.com/office/drawing/2014/main" id="{552FE56C-6366-C92F-96CD-83928624C5A8}"/>
                </a:ext>
              </a:extLst>
            </p:cNvPr>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7" name="Google Shape;3231;p42">
              <a:extLst>
                <a:ext uri="{FF2B5EF4-FFF2-40B4-BE49-F238E27FC236}">
                  <a16:creationId xmlns:a16="http://schemas.microsoft.com/office/drawing/2014/main" id="{51D55C5E-523A-CEA1-5C5F-62E56203B322}"/>
                </a:ext>
              </a:extLst>
            </p:cNvPr>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8" name="Google Shape;3232;p42">
              <a:extLst>
                <a:ext uri="{FF2B5EF4-FFF2-40B4-BE49-F238E27FC236}">
                  <a16:creationId xmlns:a16="http://schemas.microsoft.com/office/drawing/2014/main" id="{FBF5CB1B-73D9-87E2-92E6-76EB4093CC23}"/>
                </a:ext>
              </a:extLst>
            </p:cNvPr>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9" name="Google Shape;3233;p42">
              <a:extLst>
                <a:ext uri="{FF2B5EF4-FFF2-40B4-BE49-F238E27FC236}">
                  <a16:creationId xmlns:a16="http://schemas.microsoft.com/office/drawing/2014/main" id="{5CD9EAC6-FDF3-95D8-A651-7831784FADAD}"/>
                </a:ext>
              </a:extLst>
            </p:cNvPr>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0" name="Google Shape;3234;p42">
              <a:extLst>
                <a:ext uri="{FF2B5EF4-FFF2-40B4-BE49-F238E27FC236}">
                  <a16:creationId xmlns:a16="http://schemas.microsoft.com/office/drawing/2014/main" id="{53E0C249-E37B-69B7-661A-878FB5601C2D}"/>
                </a:ext>
              </a:extLst>
            </p:cNvPr>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1" name="Google Shape;3235;p42">
              <a:extLst>
                <a:ext uri="{FF2B5EF4-FFF2-40B4-BE49-F238E27FC236}">
                  <a16:creationId xmlns:a16="http://schemas.microsoft.com/office/drawing/2014/main" id="{B764F3D5-F033-A5F5-440B-7308B6AC4CF7}"/>
                </a:ext>
              </a:extLst>
            </p:cNvPr>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2" name="Google Shape;3236;p42">
              <a:extLst>
                <a:ext uri="{FF2B5EF4-FFF2-40B4-BE49-F238E27FC236}">
                  <a16:creationId xmlns:a16="http://schemas.microsoft.com/office/drawing/2014/main" id="{B8F305E5-1B57-303D-8A1F-D9C54876F1E6}"/>
                </a:ext>
              </a:extLst>
            </p:cNvPr>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3" name="Google Shape;3237;p42">
              <a:extLst>
                <a:ext uri="{FF2B5EF4-FFF2-40B4-BE49-F238E27FC236}">
                  <a16:creationId xmlns:a16="http://schemas.microsoft.com/office/drawing/2014/main" id="{34DA6557-C0A9-254C-91F9-D107DA898576}"/>
                </a:ext>
              </a:extLst>
            </p:cNvPr>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4" name="Google Shape;3238;p42">
              <a:extLst>
                <a:ext uri="{FF2B5EF4-FFF2-40B4-BE49-F238E27FC236}">
                  <a16:creationId xmlns:a16="http://schemas.microsoft.com/office/drawing/2014/main" id="{7F4B9BCB-128A-D1F4-AEB2-367D4B850992}"/>
                </a:ext>
              </a:extLst>
            </p:cNvPr>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5" name="Google Shape;3239;p42">
              <a:extLst>
                <a:ext uri="{FF2B5EF4-FFF2-40B4-BE49-F238E27FC236}">
                  <a16:creationId xmlns:a16="http://schemas.microsoft.com/office/drawing/2014/main" id="{7DB59B87-AC4E-5F9A-DC02-B886A323FC1F}"/>
                </a:ext>
              </a:extLst>
            </p:cNvPr>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6" name="Google Shape;3240;p42">
              <a:extLst>
                <a:ext uri="{FF2B5EF4-FFF2-40B4-BE49-F238E27FC236}">
                  <a16:creationId xmlns:a16="http://schemas.microsoft.com/office/drawing/2014/main" id="{59A4F228-ABDD-812C-5A12-23E35F9B9CE2}"/>
                </a:ext>
              </a:extLst>
            </p:cNvPr>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7" name="Google Shape;3241;p42">
              <a:extLst>
                <a:ext uri="{FF2B5EF4-FFF2-40B4-BE49-F238E27FC236}">
                  <a16:creationId xmlns:a16="http://schemas.microsoft.com/office/drawing/2014/main" id="{73820853-46CA-0A7B-A48F-722E50BC2315}"/>
                </a:ext>
              </a:extLst>
            </p:cNvPr>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48" name="Google Shape;1161;p38">
            <a:extLst>
              <a:ext uri="{FF2B5EF4-FFF2-40B4-BE49-F238E27FC236}">
                <a16:creationId xmlns:a16="http://schemas.microsoft.com/office/drawing/2014/main" id="{C3FCEE85-A496-7438-6F52-0AEA851E64F2}"/>
              </a:ext>
            </a:extLst>
          </p:cNvPr>
          <p:cNvSpPr/>
          <p:nvPr/>
        </p:nvSpPr>
        <p:spPr>
          <a:xfrm rot="3363349">
            <a:off x="5366887" y="2094407"/>
            <a:ext cx="1698631" cy="134101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rgbClr val="3896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9" name="Google Shape;1162;p38">
            <a:extLst>
              <a:ext uri="{FF2B5EF4-FFF2-40B4-BE49-F238E27FC236}">
                <a16:creationId xmlns:a16="http://schemas.microsoft.com/office/drawing/2014/main" id="{48ACDF56-36F4-9A80-FF61-2D648374BF4D}"/>
              </a:ext>
            </a:extLst>
          </p:cNvPr>
          <p:cNvSpPr txBox="1">
            <a:spLocks noGrp="1"/>
          </p:cNvSpPr>
          <p:nvPr/>
        </p:nvSpPr>
        <p:spPr>
          <a:xfrm>
            <a:off x="5418416" y="2172791"/>
            <a:ext cx="1490374" cy="80329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Titan One"/>
              <a:buNone/>
              <a:defRPr sz="6000" b="0" i="0" u="none" strike="noStrike" cap="none">
                <a:solidFill>
                  <a:schemeClr val="lt1"/>
                </a:solidFill>
                <a:latin typeface="Titan One"/>
                <a:ea typeface="Titan One"/>
                <a:cs typeface="Titan One"/>
                <a:sym typeface="Titan One"/>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defTabSz="1219170">
              <a:buClr>
                <a:srgbClr val="38965D"/>
              </a:buClr>
              <a:defRPr/>
            </a:pPr>
            <a:r>
              <a:rPr lang="en" sz="6600" b="1" kern="0">
                <a:solidFill>
                  <a:srgbClr val="FFFFFF"/>
                </a:solidFill>
                <a:latin typeface="Times New Roman" panose="02020603050405020304" pitchFamily="18" charset="0"/>
                <a:cs typeface="Times New Roman" panose="02020603050405020304" pitchFamily="18" charset="0"/>
              </a:rPr>
              <a:t>2</a:t>
            </a:r>
            <a:endParaRPr sz="6600" b="1" kern="0">
              <a:solidFill>
                <a:srgbClr val="FFFFFF"/>
              </a:solidFill>
              <a:latin typeface="Times New Roman" panose="02020603050405020304" pitchFamily="18" charset="0"/>
              <a:cs typeface="Times New Roman" panose="02020603050405020304" pitchFamily="18" charset="0"/>
            </a:endParaRPr>
          </a:p>
        </p:txBody>
      </p:sp>
      <p:grpSp>
        <p:nvGrpSpPr>
          <p:cNvPr id="452" name="Google Shape;1166;p46">
            <a:extLst>
              <a:ext uri="{FF2B5EF4-FFF2-40B4-BE49-F238E27FC236}">
                <a16:creationId xmlns:a16="http://schemas.microsoft.com/office/drawing/2014/main" id="{B80C5DAF-CFA2-D46F-BDE2-5230AC68BC36}"/>
              </a:ext>
            </a:extLst>
          </p:cNvPr>
          <p:cNvGrpSpPr/>
          <p:nvPr/>
        </p:nvGrpSpPr>
        <p:grpSpPr>
          <a:xfrm>
            <a:off x="133970" y="546"/>
            <a:ext cx="2093429" cy="1398977"/>
            <a:chOff x="536849" y="3549977"/>
            <a:chExt cx="1570072" cy="1049233"/>
          </a:xfrm>
        </p:grpSpPr>
        <p:grpSp>
          <p:nvGrpSpPr>
            <p:cNvPr id="453" name="Google Shape;1167;p46">
              <a:extLst>
                <a:ext uri="{FF2B5EF4-FFF2-40B4-BE49-F238E27FC236}">
                  <a16:creationId xmlns:a16="http://schemas.microsoft.com/office/drawing/2014/main" id="{521A7115-FB66-928F-CFA6-AA6EDCB6C50E}"/>
                </a:ext>
              </a:extLst>
            </p:cNvPr>
            <p:cNvGrpSpPr/>
            <p:nvPr/>
          </p:nvGrpSpPr>
          <p:grpSpPr>
            <a:xfrm>
              <a:off x="536850" y="3717605"/>
              <a:ext cx="1570071" cy="881605"/>
              <a:chOff x="4885325" y="2331950"/>
              <a:chExt cx="1176700" cy="660675"/>
            </a:xfrm>
          </p:grpSpPr>
          <p:sp>
            <p:nvSpPr>
              <p:cNvPr id="458" name="Google Shape;1168;p46">
                <a:extLst>
                  <a:ext uri="{FF2B5EF4-FFF2-40B4-BE49-F238E27FC236}">
                    <a16:creationId xmlns:a16="http://schemas.microsoft.com/office/drawing/2014/main" id="{622DA244-80EC-DB53-5B4C-2222471B6CCF}"/>
                  </a:ext>
                </a:extLst>
              </p:cNvPr>
              <p:cNvSpPr/>
              <p:nvPr/>
            </p:nvSpPr>
            <p:spPr>
              <a:xfrm>
                <a:off x="5347325" y="2581700"/>
                <a:ext cx="274375" cy="400075"/>
              </a:xfrm>
              <a:custGeom>
                <a:avLst/>
                <a:gdLst/>
                <a:ahLst/>
                <a:cxnLst/>
                <a:rect l="l" t="t" r="r" b="b"/>
                <a:pathLst>
                  <a:path w="10975" h="16003" extrusionOk="0">
                    <a:moveTo>
                      <a:pt x="5514" y="2129"/>
                    </a:moveTo>
                    <a:cubicBezTo>
                      <a:pt x="5695" y="2129"/>
                      <a:pt x="5891" y="2140"/>
                      <a:pt x="6105" y="2159"/>
                    </a:cubicBezTo>
                    <a:cubicBezTo>
                      <a:pt x="6305" y="2192"/>
                      <a:pt x="6505" y="2292"/>
                      <a:pt x="6672" y="2359"/>
                    </a:cubicBezTo>
                    <a:cubicBezTo>
                      <a:pt x="6839" y="2459"/>
                      <a:pt x="6972" y="2593"/>
                      <a:pt x="7105" y="2693"/>
                    </a:cubicBezTo>
                    <a:cubicBezTo>
                      <a:pt x="7172" y="2826"/>
                      <a:pt x="7306" y="2960"/>
                      <a:pt x="7339" y="3093"/>
                    </a:cubicBezTo>
                    <a:cubicBezTo>
                      <a:pt x="7372" y="3193"/>
                      <a:pt x="7439" y="3293"/>
                      <a:pt x="7439" y="3326"/>
                    </a:cubicBezTo>
                    <a:cubicBezTo>
                      <a:pt x="7472" y="3427"/>
                      <a:pt x="7472" y="3493"/>
                      <a:pt x="7472" y="3493"/>
                    </a:cubicBezTo>
                    <a:lnTo>
                      <a:pt x="7472" y="3760"/>
                    </a:lnTo>
                    <a:cubicBezTo>
                      <a:pt x="7439" y="4294"/>
                      <a:pt x="7005" y="4694"/>
                      <a:pt x="6305" y="5028"/>
                    </a:cubicBezTo>
                    <a:cubicBezTo>
                      <a:pt x="5604" y="5428"/>
                      <a:pt x="4704" y="5595"/>
                      <a:pt x="3636" y="5628"/>
                    </a:cubicBezTo>
                    <a:cubicBezTo>
                      <a:pt x="3636" y="5528"/>
                      <a:pt x="3703" y="5295"/>
                      <a:pt x="3870" y="4928"/>
                    </a:cubicBezTo>
                    <a:cubicBezTo>
                      <a:pt x="4003" y="4594"/>
                      <a:pt x="4103" y="4260"/>
                      <a:pt x="4170" y="3994"/>
                    </a:cubicBezTo>
                    <a:cubicBezTo>
                      <a:pt x="4203" y="3693"/>
                      <a:pt x="4270" y="3493"/>
                      <a:pt x="4303" y="3293"/>
                    </a:cubicBezTo>
                    <a:cubicBezTo>
                      <a:pt x="4337" y="3093"/>
                      <a:pt x="4370" y="2926"/>
                      <a:pt x="4370" y="2759"/>
                    </a:cubicBezTo>
                    <a:cubicBezTo>
                      <a:pt x="4370" y="2626"/>
                      <a:pt x="4437" y="2493"/>
                      <a:pt x="4470" y="2359"/>
                    </a:cubicBezTo>
                    <a:cubicBezTo>
                      <a:pt x="4730" y="2194"/>
                      <a:pt x="5074" y="2129"/>
                      <a:pt x="5514" y="2129"/>
                    </a:cubicBezTo>
                    <a:close/>
                    <a:moveTo>
                      <a:pt x="5918" y="7567"/>
                    </a:moveTo>
                    <a:cubicBezTo>
                      <a:pt x="5986" y="7567"/>
                      <a:pt x="6049" y="7574"/>
                      <a:pt x="6105" y="7596"/>
                    </a:cubicBezTo>
                    <a:cubicBezTo>
                      <a:pt x="6505" y="7630"/>
                      <a:pt x="6872" y="7763"/>
                      <a:pt x="7206" y="7930"/>
                    </a:cubicBezTo>
                    <a:cubicBezTo>
                      <a:pt x="7539" y="8097"/>
                      <a:pt x="7839" y="8330"/>
                      <a:pt x="8106" y="8597"/>
                    </a:cubicBezTo>
                    <a:cubicBezTo>
                      <a:pt x="8340" y="8864"/>
                      <a:pt x="8506" y="9197"/>
                      <a:pt x="8640" y="9598"/>
                    </a:cubicBezTo>
                    <a:cubicBezTo>
                      <a:pt x="8773" y="9965"/>
                      <a:pt x="8807" y="10432"/>
                      <a:pt x="8707" y="10932"/>
                    </a:cubicBezTo>
                    <a:cubicBezTo>
                      <a:pt x="8673" y="11165"/>
                      <a:pt x="8607" y="11366"/>
                      <a:pt x="8506" y="11599"/>
                    </a:cubicBezTo>
                    <a:cubicBezTo>
                      <a:pt x="8473" y="11766"/>
                      <a:pt x="8340" y="11866"/>
                      <a:pt x="8106" y="12033"/>
                    </a:cubicBezTo>
                    <a:cubicBezTo>
                      <a:pt x="7873" y="12166"/>
                      <a:pt x="7673" y="12333"/>
                      <a:pt x="7439" y="12500"/>
                    </a:cubicBezTo>
                    <a:cubicBezTo>
                      <a:pt x="7206" y="12667"/>
                      <a:pt x="6939" y="12800"/>
                      <a:pt x="6672" y="12933"/>
                    </a:cubicBezTo>
                    <a:cubicBezTo>
                      <a:pt x="6438" y="13033"/>
                      <a:pt x="6171" y="13134"/>
                      <a:pt x="5971" y="13167"/>
                    </a:cubicBezTo>
                    <a:lnTo>
                      <a:pt x="4003" y="13601"/>
                    </a:lnTo>
                    <a:cubicBezTo>
                      <a:pt x="3588" y="13649"/>
                      <a:pt x="3209" y="13680"/>
                      <a:pt x="2878" y="13680"/>
                    </a:cubicBezTo>
                    <a:cubicBezTo>
                      <a:pt x="2757" y="13680"/>
                      <a:pt x="2643" y="13676"/>
                      <a:pt x="2536" y="13667"/>
                    </a:cubicBezTo>
                    <a:lnTo>
                      <a:pt x="2435" y="13667"/>
                    </a:lnTo>
                    <a:cubicBezTo>
                      <a:pt x="2536" y="13000"/>
                      <a:pt x="2636" y="12433"/>
                      <a:pt x="2702" y="11966"/>
                    </a:cubicBezTo>
                    <a:cubicBezTo>
                      <a:pt x="2802" y="11499"/>
                      <a:pt x="2836" y="11099"/>
                      <a:pt x="2936" y="10698"/>
                    </a:cubicBezTo>
                    <a:cubicBezTo>
                      <a:pt x="3003" y="10365"/>
                      <a:pt x="3036" y="9998"/>
                      <a:pt x="3136" y="9664"/>
                    </a:cubicBezTo>
                    <a:cubicBezTo>
                      <a:pt x="3169" y="9331"/>
                      <a:pt x="3269" y="8964"/>
                      <a:pt x="3303" y="8497"/>
                    </a:cubicBezTo>
                    <a:lnTo>
                      <a:pt x="3369" y="7930"/>
                    </a:lnTo>
                    <a:cubicBezTo>
                      <a:pt x="3470" y="7930"/>
                      <a:pt x="3603" y="7863"/>
                      <a:pt x="3836" y="7830"/>
                    </a:cubicBezTo>
                    <a:cubicBezTo>
                      <a:pt x="4103" y="7796"/>
                      <a:pt x="4337" y="7763"/>
                      <a:pt x="4637" y="7696"/>
                    </a:cubicBezTo>
                    <a:cubicBezTo>
                      <a:pt x="4937" y="7663"/>
                      <a:pt x="5204" y="7630"/>
                      <a:pt x="5471" y="7596"/>
                    </a:cubicBezTo>
                    <a:cubicBezTo>
                      <a:pt x="5627" y="7596"/>
                      <a:pt x="5782" y="7567"/>
                      <a:pt x="5918" y="7567"/>
                    </a:cubicBezTo>
                    <a:close/>
                    <a:moveTo>
                      <a:pt x="5688" y="0"/>
                    </a:moveTo>
                    <a:cubicBezTo>
                      <a:pt x="5109" y="0"/>
                      <a:pt x="4466" y="87"/>
                      <a:pt x="3803" y="291"/>
                    </a:cubicBezTo>
                    <a:cubicBezTo>
                      <a:pt x="3633" y="264"/>
                      <a:pt x="3473" y="252"/>
                      <a:pt x="3322" y="252"/>
                    </a:cubicBezTo>
                    <a:cubicBezTo>
                      <a:pt x="2911" y="252"/>
                      <a:pt x="2571" y="345"/>
                      <a:pt x="2302" y="491"/>
                    </a:cubicBezTo>
                    <a:cubicBezTo>
                      <a:pt x="1935" y="691"/>
                      <a:pt x="1702" y="958"/>
                      <a:pt x="1668" y="1192"/>
                    </a:cubicBezTo>
                    <a:cubicBezTo>
                      <a:pt x="1768" y="1525"/>
                      <a:pt x="1802" y="1825"/>
                      <a:pt x="1835" y="2059"/>
                    </a:cubicBezTo>
                    <a:cubicBezTo>
                      <a:pt x="1868" y="2326"/>
                      <a:pt x="1935" y="2526"/>
                      <a:pt x="1968" y="2793"/>
                    </a:cubicBezTo>
                    <a:cubicBezTo>
                      <a:pt x="2002" y="2993"/>
                      <a:pt x="2002" y="3193"/>
                      <a:pt x="2002" y="3326"/>
                    </a:cubicBezTo>
                    <a:cubicBezTo>
                      <a:pt x="1868" y="4027"/>
                      <a:pt x="1768" y="4661"/>
                      <a:pt x="1635" y="5194"/>
                    </a:cubicBezTo>
                    <a:cubicBezTo>
                      <a:pt x="1501" y="5728"/>
                      <a:pt x="1368" y="6229"/>
                      <a:pt x="1301" y="6696"/>
                    </a:cubicBezTo>
                    <a:cubicBezTo>
                      <a:pt x="1268" y="6962"/>
                      <a:pt x="1268" y="7196"/>
                      <a:pt x="1201" y="7463"/>
                    </a:cubicBezTo>
                    <a:cubicBezTo>
                      <a:pt x="1168" y="7696"/>
                      <a:pt x="1168" y="7896"/>
                      <a:pt x="1135" y="8130"/>
                    </a:cubicBezTo>
                    <a:cubicBezTo>
                      <a:pt x="1034" y="8497"/>
                      <a:pt x="968" y="8964"/>
                      <a:pt x="801" y="9564"/>
                    </a:cubicBezTo>
                    <a:cubicBezTo>
                      <a:pt x="668" y="10198"/>
                      <a:pt x="501" y="11065"/>
                      <a:pt x="334" y="12200"/>
                    </a:cubicBezTo>
                    <a:cubicBezTo>
                      <a:pt x="334" y="12333"/>
                      <a:pt x="301" y="12466"/>
                      <a:pt x="301" y="12533"/>
                    </a:cubicBezTo>
                    <a:lnTo>
                      <a:pt x="301" y="12833"/>
                    </a:lnTo>
                    <a:cubicBezTo>
                      <a:pt x="267" y="12967"/>
                      <a:pt x="201" y="13100"/>
                      <a:pt x="201" y="13167"/>
                    </a:cubicBezTo>
                    <a:cubicBezTo>
                      <a:pt x="201" y="13234"/>
                      <a:pt x="167" y="13367"/>
                      <a:pt x="167" y="13467"/>
                    </a:cubicBezTo>
                    <a:cubicBezTo>
                      <a:pt x="134" y="13801"/>
                      <a:pt x="100" y="14068"/>
                      <a:pt x="34" y="14334"/>
                    </a:cubicBezTo>
                    <a:cubicBezTo>
                      <a:pt x="0" y="14601"/>
                      <a:pt x="34" y="14835"/>
                      <a:pt x="100" y="15002"/>
                    </a:cubicBezTo>
                    <a:cubicBezTo>
                      <a:pt x="167" y="15202"/>
                      <a:pt x="301" y="15368"/>
                      <a:pt x="467" y="15502"/>
                    </a:cubicBezTo>
                    <a:cubicBezTo>
                      <a:pt x="668" y="15635"/>
                      <a:pt x="968" y="15769"/>
                      <a:pt x="1335" y="15835"/>
                    </a:cubicBezTo>
                    <a:lnTo>
                      <a:pt x="2602" y="16002"/>
                    </a:lnTo>
                    <a:cubicBezTo>
                      <a:pt x="3103" y="15936"/>
                      <a:pt x="3536" y="15835"/>
                      <a:pt x="3970" y="15802"/>
                    </a:cubicBezTo>
                    <a:cubicBezTo>
                      <a:pt x="4370" y="15769"/>
                      <a:pt x="4770" y="15669"/>
                      <a:pt x="5137" y="15635"/>
                    </a:cubicBezTo>
                    <a:cubicBezTo>
                      <a:pt x="5504" y="15602"/>
                      <a:pt x="5871" y="15502"/>
                      <a:pt x="6272" y="15435"/>
                    </a:cubicBezTo>
                    <a:cubicBezTo>
                      <a:pt x="6638" y="15335"/>
                      <a:pt x="7005" y="15202"/>
                      <a:pt x="7472" y="15002"/>
                    </a:cubicBezTo>
                    <a:cubicBezTo>
                      <a:pt x="8640" y="14501"/>
                      <a:pt x="9474" y="13967"/>
                      <a:pt x="10008" y="13334"/>
                    </a:cubicBezTo>
                    <a:cubicBezTo>
                      <a:pt x="10541" y="12700"/>
                      <a:pt x="10841" y="12133"/>
                      <a:pt x="10942" y="11532"/>
                    </a:cubicBezTo>
                    <a:lnTo>
                      <a:pt x="10975" y="11366"/>
                    </a:lnTo>
                    <a:lnTo>
                      <a:pt x="10942" y="9531"/>
                    </a:lnTo>
                    <a:cubicBezTo>
                      <a:pt x="10942" y="9064"/>
                      <a:pt x="10841" y="8697"/>
                      <a:pt x="10775" y="8363"/>
                    </a:cubicBezTo>
                    <a:cubicBezTo>
                      <a:pt x="10675" y="8030"/>
                      <a:pt x="10608" y="7796"/>
                      <a:pt x="10475" y="7563"/>
                    </a:cubicBezTo>
                    <a:cubicBezTo>
                      <a:pt x="10274" y="7229"/>
                      <a:pt x="9607" y="6729"/>
                      <a:pt x="8540" y="6128"/>
                    </a:cubicBezTo>
                    <a:cubicBezTo>
                      <a:pt x="9274" y="5495"/>
                      <a:pt x="9641" y="4794"/>
                      <a:pt x="9774" y="3994"/>
                    </a:cubicBezTo>
                    <a:cubicBezTo>
                      <a:pt x="9807" y="3627"/>
                      <a:pt x="9774" y="3293"/>
                      <a:pt x="9674" y="2926"/>
                    </a:cubicBezTo>
                    <a:lnTo>
                      <a:pt x="9440" y="2092"/>
                    </a:lnTo>
                    <a:lnTo>
                      <a:pt x="8506" y="1125"/>
                    </a:lnTo>
                    <a:cubicBezTo>
                      <a:pt x="8206" y="858"/>
                      <a:pt x="7939" y="658"/>
                      <a:pt x="7673" y="491"/>
                    </a:cubicBezTo>
                    <a:cubicBezTo>
                      <a:pt x="7439" y="358"/>
                      <a:pt x="7206" y="224"/>
                      <a:pt x="7005" y="191"/>
                    </a:cubicBezTo>
                    <a:cubicBezTo>
                      <a:pt x="6805" y="124"/>
                      <a:pt x="6638" y="57"/>
                      <a:pt x="6505" y="57"/>
                    </a:cubicBezTo>
                    <a:cubicBezTo>
                      <a:pt x="6372" y="24"/>
                      <a:pt x="6305" y="24"/>
                      <a:pt x="6205" y="24"/>
                    </a:cubicBezTo>
                    <a:cubicBezTo>
                      <a:pt x="6039" y="8"/>
                      <a:pt x="5867" y="0"/>
                      <a:pt x="56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1169;p46">
                <a:extLst>
                  <a:ext uri="{FF2B5EF4-FFF2-40B4-BE49-F238E27FC236}">
                    <a16:creationId xmlns:a16="http://schemas.microsoft.com/office/drawing/2014/main" id="{9E0BFFCF-16F8-6DF9-BFDD-83952EB8224C}"/>
                  </a:ext>
                </a:extLst>
              </p:cNvPr>
              <p:cNvSpPr/>
              <p:nvPr/>
            </p:nvSpPr>
            <p:spPr>
              <a:xfrm>
                <a:off x="5725925" y="2357750"/>
                <a:ext cx="325250" cy="408750"/>
              </a:xfrm>
              <a:custGeom>
                <a:avLst/>
                <a:gdLst/>
                <a:ahLst/>
                <a:cxnLst/>
                <a:rect l="l" t="t" r="r" b="b"/>
                <a:pathLst>
                  <a:path w="13010" h="16350" extrusionOk="0">
                    <a:moveTo>
                      <a:pt x="6301" y="1"/>
                    </a:moveTo>
                    <a:cubicBezTo>
                      <a:pt x="6113" y="1"/>
                      <a:pt x="5921" y="26"/>
                      <a:pt x="5738" y="76"/>
                    </a:cubicBezTo>
                    <a:cubicBezTo>
                      <a:pt x="5371" y="142"/>
                      <a:pt x="5004" y="276"/>
                      <a:pt x="4671" y="443"/>
                    </a:cubicBezTo>
                    <a:cubicBezTo>
                      <a:pt x="4270" y="609"/>
                      <a:pt x="4037" y="743"/>
                      <a:pt x="3870" y="810"/>
                    </a:cubicBezTo>
                    <a:cubicBezTo>
                      <a:pt x="3270" y="1110"/>
                      <a:pt x="2769" y="1477"/>
                      <a:pt x="2369" y="1910"/>
                    </a:cubicBezTo>
                    <a:cubicBezTo>
                      <a:pt x="1935" y="2377"/>
                      <a:pt x="1568" y="2878"/>
                      <a:pt x="1168" y="3445"/>
                    </a:cubicBezTo>
                    <a:lnTo>
                      <a:pt x="34" y="5213"/>
                    </a:lnTo>
                    <a:cubicBezTo>
                      <a:pt x="67" y="5279"/>
                      <a:pt x="67" y="5480"/>
                      <a:pt x="67" y="5780"/>
                    </a:cubicBezTo>
                    <a:cubicBezTo>
                      <a:pt x="67" y="6113"/>
                      <a:pt x="67" y="6547"/>
                      <a:pt x="34" y="7047"/>
                    </a:cubicBezTo>
                    <a:cubicBezTo>
                      <a:pt x="1" y="8448"/>
                      <a:pt x="34" y="9583"/>
                      <a:pt x="267" y="10416"/>
                    </a:cubicBezTo>
                    <a:cubicBezTo>
                      <a:pt x="534" y="11250"/>
                      <a:pt x="768" y="11951"/>
                      <a:pt x="1035" y="12551"/>
                    </a:cubicBezTo>
                    <a:cubicBezTo>
                      <a:pt x="1168" y="12785"/>
                      <a:pt x="1335" y="13085"/>
                      <a:pt x="1502" y="13385"/>
                    </a:cubicBezTo>
                    <a:cubicBezTo>
                      <a:pt x="1668" y="13719"/>
                      <a:pt x="1902" y="13986"/>
                      <a:pt x="2169" y="14286"/>
                    </a:cubicBezTo>
                    <a:cubicBezTo>
                      <a:pt x="2402" y="14619"/>
                      <a:pt x="2736" y="14886"/>
                      <a:pt x="3103" y="15153"/>
                    </a:cubicBezTo>
                    <a:cubicBezTo>
                      <a:pt x="3503" y="15420"/>
                      <a:pt x="3937" y="15654"/>
                      <a:pt x="4504" y="15887"/>
                    </a:cubicBezTo>
                    <a:cubicBezTo>
                      <a:pt x="5004" y="16087"/>
                      <a:pt x="5438" y="16221"/>
                      <a:pt x="5771" y="16287"/>
                    </a:cubicBezTo>
                    <a:cubicBezTo>
                      <a:pt x="6001" y="16310"/>
                      <a:pt x="6232" y="16349"/>
                      <a:pt x="6451" y="16349"/>
                    </a:cubicBezTo>
                    <a:cubicBezTo>
                      <a:pt x="6549" y="16349"/>
                      <a:pt x="6646" y="16341"/>
                      <a:pt x="6739" y="16321"/>
                    </a:cubicBezTo>
                    <a:cubicBezTo>
                      <a:pt x="7039" y="16287"/>
                      <a:pt x="7339" y="16254"/>
                      <a:pt x="7606" y="16121"/>
                    </a:cubicBezTo>
                    <a:cubicBezTo>
                      <a:pt x="7906" y="15987"/>
                      <a:pt x="8206" y="15887"/>
                      <a:pt x="8573" y="15720"/>
                    </a:cubicBezTo>
                    <a:cubicBezTo>
                      <a:pt x="9708" y="15153"/>
                      <a:pt x="10642" y="14486"/>
                      <a:pt x="11342" y="13652"/>
                    </a:cubicBezTo>
                    <a:cubicBezTo>
                      <a:pt x="11576" y="13419"/>
                      <a:pt x="11842" y="13118"/>
                      <a:pt x="12043" y="12718"/>
                    </a:cubicBezTo>
                    <a:cubicBezTo>
                      <a:pt x="12243" y="12318"/>
                      <a:pt x="12409" y="11918"/>
                      <a:pt x="12576" y="11451"/>
                    </a:cubicBezTo>
                    <a:cubicBezTo>
                      <a:pt x="12743" y="10984"/>
                      <a:pt x="12876" y="10583"/>
                      <a:pt x="12910" y="10216"/>
                    </a:cubicBezTo>
                    <a:cubicBezTo>
                      <a:pt x="13010" y="9816"/>
                      <a:pt x="13010" y="9549"/>
                      <a:pt x="12977" y="9282"/>
                    </a:cubicBezTo>
                    <a:cubicBezTo>
                      <a:pt x="12977" y="9249"/>
                      <a:pt x="12910" y="9216"/>
                      <a:pt x="12876" y="9082"/>
                    </a:cubicBezTo>
                    <a:cubicBezTo>
                      <a:pt x="12876" y="9082"/>
                      <a:pt x="12843" y="9049"/>
                      <a:pt x="12843" y="8982"/>
                    </a:cubicBezTo>
                    <a:cubicBezTo>
                      <a:pt x="12710" y="8649"/>
                      <a:pt x="12409" y="8415"/>
                      <a:pt x="12043" y="8282"/>
                    </a:cubicBezTo>
                    <a:cubicBezTo>
                      <a:pt x="11838" y="8219"/>
                      <a:pt x="11655" y="8185"/>
                      <a:pt x="11485" y="8185"/>
                    </a:cubicBezTo>
                    <a:cubicBezTo>
                      <a:pt x="11294" y="8185"/>
                      <a:pt x="11118" y="8227"/>
                      <a:pt x="10942" y="8315"/>
                    </a:cubicBezTo>
                    <a:cubicBezTo>
                      <a:pt x="10608" y="8482"/>
                      <a:pt x="10408" y="8782"/>
                      <a:pt x="10241" y="9216"/>
                    </a:cubicBezTo>
                    <a:cubicBezTo>
                      <a:pt x="10175" y="10250"/>
                      <a:pt x="9908" y="11117"/>
                      <a:pt x="9441" y="11784"/>
                    </a:cubicBezTo>
                    <a:cubicBezTo>
                      <a:pt x="8540" y="12551"/>
                      <a:pt x="7840" y="13052"/>
                      <a:pt x="7339" y="13285"/>
                    </a:cubicBezTo>
                    <a:cubicBezTo>
                      <a:pt x="6946" y="13473"/>
                      <a:pt x="6562" y="13565"/>
                      <a:pt x="6183" y="13565"/>
                    </a:cubicBezTo>
                    <a:cubicBezTo>
                      <a:pt x="5821" y="13565"/>
                      <a:pt x="5462" y="13481"/>
                      <a:pt x="5104" y="13319"/>
                    </a:cubicBezTo>
                    <a:cubicBezTo>
                      <a:pt x="4404" y="12985"/>
                      <a:pt x="3737" y="12218"/>
                      <a:pt x="3169" y="10950"/>
                    </a:cubicBezTo>
                    <a:cubicBezTo>
                      <a:pt x="2869" y="10283"/>
                      <a:pt x="2702" y="9716"/>
                      <a:pt x="2736" y="9282"/>
                    </a:cubicBezTo>
                    <a:cubicBezTo>
                      <a:pt x="2702" y="9149"/>
                      <a:pt x="2669" y="8882"/>
                      <a:pt x="2602" y="8382"/>
                    </a:cubicBezTo>
                    <a:cubicBezTo>
                      <a:pt x="2569" y="7915"/>
                      <a:pt x="2569" y="7214"/>
                      <a:pt x="2569" y="6314"/>
                    </a:cubicBezTo>
                    <a:cubicBezTo>
                      <a:pt x="2936" y="5413"/>
                      <a:pt x="3336" y="4712"/>
                      <a:pt x="3670" y="4245"/>
                    </a:cubicBezTo>
                    <a:cubicBezTo>
                      <a:pt x="4003" y="3778"/>
                      <a:pt x="4370" y="3445"/>
                      <a:pt x="4837" y="3245"/>
                    </a:cubicBezTo>
                    <a:cubicBezTo>
                      <a:pt x="5071" y="3111"/>
                      <a:pt x="5371" y="3045"/>
                      <a:pt x="5605" y="2911"/>
                    </a:cubicBezTo>
                    <a:cubicBezTo>
                      <a:pt x="5871" y="2778"/>
                      <a:pt x="6105" y="2711"/>
                      <a:pt x="6338" y="2611"/>
                    </a:cubicBezTo>
                    <a:cubicBezTo>
                      <a:pt x="6539" y="2544"/>
                      <a:pt x="6705" y="2477"/>
                      <a:pt x="6839" y="2444"/>
                    </a:cubicBezTo>
                    <a:cubicBezTo>
                      <a:pt x="6939" y="2411"/>
                      <a:pt x="7006" y="2411"/>
                      <a:pt x="7006" y="2411"/>
                    </a:cubicBezTo>
                    <a:cubicBezTo>
                      <a:pt x="7706" y="1944"/>
                      <a:pt x="7906" y="1377"/>
                      <a:pt x="7606" y="743"/>
                    </a:cubicBezTo>
                    <a:cubicBezTo>
                      <a:pt x="7439" y="376"/>
                      <a:pt x="7172" y="142"/>
                      <a:pt x="6839" y="76"/>
                    </a:cubicBezTo>
                    <a:cubicBezTo>
                      <a:pt x="6672" y="26"/>
                      <a:pt x="6489" y="1"/>
                      <a:pt x="63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1170;p46">
                <a:extLst>
                  <a:ext uri="{FF2B5EF4-FFF2-40B4-BE49-F238E27FC236}">
                    <a16:creationId xmlns:a16="http://schemas.microsoft.com/office/drawing/2014/main" id="{7FB9A195-B9C3-833E-C098-EA43E61A917A}"/>
                  </a:ext>
                </a:extLst>
              </p:cNvPr>
              <p:cNvSpPr/>
              <p:nvPr/>
            </p:nvSpPr>
            <p:spPr>
              <a:xfrm>
                <a:off x="4933700" y="2625900"/>
                <a:ext cx="285225" cy="357875"/>
              </a:xfrm>
              <a:custGeom>
                <a:avLst/>
                <a:gdLst/>
                <a:ahLst/>
                <a:cxnLst/>
                <a:rect l="l" t="t" r="r" b="b"/>
                <a:pathLst>
                  <a:path w="11409" h="14315" extrusionOk="0">
                    <a:moveTo>
                      <a:pt x="2535" y="3060"/>
                    </a:moveTo>
                    <a:cubicBezTo>
                      <a:pt x="2969" y="3560"/>
                      <a:pt x="3303" y="3927"/>
                      <a:pt x="3569" y="4227"/>
                    </a:cubicBezTo>
                    <a:cubicBezTo>
                      <a:pt x="3836" y="4527"/>
                      <a:pt x="4070" y="4761"/>
                      <a:pt x="4303" y="5028"/>
                    </a:cubicBezTo>
                    <a:cubicBezTo>
                      <a:pt x="4503" y="5228"/>
                      <a:pt x="4704" y="5495"/>
                      <a:pt x="4870" y="5728"/>
                    </a:cubicBezTo>
                    <a:cubicBezTo>
                      <a:pt x="5037" y="5995"/>
                      <a:pt x="5237" y="6329"/>
                      <a:pt x="5504" y="6662"/>
                    </a:cubicBezTo>
                    <a:cubicBezTo>
                      <a:pt x="5304" y="6729"/>
                      <a:pt x="4970" y="6862"/>
                      <a:pt x="4570" y="6929"/>
                    </a:cubicBezTo>
                    <a:cubicBezTo>
                      <a:pt x="4203" y="7062"/>
                      <a:pt x="3870" y="7196"/>
                      <a:pt x="3636" y="7329"/>
                    </a:cubicBezTo>
                    <a:cubicBezTo>
                      <a:pt x="3569" y="7329"/>
                      <a:pt x="3503" y="7329"/>
                      <a:pt x="3369" y="7363"/>
                    </a:cubicBezTo>
                    <a:cubicBezTo>
                      <a:pt x="3036" y="7429"/>
                      <a:pt x="2669" y="7596"/>
                      <a:pt x="2202" y="7896"/>
                    </a:cubicBezTo>
                    <a:cubicBezTo>
                      <a:pt x="2168" y="7096"/>
                      <a:pt x="2202" y="6362"/>
                      <a:pt x="2369" y="5595"/>
                    </a:cubicBezTo>
                    <a:cubicBezTo>
                      <a:pt x="2302" y="4694"/>
                      <a:pt x="2335" y="3860"/>
                      <a:pt x="2535" y="3060"/>
                    </a:cubicBezTo>
                    <a:close/>
                    <a:moveTo>
                      <a:pt x="2003" y="1"/>
                    </a:moveTo>
                    <a:cubicBezTo>
                      <a:pt x="1876" y="1"/>
                      <a:pt x="1742" y="20"/>
                      <a:pt x="1601" y="57"/>
                    </a:cubicBezTo>
                    <a:cubicBezTo>
                      <a:pt x="1001" y="224"/>
                      <a:pt x="667" y="591"/>
                      <a:pt x="667" y="1192"/>
                    </a:cubicBezTo>
                    <a:cubicBezTo>
                      <a:pt x="667" y="1358"/>
                      <a:pt x="634" y="1659"/>
                      <a:pt x="567" y="2025"/>
                    </a:cubicBezTo>
                    <a:cubicBezTo>
                      <a:pt x="534" y="2392"/>
                      <a:pt x="467" y="2759"/>
                      <a:pt x="401" y="3193"/>
                    </a:cubicBezTo>
                    <a:cubicBezTo>
                      <a:pt x="334" y="3593"/>
                      <a:pt x="300" y="4027"/>
                      <a:pt x="234" y="4394"/>
                    </a:cubicBezTo>
                    <a:cubicBezTo>
                      <a:pt x="200" y="4761"/>
                      <a:pt x="167" y="5094"/>
                      <a:pt x="200" y="5328"/>
                    </a:cubicBezTo>
                    <a:lnTo>
                      <a:pt x="0" y="7696"/>
                    </a:lnTo>
                    <a:lnTo>
                      <a:pt x="0" y="8063"/>
                    </a:lnTo>
                    <a:lnTo>
                      <a:pt x="0" y="8864"/>
                    </a:lnTo>
                    <a:cubicBezTo>
                      <a:pt x="34" y="9164"/>
                      <a:pt x="34" y="9498"/>
                      <a:pt x="67" y="9831"/>
                    </a:cubicBezTo>
                    <a:cubicBezTo>
                      <a:pt x="134" y="10165"/>
                      <a:pt x="167" y="10398"/>
                      <a:pt x="200" y="10598"/>
                    </a:cubicBezTo>
                    <a:cubicBezTo>
                      <a:pt x="200" y="10732"/>
                      <a:pt x="234" y="10865"/>
                      <a:pt x="267" y="10899"/>
                    </a:cubicBezTo>
                    <a:cubicBezTo>
                      <a:pt x="334" y="12600"/>
                      <a:pt x="401" y="13600"/>
                      <a:pt x="501" y="13934"/>
                    </a:cubicBezTo>
                    <a:cubicBezTo>
                      <a:pt x="534" y="14101"/>
                      <a:pt x="667" y="14234"/>
                      <a:pt x="868" y="14268"/>
                    </a:cubicBezTo>
                    <a:cubicBezTo>
                      <a:pt x="958" y="14298"/>
                      <a:pt x="1061" y="14314"/>
                      <a:pt x="1169" y="14314"/>
                    </a:cubicBezTo>
                    <a:cubicBezTo>
                      <a:pt x="1301" y="14314"/>
                      <a:pt x="1440" y="14289"/>
                      <a:pt x="1568" y="14234"/>
                    </a:cubicBezTo>
                    <a:cubicBezTo>
                      <a:pt x="1835" y="14168"/>
                      <a:pt x="2035" y="14067"/>
                      <a:pt x="2202" y="13934"/>
                    </a:cubicBezTo>
                    <a:cubicBezTo>
                      <a:pt x="2369" y="13834"/>
                      <a:pt x="2435" y="13667"/>
                      <a:pt x="2435" y="13500"/>
                    </a:cubicBezTo>
                    <a:lnTo>
                      <a:pt x="2435" y="11833"/>
                    </a:lnTo>
                    <a:cubicBezTo>
                      <a:pt x="2402" y="11265"/>
                      <a:pt x="2402" y="10832"/>
                      <a:pt x="2369" y="10398"/>
                    </a:cubicBezTo>
                    <a:cubicBezTo>
                      <a:pt x="2535" y="10231"/>
                      <a:pt x="2836" y="10065"/>
                      <a:pt x="3236" y="9864"/>
                    </a:cubicBezTo>
                    <a:cubicBezTo>
                      <a:pt x="3670" y="9664"/>
                      <a:pt x="4070" y="9498"/>
                      <a:pt x="4570" y="9264"/>
                    </a:cubicBezTo>
                    <a:cubicBezTo>
                      <a:pt x="5037" y="9064"/>
                      <a:pt x="5504" y="8897"/>
                      <a:pt x="5971" y="8730"/>
                    </a:cubicBezTo>
                    <a:cubicBezTo>
                      <a:pt x="6371" y="8564"/>
                      <a:pt x="6705" y="8430"/>
                      <a:pt x="6939" y="8363"/>
                    </a:cubicBezTo>
                    <a:cubicBezTo>
                      <a:pt x="7105" y="8430"/>
                      <a:pt x="7305" y="8597"/>
                      <a:pt x="7439" y="8864"/>
                    </a:cubicBezTo>
                    <a:cubicBezTo>
                      <a:pt x="7606" y="9097"/>
                      <a:pt x="7839" y="9531"/>
                      <a:pt x="8073" y="10098"/>
                    </a:cubicBezTo>
                    <a:cubicBezTo>
                      <a:pt x="8406" y="10565"/>
                      <a:pt x="8706" y="10932"/>
                      <a:pt x="8973" y="11332"/>
                    </a:cubicBezTo>
                    <a:cubicBezTo>
                      <a:pt x="9207" y="11699"/>
                      <a:pt x="9407" y="11966"/>
                      <a:pt x="9574" y="12233"/>
                    </a:cubicBezTo>
                    <a:cubicBezTo>
                      <a:pt x="9715" y="12321"/>
                      <a:pt x="9883" y="12362"/>
                      <a:pt x="10075" y="12362"/>
                    </a:cubicBezTo>
                    <a:cubicBezTo>
                      <a:pt x="10247" y="12362"/>
                      <a:pt x="10436" y="12329"/>
                      <a:pt x="10641" y="12266"/>
                    </a:cubicBezTo>
                    <a:cubicBezTo>
                      <a:pt x="11108" y="12099"/>
                      <a:pt x="11375" y="11899"/>
                      <a:pt x="11375" y="11566"/>
                    </a:cubicBezTo>
                    <a:cubicBezTo>
                      <a:pt x="11375" y="11432"/>
                      <a:pt x="11375" y="11366"/>
                      <a:pt x="11408" y="11199"/>
                    </a:cubicBezTo>
                    <a:cubicBezTo>
                      <a:pt x="11408" y="11099"/>
                      <a:pt x="11342" y="10932"/>
                      <a:pt x="11208" y="10732"/>
                    </a:cubicBezTo>
                    <a:cubicBezTo>
                      <a:pt x="11075" y="10532"/>
                      <a:pt x="10908" y="10331"/>
                      <a:pt x="10808" y="10065"/>
                    </a:cubicBezTo>
                    <a:cubicBezTo>
                      <a:pt x="10675" y="9864"/>
                      <a:pt x="10508" y="9598"/>
                      <a:pt x="10374" y="9397"/>
                    </a:cubicBezTo>
                    <a:cubicBezTo>
                      <a:pt x="10241" y="9197"/>
                      <a:pt x="10174" y="9031"/>
                      <a:pt x="10141" y="8897"/>
                    </a:cubicBezTo>
                    <a:cubicBezTo>
                      <a:pt x="10041" y="8864"/>
                      <a:pt x="9907" y="8664"/>
                      <a:pt x="9741" y="8397"/>
                    </a:cubicBezTo>
                    <a:cubicBezTo>
                      <a:pt x="9574" y="8163"/>
                      <a:pt x="9407" y="7863"/>
                      <a:pt x="9207" y="7529"/>
                    </a:cubicBezTo>
                    <a:cubicBezTo>
                      <a:pt x="9007" y="7196"/>
                      <a:pt x="8807" y="6862"/>
                      <a:pt x="8540" y="6562"/>
                    </a:cubicBezTo>
                    <a:cubicBezTo>
                      <a:pt x="8340" y="6262"/>
                      <a:pt x="8073" y="6028"/>
                      <a:pt x="7873" y="5862"/>
                    </a:cubicBezTo>
                    <a:cubicBezTo>
                      <a:pt x="7506" y="5428"/>
                      <a:pt x="7105" y="5061"/>
                      <a:pt x="6838" y="4727"/>
                    </a:cubicBezTo>
                    <a:cubicBezTo>
                      <a:pt x="6538" y="4394"/>
                      <a:pt x="6271" y="4094"/>
                      <a:pt x="6071" y="3827"/>
                    </a:cubicBezTo>
                    <a:cubicBezTo>
                      <a:pt x="6038" y="3727"/>
                      <a:pt x="5904" y="3593"/>
                      <a:pt x="5738" y="3393"/>
                    </a:cubicBezTo>
                    <a:cubicBezTo>
                      <a:pt x="5571" y="3226"/>
                      <a:pt x="5371" y="2993"/>
                      <a:pt x="5104" y="2726"/>
                    </a:cubicBezTo>
                    <a:lnTo>
                      <a:pt x="4337" y="1925"/>
                    </a:lnTo>
                    <a:lnTo>
                      <a:pt x="3569" y="1192"/>
                    </a:lnTo>
                    <a:cubicBezTo>
                      <a:pt x="3336" y="991"/>
                      <a:pt x="3069" y="691"/>
                      <a:pt x="2769" y="391"/>
                    </a:cubicBezTo>
                    <a:cubicBezTo>
                      <a:pt x="2601" y="127"/>
                      <a:pt x="2329" y="1"/>
                      <a:pt x="200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1171;p46">
                <a:extLst>
                  <a:ext uri="{FF2B5EF4-FFF2-40B4-BE49-F238E27FC236}">
                    <a16:creationId xmlns:a16="http://schemas.microsoft.com/office/drawing/2014/main" id="{C545DF28-C26F-1C43-DEBC-61E393B80229}"/>
                  </a:ext>
                </a:extLst>
              </p:cNvPr>
              <p:cNvSpPr/>
              <p:nvPr/>
            </p:nvSpPr>
            <p:spPr>
              <a:xfrm>
                <a:off x="4985825" y="2591175"/>
                <a:ext cx="221225" cy="237525"/>
              </a:xfrm>
              <a:custGeom>
                <a:avLst/>
                <a:gdLst/>
                <a:ahLst/>
                <a:cxnLst/>
                <a:rect l="l" t="t" r="r" b="b"/>
                <a:pathLst>
                  <a:path w="8849" h="9501" extrusionOk="0">
                    <a:moveTo>
                      <a:pt x="396" y="0"/>
                    </a:moveTo>
                    <a:cubicBezTo>
                      <a:pt x="179" y="0"/>
                      <a:pt x="1" y="250"/>
                      <a:pt x="217" y="412"/>
                    </a:cubicBezTo>
                    <a:cubicBezTo>
                      <a:pt x="1651" y="1880"/>
                      <a:pt x="3152" y="3281"/>
                      <a:pt x="4520" y="4815"/>
                    </a:cubicBezTo>
                    <a:cubicBezTo>
                      <a:pt x="5220" y="5583"/>
                      <a:pt x="5854" y="6317"/>
                      <a:pt x="6488" y="7117"/>
                    </a:cubicBezTo>
                    <a:cubicBezTo>
                      <a:pt x="6822" y="7551"/>
                      <a:pt x="7155" y="7951"/>
                      <a:pt x="7455" y="8385"/>
                    </a:cubicBezTo>
                    <a:cubicBezTo>
                      <a:pt x="7756" y="8785"/>
                      <a:pt x="8022" y="9152"/>
                      <a:pt x="8456" y="9452"/>
                    </a:cubicBezTo>
                    <a:cubicBezTo>
                      <a:pt x="8498" y="9486"/>
                      <a:pt x="8544" y="9500"/>
                      <a:pt x="8589" y="9500"/>
                    </a:cubicBezTo>
                    <a:cubicBezTo>
                      <a:pt x="8723" y="9500"/>
                      <a:pt x="8848" y="9369"/>
                      <a:pt x="8823" y="9219"/>
                    </a:cubicBezTo>
                    <a:cubicBezTo>
                      <a:pt x="8623" y="8285"/>
                      <a:pt x="7789" y="7451"/>
                      <a:pt x="7222" y="6717"/>
                    </a:cubicBezTo>
                    <a:cubicBezTo>
                      <a:pt x="6521" y="5883"/>
                      <a:pt x="5888" y="5082"/>
                      <a:pt x="5154" y="4282"/>
                    </a:cubicBezTo>
                    <a:cubicBezTo>
                      <a:pt x="3753" y="2747"/>
                      <a:pt x="2252" y="1280"/>
                      <a:pt x="550" y="45"/>
                    </a:cubicBezTo>
                    <a:cubicBezTo>
                      <a:pt x="500" y="14"/>
                      <a:pt x="447" y="0"/>
                      <a:pt x="3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1172;p46">
                <a:extLst>
                  <a:ext uri="{FF2B5EF4-FFF2-40B4-BE49-F238E27FC236}">
                    <a16:creationId xmlns:a16="http://schemas.microsoft.com/office/drawing/2014/main" id="{E8B8BC0A-1B0E-AA82-D32E-E71FDBAC8EF2}"/>
                  </a:ext>
                </a:extLst>
              </p:cNvPr>
              <p:cNvSpPr/>
              <p:nvPr/>
            </p:nvSpPr>
            <p:spPr>
              <a:xfrm>
                <a:off x="5216400" y="2848100"/>
                <a:ext cx="41725" cy="62375"/>
              </a:xfrm>
              <a:custGeom>
                <a:avLst/>
                <a:gdLst/>
                <a:ahLst/>
                <a:cxnLst/>
                <a:rect l="l" t="t" r="r" b="b"/>
                <a:pathLst>
                  <a:path w="1669" h="2495" extrusionOk="0">
                    <a:moveTo>
                      <a:pt x="317" y="1"/>
                    </a:moveTo>
                    <a:cubicBezTo>
                      <a:pt x="290" y="1"/>
                      <a:pt x="262" y="3"/>
                      <a:pt x="234" y="9"/>
                    </a:cubicBezTo>
                    <a:cubicBezTo>
                      <a:pt x="100" y="42"/>
                      <a:pt x="0" y="209"/>
                      <a:pt x="34" y="343"/>
                    </a:cubicBezTo>
                    <a:cubicBezTo>
                      <a:pt x="100" y="710"/>
                      <a:pt x="234" y="1043"/>
                      <a:pt x="401" y="1443"/>
                    </a:cubicBezTo>
                    <a:cubicBezTo>
                      <a:pt x="501" y="1610"/>
                      <a:pt x="567" y="1710"/>
                      <a:pt x="667" y="1877"/>
                    </a:cubicBezTo>
                    <a:cubicBezTo>
                      <a:pt x="701" y="1977"/>
                      <a:pt x="768" y="2111"/>
                      <a:pt x="868" y="2177"/>
                    </a:cubicBezTo>
                    <a:cubicBezTo>
                      <a:pt x="934" y="2277"/>
                      <a:pt x="1001" y="2377"/>
                      <a:pt x="1068" y="2444"/>
                    </a:cubicBezTo>
                    <a:cubicBezTo>
                      <a:pt x="1134" y="2478"/>
                      <a:pt x="1201" y="2494"/>
                      <a:pt x="1272" y="2494"/>
                    </a:cubicBezTo>
                    <a:cubicBezTo>
                      <a:pt x="1343" y="2494"/>
                      <a:pt x="1418" y="2478"/>
                      <a:pt x="1501" y="2444"/>
                    </a:cubicBezTo>
                    <a:cubicBezTo>
                      <a:pt x="1601" y="2344"/>
                      <a:pt x="1668" y="2211"/>
                      <a:pt x="1668" y="2044"/>
                    </a:cubicBezTo>
                    <a:cubicBezTo>
                      <a:pt x="1668" y="1977"/>
                      <a:pt x="1601" y="1910"/>
                      <a:pt x="1568" y="1877"/>
                    </a:cubicBezTo>
                    <a:cubicBezTo>
                      <a:pt x="1568" y="1844"/>
                      <a:pt x="1568" y="1810"/>
                      <a:pt x="1535" y="1777"/>
                    </a:cubicBezTo>
                    <a:cubicBezTo>
                      <a:pt x="1435" y="1677"/>
                      <a:pt x="1401" y="1610"/>
                      <a:pt x="1368" y="1477"/>
                    </a:cubicBezTo>
                    <a:lnTo>
                      <a:pt x="1335" y="1443"/>
                    </a:lnTo>
                    <a:cubicBezTo>
                      <a:pt x="1268" y="1377"/>
                      <a:pt x="1268" y="1343"/>
                      <a:pt x="1235" y="1310"/>
                    </a:cubicBezTo>
                    <a:cubicBezTo>
                      <a:pt x="1201" y="1210"/>
                      <a:pt x="1168" y="1143"/>
                      <a:pt x="1101" y="1110"/>
                    </a:cubicBezTo>
                    <a:cubicBezTo>
                      <a:pt x="934" y="810"/>
                      <a:pt x="768" y="476"/>
                      <a:pt x="601" y="176"/>
                    </a:cubicBezTo>
                    <a:cubicBezTo>
                      <a:pt x="546" y="65"/>
                      <a:pt x="444" y="1"/>
                      <a:pt x="31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1173;p46">
                <a:extLst>
                  <a:ext uri="{FF2B5EF4-FFF2-40B4-BE49-F238E27FC236}">
                    <a16:creationId xmlns:a16="http://schemas.microsoft.com/office/drawing/2014/main" id="{0C3064A2-4B76-E023-1A1F-55D367D5F2EF}"/>
                  </a:ext>
                </a:extLst>
              </p:cNvPr>
              <p:cNvSpPr/>
              <p:nvPr/>
            </p:nvSpPr>
            <p:spPr>
              <a:xfrm>
                <a:off x="5103825" y="2865525"/>
                <a:ext cx="92425" cy="107025"/>
              </a:xfrm>
              <a:custGeom>
                <a:avLst/>
                <a:gdLst/>
                <a:ahLst/>
                <a:cxnLst/>
                <a:rect l="l" t="t" r="r" b="b"/>
                <a:pathLst>
                  <a:path w="3697" h="4281" extrusionOk="0">
                    <a:moveTo>
                      <a:pt x="307" y="1"/>
                    </a:moveTo>
                    <a:cubicBezTo>
                      <a:pt x="199" y="1"/>
                      <a:pt x="93" y="50"/>
                      <a:pt x="67" y="179"/>
                    </a:cubicBezTo>
                    <a:cubicBezTo>
                      <a:pt x="0" y="446"/>
                      <a:pt x="100" y="680"/>
                      <a:pt x="234" y="880"/>
                    </a:cubicBezTo>
                    <a:cubicBezTo>
                      <a:pt x="367" y="1147"/>
                      <a:pt x="500" y="1380"/>
                      <a:pt x="634" y="1647"/>
                    </a:cubicBezTo>
                    <a:cubicBezTo>
                      <a:pt x="901" y="2147"/>
                      <a:pt x="1201" y="2614"/>
                      <a:pt x="1434" y="3115"/>
                    </a:cubicBezTo>
                    <a:cubicBezTo>
                      <a:pt x="1635" y="3482"/>
                      <a:pt x="1901" y="3949"/>
                      <a:pt x="2268" y="4149"/>
                    </a:cubicBezTo>
                    <a:cubicBezTo>
                      <a:pt x="2431" y="4237"/>
                      <a:pt x="2619" y="4280"/>
                      <a:pt x="2808" y="4280"/>
                    </a:cubicBezTo>
                    <a:cubicBezTo>
                      <a:pt x="3046" y="4280"/>
                      <a:pt x="3283" y="4212"/>
                      <a:pt x="3469" y="4082"/>
                    </a:cubicBezTo>
                    <a:cubicBezTo>
                      <a:pt x="3697" y="3912"/>
                      <a:pt x="3561" y="3620"/>
                      <a:pt x="3371" y="3620"/>
                    </a:cubicBezTo>
                    <a:cubicBezTo>
                      <a:pt x="3338" y="3620"/>
                      <a:pt x="3304" y="3629"/>
                      <a:pt x="3269" y="3649"/>
                    </a:cubicBezTo>
                    <a:cubicBezTo>
                      <a:pt x="3207" y="3687"/>
                      <a:pt x="3141" y="3705"/>
                      <a:pt x="3074" y="3705"/>
                    </a:cubicBezTo>
                    <a:cubicBezTo>
                      <a:pt x="2852" y="3705"/>
                      <a:pt x="2614" y="3520"/>
                      <a:pt x="2435" y="3315"/>
                    </a:cubicBezTo>
                    <a:cubicBezTo>
                      <a:pt x="2202" y="3015"/>
                      <a:pt x="2035" y="2614"/>
                      <a:pt x="1835" y="2214"/>
                    </a:cubicBezTo>
                    <a:cubicBezTo>
                      <a:pt x="1601" y="1847"/>
                      <a:pt x="1401" y="1447"/>
                      <a:pt x="1201" y="1047"/>
                    </a:cubicBezTo>
                    <a:cubicBezTo>
                      <a:pt x="1101" y="847"/>
                      <a:pt x="1001" y="680"/>
                      <a:pt x="867" y="480"/>
                    </a:cubicBezTo>
                    <a:cubicBezTo>
                      <a:pt x="734" y="279"/>
                      <a:pt x="667" y="46"/>
                      <a:pt x="400" y="13"/>
                    </a:cubicBezTo>
                    <a:cubicBezTo>
                      <a:pt x="370" y="5"/>
                      <a:pt x="339" y="1"/>
                      <a:pt x="30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1174;p46">
                <a:extLst>
                  <a:ext uri="{FF2B5EF4-FFF2-40B4-BE49-F238E27FC236}">
                    <a16:creationId xmlns:a16="http://schemas.microsoft.com/office/drawing/2014/main" id="{D43267F6-FAF8-7456-ECFB-0B72C0FE40C1}"/>
                  </a:ext>
                </a:extLst>
              </p:cNvPr>
              <p:cNvSpPr/>
              <p:nvPr/>
            </p:nvSpPr>
            <p:spPr>
              <a:xfrm>
                <a:off x="5008750" y="2866825"/>
                <a:ext cx="83950" cy="117150"/>
              </a:xfrm>
              <a:custGeom>
                <a:avLst/>
                <a:gdLst/>
                <a:ahLst/>
                <a:cxnLst/>
                <a:rect l="l" t="t" r="r" b="b"/>
                <a:pathLst>
                  <a:path w="3358" h="4686" extrusionOk="0">
                    <a:moveTo>
                      <a:pt x="2998" y="1"/>
                    </a:moveTo>
                    <a:cubicBezTo>
                      <a:pt x="2958" y="1"/>
                      <a:pt x="2915" y="9"/>
                      <a:pt x="2869" y="27"/>
                    </a:cubicBezTo>
                    <a:cubicBezTo>
                      <a:pt x="1968" y="294"/>
                      <a:pt x="1001" y="728"/>
                      <a:pt x="467" y="1562"/>
                    </a:cubicBezTo>
                    <a:cubicBezTo>
                      <a:pt x="167" y="2029"/>
                      <a:pt x="67" y="2462"/>
                      <a:pt x="67" y="2996"/>
                    </a:cubicBezTo>
                    <a:cubicBezTo>
                      <a:pt x="67" y="3263"/>
                      <a:pt x="134" y="3496"/>
                      <a:pt x="134" y="3730"/>
                    </a:cubicBezTo>
                    <a:cubicBezTo>
                      <a:pt x="134" y="3997"/>
                      <a:pt x="0" y="4297"/>
                      <a:pt x="201" y="4564"/>
                    </a:cubicBezTo>
                    <a:cubicBezTo>
                      <a:pt x="277" y="4615"/>
                      <a:pt x="354" y="4686"/>
                      <a:pt x="446" y="4686"/>
                    </a:cubicBezTo>
                    <a:cubicBezTo>
                      <a:pt x="474" y="4686"/>
                      <a:pt x="503" y="4679"/>
                      <a:pt x="534" y="4664"/>
                    </a:cubicBezTo>
                    <a:cubicBezTo>
                      <a:pt x="1135" y="4531"/>
                      <a:pt x="1001" y="3697"/>
                      <a:pt x="968" y="3230"/>
                    </a:cubicBezTo>
                    <a:cubicBezTo>
                      <a:pt x="901" y="2796"/>
                      <a:pt x="901" y="2429"/>
                      <a:pt x="1135" y="2095"/>
                    </a:cubicBezTo>
                    <a:cubicBezTo>
                      <a:pt x="1335" y="1729"/>
                      <a:pt x="1635" y="1462"/>
                      <a:pt x="1968" y="1228"/>
                    </a:cubicBezTo>
                    <a:cubicBezTo>
                      <a:pt x="2335" y="961"/>
                      <a:pt x="2702" y="728"/>
                      <a:pt x="3069" y="528"/>
                    </a:cubicBezTo>
                    <a:cubicBezTo>
                      <a:pt x="3357" y="326"/>
                      <a:pt x="3248" y="1"/>
                      <a:pt x="299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1175;p46">
                <a:extLst>
                  <a:ext uri="{FF2B5EF4-FFF2-40B4-BE49-F238E27FC236}">
                    <a16:creationId xmlns:a16="http://schemas.microsoft.com/office/drawing/2014/main" id="{F761A433-95BF-96CB-CF7E-46E7E42202F1}"/>
                  </a:ext>
                </a:extLst>
              </p:cNvPr>
              <p:cNvSpPr/>
              <p:nvPr/>
            </p:nvSpPr>
            <p:spPr>
              <a:xfrm>
                <a:off x="4885325" y="2606850"/>
                <a:ext cx="44725" cy="385775"/>
              </a:xfrm>
              <a:custGeom>
                <a:avLst/>
                <a:gdLst/>
                <a:ahLst/>
                <a:cxnLst/>
                <a:rect l="l" t="t" r="r" b="b"/>
                <a:pathLst>
                  <a:path w="1789" h="15431" extrusionOk="0">
                    <a:moveTo>
                      <a:pt x="1354" y="1"/>
                    </a:moveTo>
                    <a:cubicBezTo>
                      <a:pt x="1210" y="1"/>
                      <a:pt x="1068" y="78"/>
                      <a:pt x="1001" y="252"/>
                    </a:cubicBezTo>
                    <a:cubicBezTo>
                      <a:pt x="801" y="819"/>
                      <a:pt x="734" y="1453"/>
                      <a:pt x="634" y="2087"/>
                    </a:cubicBezTo>
                    <a:cubicBezTo>
                      <a:pt x="501" y="2687"/>
                      <a:pt x="434" y="3321"/>
                      <a:pt x="334" y="3988"/>
                    </a:cubicBezTo>
                    <a:cubicBezTo>
                      <a:pt x="167" y="5256"/>
                      <a:pt x="101" y="6490"/>
                      <a:pt x="67" y="7758"/>
                    </a:cubicBezTo>
                    <a:cubicBezTo>
                      <a:pt x="1" y="10293"/>
                      <a:pt x="167" y="12795"/>
                      <a:pt x="768" y="15263"/>
                    </a:cubicBezTo>
                    <a:cubicBezTo>
                      <a:pt x="796" y="15377"/>
                      <a:pt x="886" y="15430"/>
                      <a:pt x="979" y="15430"/>
                    </a:cubicBezTo>
                    <a:cubicBezTo>
                      <a:pt x="1104" y="15430"/>
                      <a:pt x="1235" y="15335"/>
                      <a:pt x="1235" y="15163"/>
                    </a:cubicBezTo>
                    <a:cubicBezTo>
                      <a:pt x="968" y="12695"/>
                      <a:pt x="768" y="10193"/>
                      <a:pt x="834" y="7758"/>
                    </a:cubicBezTo>
                    <a:cubicBezTo>
                      <a:pt x="901" y="6490"/>
                      <a:pt x="968" y="5289"/>
                      <a:pt x="1135" y="4088"/>
                    </a:cubicBezTo>
                    <a:lnTo>
                      <a:pt x="1402" y="2320"/>
                    </a:lnTo>
                    <a:cubicBezTo>
                      <a:pt x="1502" y="1687"/>
                      <a:pt x="1668" y="1086"/>
                      <a:pt x="1768" y="452"/>
                    </a:cubicBezTo>
                    <a:cubicBezTo>
                      <a:pt x="1788" y="173"/>
                      <a:pt x="1569" y="1"/>
                      <a:pt x="13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1176;p46">
                <a:extLst>
                  <a:ext uri="{FF2B5EF4-FFF2-40B4-BE49-F238E27FC236}">
                    <a16:creationId xmlns:a16="http://schemas.microsoft.com/office/drawing/2014/main" id="{F3A30B24-A55C-7974-12EA-A2DE9D1DCFA1}"/>
                  </a:ext>
                </a:extLst>
              </p:cNvPr>
              <p:cNvSpPr/>
              <p:nvPr/>
            </p:nvSpPr>
            <p:spPr>
              <a:xfrm>
                <a:off x="4929525" y="2571450"/>
                <a:ext cx="50900" cy="24400"/>
              </a:xfrm>
              <a:custGeom>
                <a:avLst/>
                <a:gdLst/>
                <a:ahLst/>
                <a:cxnLst/>
                <a:rect l="l" t="t" r="r" b="b"/>
                <a:pathLst>
                  <a:path w="2036" h="976" extrusionOk="0">
                    <a:moveTo>
                      <a:pt x="1368" y="0"/>
                    </a:moveTo>
                    <a:cubicBezTo>
                      <a:pt x="1201" y="0"/>
                      <a:pt x="1068" y="0"/>
                      <a:pt x="901" y="34"/>
                    </a:cubicBezTo>
                    <a:cubicBezTo>
                      <a:pt x="634" y="101"/>
                      <a:pt x="367" y="234"/>
                      <a:pt x="134" y="401"/>
                    </a:cubicBezTo>
                    <a:cubicBezTo>
                      <a:pt x="0" y="467"/>
                      <a:pt x="0" y="701"/>
                      <a:pt x="67" y="834"/>
                    </a:cubicBezTo>
                    <a:cubicBezTo>
                      <a:pt x="138" y="905"/>
                      <a:pt x="242" y="976"/>
                      <a:pt x="332" y="976"/>
                    </a:cubicBezTo>
                    <a:cubicBezTo>
                      <a:pt x="370" y="976"/>
                      <a:pt x="405" y="964"/>
                      <a:pt x="434" y="934"/>
                    </a:cubicBezTo>
                    <a:cubicBezTo>
                      <a:pt x="534" y="901"/>
                      <a:pt x="668" y="834"/>
                      <a:pt x="801" y="768"/>
                    </a:cubicBezTo>
                    <a:lnTo>
                      <a:pt x="834" y="768"/>
                    </a:lnTo>
                    <a:cubicBezTo>
                      <a:pt x="834" y="768"/>
                      <a:pt x="901" y="768"/>
                      <a:pt x="901" y="734"/>
                    </a:cubicBezTo>
                    <a:cubicBezTo>
                      <a:pt x="968" y="734"/>
                      <a:pt x="1035" y="701"/>
                      <a:pt x="1068" y="701"/>
                    </a:cubicBezTo>
                    <a:lnTo>
                      <a:pt x="1568" y="701"/>
                    </a:lnTo>
                    <a:cubicBezTo>
                      <a:pt x="1668" y="701"/>
                      <a:pt x="1702" y="701"/>
                      <a:pt x="1768" y="668"/>
                    </a:cubicBezTo>
                    <a:cubicBezTo>
                      <a:pt x="1902" y="601"/>
                      <a:pt x="1935" y="501"/>
                      <a:pt x="1935" y="401"/>
                    </a:cubicBezTo>
                    <a:cubicBezTo>
                      <a:pt x="2035" y="267"/>
                      <a:pt x="2002" y="201"/>
                      <a:pt x="1868" y="101"/>
                    </a:cubicBezTo>
                    <a:cubicBezTo>
                      <a:pt x="1735" y="34"/>
                      <a:pt x="1535" y="0"/>
                      <a:pt x="136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1177;p46">
                <a:extLst>
                  <a:ext uri="{FF2B5EF4-FFF2-40B4-BE49-F238E27FC236}">
                    <a16:creationId xmlns:a16="http://schemas.microsoft.com/office/drawing/2014/main" id="{67E992AC-B810-61E9-9BF4-BF225EB5BD0B}"/>
                  </a:ext>
                </a:extLst>
              </p:cNvPr>
              <p:cNvSpPr/>
              <p:nvPr/>
            </p:nvSpPr>
            <p:spPr>
              <a:xfrm>
                <a:off x="5298825" y="2600625"/>
                <a:ext cx="70200" cy="376150"/>
              </a:xfrm>
              <a:custGeom>
                <a:avLst/>
                <a:gdLst/>
                <a:ahLst/>
                <a:cxnLst/>
                <a:rect l="l" t="t" r="r" b="b"/>
                <a:pathLst>
                  <a:path w="2808" h="15046" extrusionOk="0">
                    <a:moveTo>
                      <a:pt x="2358" y="1"/>
                    </a:moveTo>
                    <a:cubicBezTo>
                      <a:pt x="2177" y="1"/>
                      <a:pt x="1989" y="109"/>
                      <a:pt x="1940" y="335"/>
                    </a:cubicBezTo>
                    <a:cubicBezTo>
                      <a:pt x="1740" y="1502"/>
                      <a:pt x="1740" y="2736"/>
                      <a:pt x="1607" y="3937"/>
                    </a:cubicBezTo>
                    <a:cubicBezTo>
                      <a:pt x="1473" y="5171"/>
                      <a:pt x="1373" y="6372"/>
                      <a:pt x="1207" y="7573"/>
                    </a:cubicBezTo>
                    <a:cubicBezTo>
                      <a:pt x="873" y="10008"/>
                      <a:pt x="439" y="12377"/>
                      <a:pt x="39" y="14778"/>
                    </a:cubicBezTo>
                    <a:cubicBezTo>
                      <a:pt x="1" y="14950"/>
                      <a:pt x="116" y="15045"/>
                      <a:pt x="234" y="15045"/>
                    </a:cubicBezTo>
                    <a:cubicBezTo>
                      <a:pt x="321" y="15045"/>
                      <a:pt x="411" y="14992"/>
                      <a:pt x="439" y="14878"/>
                    </a:cubicBezTo>
                    <a:cubicBezTo>
                      <a:pt x="1106" y="12477"/>
                      <a:pt x="1607" y="10075"/>
                      <a:pt x="1974" y="7640"/>
                    </a:cubicBezTo>
                    <a:cubicBezTo>
                      <a:pt x="2207" y="6439"/>
                      <a:pt x="2307" y="5238"/>
                      <a:pt x="2474" y="4037"/>
                    </a:cubicBezTo>
                    <a:cubicBezTo>
                      <a:pt x="2608" y="2803"/>
                      <a:pt x="2808" y="1569"/>
                      <a:pt x="2741" y="368"/>
                    </a:cubicBezTo>
                    <a:cubicBezTo>
                      <a:pt x="2741" y="126"/>
                      <a:pt x="2553" y="1"/>
                      <a:pt x="23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1178;p46">
                <a:extLst>
                  <a:ext uri="{FF2B5EF4-FFF2-40B4-BE49-F238E27FC236}">
                    <a16:creationId xmlns:a16="http://schemas.microsoft.com/office/drawing/2014/main" id="{2E0ACC66-8144-176A-0088-A457E006C761}"/>
                  </a:ext>
                </a:extLst>
              </p:cNvPr>
              <p:cNvSpPr/>
              <p:nvPr/>
            </p:nvSpPr>
            <p:spPr>
              <a:xfrm>
                <a:off x="5551825" y="2551675"/>
                <a:ext cx="99900" cy="189900"/>
              </a:xfrm>
              <a:custGeom>
                <a:avLst/>
                <a:gdLst/>
                <a:ahLst/>
                <a:cxnLst/>
                <a:rect l="l" t="t" r="r" b="b"/>
                <a:pathLst>
                  <a:path w="3996" h="7596" extrusionOk="0">
                    <a:moveTo>
                      <a:pt x="410" y="1"/>
                    </a:moveTo>
                    <a:cubicBezTo>
                      <a:pt x="144" y="1"/>
                      <a:pt x="0" y="378"/>
                      <a:pt x="293" y="525"/>
                    </a:cubicBezTo>
                    <a:cubicBezTo>
                      <a:pt x="1461" y="1192"/>
                      <a:pt x="2228" y="2459"/>
                      <a:pt x="2661" y="3727"/>
                    </a:cubicBezTo>
                    <a:cubicBezTo>
                      <a:pt x="2828" y="4327"/>
                      <a:pt x="2995" y="4994"/>
                      <a:pt x="2928" y="5595"/>
                    </a:cubicBezTo>
                    <a:cubicBezTo>
                      <a:pt x="2862" y="5895"/>
                      <a:pt x="2828" y="6195"/>
                      <a:pt x="2695" y="6395"/>
                    </a:cubicBezTo>
                    <a:cubicBezTo>
                      <a:pt x="2595" y="6662"/>
                      <a:pt x="2328" y="6729"/>
                      <a:pt x="2161" y="6963"/>
                    </a:cubicBezTo>
                    <a:cubicBezTo>
                      <a:pt x="1961" y="7196"/>
                      <a:pt x="2094" y="7496"/>
                      <a:pt x="2361" y="7563"/>
                    </a:cubicBezTo>
                    <a:cubicBezTo>
                      <a:pt x="2424" y="7586"/>
                      <a:pt x="2488" y="7596"/>
                      <a:pt x="2553" y="7596"/>
                    </a:cubicBezTo>
                    <a:cubicBezTo>
                      <a:pt x="2869" y="7596"/>
                      <a:pt x="3196" y="7356"/>
                      <a:pt x="3362" y="7163"/>
                    </a:cubicBezTo>
                    <a:cubicBezTo>
                      <a:pt x="3629" y="6862"/>
                      <a:pt x="3796" y="6496"/>
                      <a:pt x="3862" y="6129"/>
                    </a:cubicBezTo>
                    <a:cubicBezTo>
                      <a:pt x="3996" y="5328"/>
                      <a:pt x="3862" y="4461"/>
                      <a:pt x="3662" y="3694"/>
                    </a:cubicBezTo>
                    <a:cubicBezTo>
                      <a:pt x="3195" y="2059"/>
                      <a:pt x="2128" y="625"/>
                      <a:pt x="527" y="24"/>
                    </a:cubicBezTo>
                    <a:cubicBezTo>
                      <a:pt x="486" y="8"/>
                      <a:pt x="447" y="1"/>
                      <a:pt x="41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1179;p46">
                <a:extLst>
                  <a:ext uri="{FF2B5EF4-FFF2-40B4-BE49-F238E27FC236}">
                    <a16:creationId xmlns:a16="http://schemas.microsoft.com/office/drawing/2014/main" id="{018A2C0E-2429-D86A-57A4-1FAFEDC2C38B}"/>
                  </a:ext>
                </a:extLst>
              </p:cNvPr>
              <p:cNvSpPr/>
              <p:nvPr/>
            </p:nvSpPr>
            <p:spPr>
              <a:xfrm>
                <a:off x="5603000" y="2535300"/>
                <a:ext cx="69575" cy="120925"/>
              </a:xfrm>
              <a:custGeom>
                <a:avLst/>
                <a:gdLst/>
                <a:ahLst/>
                <a:cxnLst/>
                <a:rect l="l" t="t" r="r" b="b"/>
                <a:pathLst>
                  <a:path w="2783" h="4837" extrusionOk="0">
                    <a:moveTo>
                      <a:pt x="406" y="0"/>
                    </a:moveTo>
                    <a:cubicBezTo>
                      <a:pt x="216" y="0"/>
                      <a:pt x="1" y="203"/>
                      <a:pt x="147" y="379"/>
                    </a:cubicBezTo>
                    <a:cubicBezTo>
                      <a:pt x="648" y="1013"/>
                      <a:pt x="1248" y="1547"/>
                      <a:pt x="1582" y="2347"/>
                    </a:cubicBezTo>
                    <a:cubicBezTo>
                      <a:pt x="1749" y="2714"/>
                      <a:pt x="1849" y="3114"/>
                      <a:pt x="1949" y="3481"/>
                    </a:cubicBezTo>
                    <a:cubicBezTo>
                      <a:pt x="1982" y="3681"/>
                      <a:pt x="2015" y="3882"/>
                      <a:pt x="2015" y="4048"/>
                    </a:cubicBezTo>
                    <a:cubicBezTo>
                      <a:pt x="2082" y="4282"/>
                      <a:pt x="2082" y="4515"/>
                      <a:pt x="2149" y="4682"/>
                    </a:cubicBezTo>
                    <a:cubicBezTo>
                      <a:pt x="2201" y="4787"/>
                      <a:pt x="2299" y="4837"/>
                      <a:pt x="2400" y="4837"/>
                    </a:cubicBezTo>
                    <a:cubicBezTo>
                      <a:pt x="2492" y="4837"/>
                      <a:pt x="2586" y="4795"/>
                      <a:pt x="2649" y="4715"/>
                    </a:cubicBezTo>
                    <a:cubicBezTo>
                      <a:pt x="2783" y="4515"/>
                      <a:pt x="2783" y="4282"/>
                      <a:pt x="2783" y="4048"/>
                    </a:cubicBezTo>
                    <a:cubicBezTo>
                      <a:pt x="2783" y="3848"/>
                      <a:pt x="2783" y="3615"/>
                      <a:pt x="2749" y="3381"/>
                    </a:cubicBezTo>
                    <a:cubicBezTo>
                      <a:pt x="2649" y="2948"/>
                      <a:pt x="2549" y="2481"/>
                      <a:pt x="2316" y="2047"/>
                    </a:cubicBezTo>
                    <a:cubicBezTo>
                      <a:pt x="1949" y="1280"/>
                      <a:pt x="1315" y="379"/>
                      <a:pt x="481" y="12"/>
                    </a:cubicBezTo>
                    <a:cubicBezTo>
                      <a:pt x="457" y="4"/>
                      <a:pt x="432" y="0"/>
                      <a:pt x="4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1180;p46">
                <a:extLst>
                  <a:ext uri="{FF2B5EF4-FFF2-40B4-BE49-F238E27FC236}">
                    <a16:creationId xmlns:a16="http://schemas.microsoft.com/office/drawing/2014/main" id="{0144CF13-601F-2719-435A-AD99ACE6EA8C}"/>
                  </a:ext>
                </a:extLst>
              </p:cNvPr>
              <p:cNvSpPr/>
              <p:nvPr/>
            </p:nvSpPr>
            <p:spPr>
              <a:xfrm>
                <a:off x="5537450" y="2754675"/>
                <a:ext cx="148475" cy="232325"/>
              </a:xfrm>
              <a:custGeom>
                <a:avLst/>
                <a:gdLst/>
                <a:ahLst/>
                <a:cxnLst/>
                <a:rect l="l" t="t" r="r" b="b"/>
                <a:pathLst>
                  <a:path w="5939" h="9293" extrusionOk="0">
                    <a:moveTo>
                      <a:pt x="4037" y="0"/>
                    </a:moveTo>
                    <a:cubicBezTo>
                      <a:pt x="3864" y="0"/>
                      <a:pt x="3699" y="197"/>
                      <a:pt x="3770" y="410"/>
                    </a:cubicBezTo>
                    <a:cubicBezTo>
                      <a:pt x="4571" y="1911"/>
                      <a:pt x="5038" y="3980"/>
                      <a:pt x="4237" y="5581"/>
                    </a:cubicBezTo>
                    <a:cubicBezTo>
                      <a:pt x="3870" y="6381"/>
                      <a:pt x="3203" y="6948"/>
                      <a:pt x="2503" y="7415"/>
                    </a:cubicBezTo>
                    <a:cubicBezTo>
                      <a:pt x="2102" y="7682"/>
                      <a:pt x="1702" y="7882"/>
                      <a:pt x="1268" y="8083"/>
                    </a:cubicBezTo>
                    <a:cubicBezTo>
                      <a:pt x="901" y="8249"/>
                      <a:pt x="401" y="8383"/>
                      <a:pt x="168" y="8716"/>
                    </a:cubicBezTo>
                    <a:cubicBezTo>
                      <a:pt x="1" y="8916"/>
                      <a:pt x="68" y="9250"/>
                      <a:pt x="368" y="9283"/>
                    </a:cubicBezTo>
                    <a:cubicBezTo>
                      <a:pt x="416" y="9290"/>
                      <a:pt x="464" y="9293"/>
                      <a:pt x="512" y="9293"/>
                    </a:cubicBezTo>
                    <a:cubicBezTo>
                      <a:pt x="958" y="9293"/>
                      <a:pt x="1377" y="9027"/>
                      <a:pt x="1769" y="8816"/>
                    </a:cubicBezTo>
                    <a:cubicBezTo>
                      <a:pt x="2236" y="8616"/>
                      <a:pt x="2703" y="8383"/>
                      <a:pt x="3103" y="8083"/>
                    </a:cubicBezTo>
                    <a:cubicBezTo>
                      <a:pt x="3937" y="7549"/>
                      <a:pt x="4704" y="6782"/>
                      <a:pt x="5104" y="5881"/>
                    </a:cubicBezTo>
                    <a:cubicBezTo>
                      <a:pt x="5938" y="3913"/>
                      <a:pt x="5371" y="1778"/>
                      <a:pt x="4237" y="110"/>
                    </a:cubicBezTo>
                    <a:cubicBezTo>
                      <a:pt x="4179" y="33"/>
                      <a:pt x="4107" y="0"/>
                      <a:pt x="403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1181;p46">
                <a:extLst>
                  <a:ext uri="{FF2B5EF4-FFF2-40B4-BE49-F238E27FC236}">
                    <a16:creationId xmlns:a16="http://schemas.microsoft.com/office/drawing/2014/main" id="{9296CF39-1125-C5F7-C613-5D055A06CC33}"/>
                  </a:ext>
                </a:extLst>
              </p:cNvPr>
              <p:cNvSpPr/>
              <p:nvPr/>
            </p:nvSpPr>
            <p:spPr>
              <a:xfrm>
                <a:off x="5817175" y="2585450"/>
                <a:ext cx="150625" cy="83800"/>
              </a:xfrm>
              <a:custGeom>
                <a:avLst/>
                <a:gdLst/>
                <a:ahLst/>
                <a:cxnLst/>
                <a:rect l="l" t="t" r="r" b="b"/>
                <a:pathLst>
                  <a:path w="6025" h="3352" extrusionOk="0">
                    <a:moveTo>
                      <a:pt x="262" y="1"/>
                    </a:moveTo>
                    <a:cubicBezTo>
                      <a:pt x="131" y="1"/>
                      <a:pt x="0" y="104"/>
                      <a:pt x="20" y="241"/>
                    </a:cubicBezTo>
                    <a:cubicBezTo>
                      <a:pt x="53" y="1075"/>
                      <a:pt x="320" y="1876"/>
                      <a:pt x="854" y="2509"/>
                    </a:cubicBezTo>
                    <a:cubicBezTo>
                      <a:pt x="1312" y="3028"/>
                      <a:pt x="2021" y="3352"/>
                      <a:pt x="2726" y="3352"/>
                    </a:cubicBezTo>
                    <a:cubicBezTo>
                      <a:pt x="2792" y="3352"/>
                      <a:pt x="2857" y="3349"/>
                      <a:pt x="2922" y="3343"/>
                    </a:cubicBezTo>
                    <a:cubicBezTo>
                      <a:pt x="3756" y="3243"/>
                      <a:pt x="4423" y="2743"/>
                      <a:pt x="4990" y="2176"/>
                    </a:cubicBezTo>
                    <a:cubicBezTo>
                      <a:pt x="5257" y="1876"/>
                      <a:pt x="5524" y="1575"/>
                      <a:pt x="5724" y="1208"/>
                    </a:cubicBezTo>
                    <a:cubicBezTo>
                      <a:pt x="5891" y="942"/>
                      <a:pt x="6024" y="441"/>
                      <a:pt x="5691" y="141"/>
                    </a:cubicBezTo>
                    <a:cubicBezTo>
                      <a:pt x="5632" y="82"/>
                      <a:pt x="5567" y="56"/>
                      <a:pt x="5501" y="56"/>
                    </a:cubicBezTo>
                    <a:cubicBezTo>
                      <a:pt x="5417" y="56"/>
                      <a:pt x="5332" y="99"/>
                      <a:pt x="5257" y="174"/>
                    </a:cubicBezTo>
                    <a:cubicBezTo>
                      <a:pt x="5090" y="374"/>
                      <a:pt x="5023" y="641"/>
                      <a:pt x="4857" y="875"/>
                    </a:cubicBezTo>
                    <a:cubicBezTo>
                      <a:pt x="4690" y="1142"/>
                      <a:pt x="4490" y="1342"/>
                      <a:pt x="4256" y="1542"/>
                    </a:cubicBezTo>
                    <a:cubicBezTo>
                      <a:pt x="3889" y="1942"/>
                      <a:pt x="3422" y="2376"/>
                      <a:pt x="2855" y="2409"/>
                    </a:cubicBezTo>
                    <a:cubicBezTo>
                      <a:pt x="2793" y="2416"/>
                      <a:pt x="2732" y="2419"/>
                      <a:pt x="2672" y="2419"/>
                    </a:cubicBezTo>
                    <a:cubicBezTo>
                      <a:pt x="1479" y="2419"/>
                      <a:pt x="741" y="1191"/>
                      <a:pt x="487" y="174"/>
                    </a:cubicBezTo>
                    <a:cubicBezTo>
                      <a:pt x="446" y="51"/>
                      <a:pt x="354" y="1"/>
                      <a:pt x="26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1182;p46">
                <a:extLst>
                  <a:ext uri="{FF2B5EF4-FFF2-40B4-BE49-F238E27FC236}">
                    <a16:creationId xmlns:a16="http://schemas.microsoft.com/office/drawing/2014/main" id="{555AAE1C-FEDD-D7E0-D6BF-66B6418684FF}"/>
                  </a:ext>
                </a:extLst>
              </p:cNvPr>
              <p:cNvSpPr/>
              <p:nvPr/>
            </p:nvSpPr>
            <p:spPr>
              <a:xfrm>
                <a:off x="5877700" y="2556100"/>
                <a:ext cx="60075" cy="45600"/>
              </a:xfrm>
              <a:custGeom>
                <a:avLst/>
                <a:gdLst/>
                <a:ahLst/>
                <a:cxnLst/>
                <a:rect l="l" t="t" r="r" b="b"/>
                <a:pathLst>
                  <a:path w="2403" h="1824" extrusionOk="0">
                    <a:moveTo>
                      <a:pt x="2133" y="0"/>
                    </a:moveTo>
                    <a:cubicBezTo>
                      <a:pt x="2111" y="0"/>
                      <a:pt x="2088" y="4"/>
                      <a:pt x="2069" y="14"/>
                    </a:cubicBezTo>
                    <a:cubicBezTo>
                      <a:pt x="1969" y="47"/>
                      <a:pt x="1935" y="47"/>
                      <a:pt x="1902" y="147"/>
                    </a:cubicBezTo>
                    <a:cubicBezTo>
                      <a:pt x="1835" y="181"/>
                      <a:pt x="1802" y="281"/>
                      <a:pt x="1769" y="314"/>
                    </a:cubicBezTo>
                    <a:cubicBezTo>
                      <a:pt x="1769" y="314"/>
                      <a:pt x="1769" y="348"/>
                      <a:pt x="1735" y="348"/>
                    </a:cubicBezTo>
                    <a:cubicBezTo>
                      <a:pt x="1668" y="381"/>
                      <a:pt x="1635" y="481"/>
                      <a:pt x="1602" y="514"/>
                    </a:cubicBezTo>
                    <a:lnTo>
                      <a:pt x="1602" y="548"/>
                    </a:lnTo>
                    <a:cubicBezTo>
                      <a:pt x="1602" y="548"/>
                      <a:pt x="1602" y="614"/>
                      <a:pt x="1568" y="614"/>
                    </a:cubicBezTo>
                    <a:cubicBezTo>
                      <a:pt x="1502" y="648"/>
                      <a:pt x="1468" y="681"/>
                      <a:pt x="1468" y="715"/>
                    </a:cubicBezTo>
                    <a:lnTo>
                      <a:pt x="1402" y="815"/>
                    </a:lnTo>
                    <a:lnTo>
                      <a:pt x="1335" y="848"/>
                    </a:lnTo>
                    <a:lnTo>
                      <a:pt x="1302" y="848"/>
                    </a:lnTo>
                    <a:cubicBezTo>
                      <a:pt x="1235" y="881"/>
                      <a:pt x="1135" y="981"/>
                      <a:pt x="1035" y="1015"/>
                    </a:cubicBezTo>
                    <a:cubicBezTo>
                      <a:pt x="1001" y="1048"/>
                      <a:pt x="968" y="1048"/>
                      <a:pt x="935" y="1115"/>
                    </a:cubicBezTo>
                    <a:cubicBezTo>
                      <a:pt x="868" y="1115"/>
                      <a:pt x="868" y="1115"/>
                      <a:pt x="835" y="1148"/>
                    </a:cubicBezTo>
                    <a:cubicBezTo>
                      <a:pt x="801" y="1148"/>
                      <a:pt x="768" y="1182"/>
                      <a:pt x="701" y="1182"/>
                    </a:cubicBezTo>
                    <a:lnTo>
                      <a:pt x="301" y="1182"/>
                    </a:lnTo>
                    <a:cubicBezTo>
                      <a:pt x="134" y="1182"/>
                      <a:pt x="1" y="1348"/>
                      <a:pt x="1" y="1482"/>
                    </a:cubicBezTo>
                    <a:cubicBezTo>
                      <a:pt x="1" y="1649"/>
                      <a:pt x="101" y="1815"/>
                      <a:pt x="267" y="1815"/>
                    </a:cubicBezTo>
                    <a:cubicBezTo>
                      <a:pt x="342" y="1820"/>
                      <a:pt x="417" y="1823"/>
                      <a:pt x="492" y="1823"/>
                    </a:cubicBezTo>
                    <a:cubicBezTo>
                      <a:pt x="924" y="1823"/>
                      <a:pt x="1366" y="1733"/>
                      <a:pt x="1735" y="1448"/>
                    </a:cubicBezTo>
                    <a:cubicBezTo>
                      <a:pt x="1935" y="1248"/>
                      <a:pt x="2135" y="1048"/>
                      <a:pt x="2269" y="815"/>
                    </a:cubicBezTo>
                    <a:lnTo>
                      <a:pt x="2402" y="414"/>
                    </a:lnTo>
                    <a:cubicBezTo>
                      <a:pt x="2402" y="314"/>
                      <a:pt x="2402" y="181"/>
                      <a:pt x="2269" y="47"/>
                    </a:cubicBezTo>
                    <a:cubicBezTo>
                      <a:pt x="2245" y="24"/>
                      <a:pt x="2188" y="0"/>
                      <a:pt x="213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1183;p46">
                <a:extLst>
                  <a:ext uri="{FF2B5EF4-FFF2-40B4-BE49-F238E27FC236}">
                    <a16:creationId xmlns:a16="http://schemas.microsoft.com/office/drawing/2014/main" id="{2A601656-1F59-EB15-9AF9-C0710677335E}"/>
                  </a:ext>
                </a:extLst>
              </p:cNvPr>
              <p:cNvSpPr/>
              <p:nvPr/>
            </p:nvSpPr>
            <p:spPr>
              <a:xfrm>
                <a:off x="5721475" y="2689600"/>
                <a:ext cx="307625" cy="119525"/>
              </a:xfrm>
              <a:custGeom>
                <a:avLst/>
                <a:gdLst/>
                <a:ahLst/>
                <a:cxnLst/>
                <a:rect l="l" t="t" r="r" b="b"/>
                <a:pathLst>
                  <a:path w="12305" h="4781" extrusionOk="0">
                    <a:moveTo>
                      <a:pt x="292" y="0"/>
                    </a:moveTo>
                    <a:cubicBezTo>
                      <a:pt x="149" y="0"/>
                      <a:pt x="1" y="134"/>
                      <a:pt x="45" y="311"/>
                    </a:cubicBezTo>
                    <a:cubicBezTo>
                      <a:pt x="979" y="2613"/>
                      <a:pt x="3014" y="4281"/>
                      <a:pt x="5482" y="4681"/>
                    </a:cubicBezTo>
                    <a:cubicBezTo>
                      <a:pt x="5886" y="4747"/>
                      <a:pt x="6298" y="4780"/>
                      <a:pt x="6710" y="4780"/>
                    </a:cubicBezTo>
                    <a:cubicBezTo>
                      <a:pt x="7558" y="4780"/>
                      <a:pt x="8411" y="4639"/>
                      <a:pt x="9218" y="4348"/>
                    </a:cubicBezTo>
                    <a:cubicBezTo>
                      <a:pt x="9819" y="4147"/>
                      <a:pt x="10386" y="3847"/>
                      <a:pt x="10920" y="3514"/>
                    </a:cubicBezTo>
                    <a:cubicBezTo>
                      <a:pt x="11387" y="3180"/>
                      <a:pt x="12020" y="2713"/>
                      <a:pt x="12221" y="2179"/>
                    </a:cubicBezTo>
                    <a:cubicBezTo>
                      <a:pt x="12305" y="2011"/>
                      <a:pt x="12200" y="1748"/>
                      <a:pt x="12006" y="1748"/>
                    </a:cubicBezTo>
                    <a:cubicBezTo>
                      <a:pt x="11969" y="1748"/>
                      <a:pt x="11929" y="1758"/>
                      <a:pt x="11887" y="1779"/>
                    </a:cubicBezTo>
                    <a:cubicBezTo>
                      <a:pt x="11420" y="1979"/>
                      <a:pt x="11020" y="2380"/>
                      <a:pt x="10553" y="2680"/>
                    </a:cubicBezTo>
                    <a:cubicBezTo>
                      <a:pt x="10052" y="3013"/>
                      <a:pt x="9552" y="3280"/>
                      <a:pt x="9018" y="3480"/>
                    </a:cubicBezTo>
                    <a:cubicBezTo>
                      <a:pt x="8286" y="3740"/>
                      <a:pt x="7487" y="3900"/>
                      <a:pt x="6681" y="3900"/>
                    </a:cubicBezTo>
                    <a:cubicBezTo>
                      <a:pt x="6348" y="3900"/>
                      <a:pt x="6014" y="3872"/>
                      <a:pt x="5683" y="3814"/>
                    </a:cubicBezTo>
                    <a:cubicBezTo>
                      <a:pt x="3514" y="3480"/>
                      <a:pt x="1546" y="2013"/>
                      <a:pt x="479" y="111"/>
                    </a:cubicBezTo>
                    <a:cubicBezTo>
                      <a:pt x="434" y="33"/>
                      <a:pt x="364" y="0"/>
                      <a:pt x="29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1184;p46">
                <a:extLst>
                  <a:ext uri="{FF2B5EF4-FFF2-40B4-BE49-F238E27FC236}">
                    <a16:creationId xmlns:a16="http://schemas.microsoft.com/office/drawing/2014/main" id="{D9E39B83-05E6-75D1-08F2-71E67A5CED1C}"/>
                  </a:ext>
                </a:extLst>
              </p:cNvPr>
              <p:cNvSpPr/>
              <p:nvPr/>
            </p:nvSpPr>
            <p:spPr>
              <a:xfrm>
                <a:off x="6032825" y="2685575"/>
                <a:ext cx="29200" cy="48625"/>
              </a:xfrm>
              <a:custGeom>
                <a:avLst/>
                <a:gdLst/>
                <a:ahLst/>
                <a:cxnLst/>
                <a:rect l="l" t="t" r="r" b="b"/>
                <a:pathLst>
                  <a:path w="1168" h="1945" extrusionOk="0">
                    <a:moveTo>
                      <a:pt x="831" y="0"/>
                    </a:moveTo>
                    <a:cubicBezTo>
                      <a:pt x="796" y="0"/>
                      <a:pt x="762" y="11"/>
                      <a:pt x="734" y="39"/>
                    </a:cubicBezTo>
                    <a:lnTo>
                      <a:pt x="667" y="105"/>
                    </a:lnTo>
                    <a:cubicBezTo>
                      <a:pt x="644" y="129"/>
                      <a:pt x="637" y="153"/>
                      <a:pt x="635" y="153"/>
                    </a:cubicBezTo>
                    <a:cubicBezTo>
                      <a:pt x="634" y="153"/>
                      <a:pt x="634" y="149"/>
                      <a:pt x="634" y="139"/>
                    </a:cubicBezTo>
                    <a:cubicBezTo>
                      <a:pt x="600" y="172"/>
                      <a:pt x="600" y="206"/>
                      <a:pt x="600" y="306"/>
                    </a:cubicBezTo>
                    <a:cubicBezTo>
                      <a:pt x="600" y="372"/>
                      <a:pt x="567" y="439"/>
                      <a:pt x="567" y="472"/>
                    </a:cubicBezTo>
                    <a:lnTo>
                      <a:pt x="567" y="506"/>
                    </a:lnTo>
                    <a:cubicBezTo>
                      <a:pt x="567" y="539"/>
                      <a:pt x="500" y="606"/>
                      <a:pt x="500" y="673"/>
                    </a:cubicBezTo>
                    <a:cubicBezTo>
                      <a:pt x="500" y="706"/>
                      <a:pt x="500" y="773"/>
                      <a:pt x="467" y="773"/>
                    </a:cubicBezTo>
                    <a:lnTo>
                      <a:pt x="467" y="806"/>
                    </a:lnTo>
                    <a:cubicBezTo>
                      <a:pt x="434" y="939"/>
                      <a:pt x="400" y="1039"/>
                      <a:pt x="300" y="1173"/>
                    </a:cubicBezTo>
                    <a:cubicBezTo>
                      <a:pt x="300" y="1173"/>
                      <a:pt x="300" y="1206"/>
                      <a:pt x="267" y="1206"/>
                    </a:cubicBezTo>
                    <a:lnTo>
                      <a:pt x="267" y="1273"/>
                    </a:lnTo>
                    <a:cubicBezTo>
                      <a:pt x="267" y="1273"/>
                      <a:pt x="267" y="1306"/>
                      <a:pt x="234" y="1306"/>
                    </a:cubicBezTo>
                    <a:cubicBezTo>
                      <a:pt x="167" y="1340"/>
                      <a:pt x="133" y="1440"/>
                      <a:pt x="100" y="1473"/>
                    </a:cubicBezTo>
                    <a:cubicBezTo>
                      <a:pt x="0" y="1607"/>
                      <a:pt x="0" y="1740"/>
                      <a:pt x="133" y="1873"/>
                    </a:cubicBezTo>
                    <a:cubicBezTo>
                      <a:pt x="195" y="1920"/>
                      <a:pt x="264" y="1945"/>
                      <a:pt x="334" y="1945"/>
                    </a:cubicBezTo>
                    <a:cubicBezTo>
                      <a:pt x="414" y="1945"/>
                      <a:pt x="496" y="1912"/>
                      <a:pt x="567" y="1840"/>
                    </a:cubicBezTo>
                    <a:cubicBezTo>
                      <a:pt x="767" y="1640"/>
                      <a:pt x="934" y="1373"/>
                      <a:pt x="1067" y="1073"/>
                    </a:cubicBezTo>
                    <a:cubicBezTo>
                      <a:pt x="1101" y="1006"/>
                      <a:pt x="1101" y="906"/>
                      <a:pt x="1134" y="839"/>
                    </a:cubicBezTo>
                    <a:cubicBezTo>
                      <a:pt x="1168" y="773"/>
                      <a:pt x="1168" y="673"/>
                      <a:pt x="1168" y="606"/>
                    </a:cubicBezTo>
                    <a:cubicBezTo>
                      <a:pt x="1101" y="439"/>
                      <a:pt x="1134" y="172"/>
                      <a:pt x="967" y="39"/>
                    </a:cubicBezTo>
                    <a:cubicBezTo>
                      <a:pt x="929" y="20"/>
                      <a:pt x="879" y="0"/>
                      <a:pt x="831" y="0"/>
                    </a:cubicBezTo>
                    <a:close/>
                  </a:path>
                </a:pathLst>
              </a:custGeom>
              <a:solidFill>
                <a:srgbClr val="79CCB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1185;p46">
                <a:extLst>
                  <a:ext uri="{FF2B5EF4-FFF2-40B4-BE49-F238E27FC236}">
                    <a16:creationId xmlns:a16="http://schemas.microsoft.com/office/drawing/2014/main" id="{EF8E4E66-00E3-841D-83FA-38E1229B1235}"/>
                  </a:ext>
                </a:extLst>
              </p:cNvPr>
              <p:cNvSpPr/>
              <p:nvPr/>
            </p:nvSpPr>
            <p:spPr>
              <a:xfrm>
                <a:off x="5692925" y="2331950"/>
                <a:ext cx="174800" cy="189700"/>
              </a:xfrm>
              <a:custGeom>
                <a:avLst/>
                <a:gdLst/>
                <a:ahLst/>
                <a:cxnLst/>
                <a:rect l="l" t="t" r="r" b="b"/>
                <a:pathLst>
                  <a:path w="6992" h="7588" extrusionOk="0">
                    <a:moveTo>
                      <a:pt x="6285" y="1"/>
                    </a:moveTo>
                    <a:cubicBezTo>
                      <a:pt x="6010" y="1"/>
                      <a:pt x="5738" y="58"/>
                      <a:pt x="5490" y="140"/>
                    </a:cubicBezTo>
                    <a:cubicBezTo>
                      <a:pt x="5023" y="207"/>
                      <a:pt x="4590" y="407"/>
                      <a:pt x="4189" y="607"/>
                    </a:cubicBezTo>
                    <a:cubicBezTo>
                      <a:pt x="3355" y="1008"/>
                      <a:pt x="2655" y="1575"/>
                      <a:pt x="2054" y="2242"/>
                    </a:cubicBezTo>
                    <a:cubicBezTo>
                      <a:pt x="820" y="3643"/>
                      <a:pt x="186" y="5444"/>
                      <a:pt x="20" y="7312"/>
                    </a:cubicBezTo>
                    <a:cubicBezTo>
                      <a:pt x="1" y="7482"/>
                      <a:pt x="131" y="7587"/>
                      <a:pt x="259" y="7587"/>
                    </a:cubicBezTo>
                    <a:cubicBezTo>
                      <a:pt x="359" y="7587"/>
                      <a:pt x="458" y="7524"/>
                      <a:pt x="487" y="7379"/>
                    </a:cubicBezTo>
                    <a:cubicBezTo>
                      <a:pt x="820" y="5778"/>
                      <a:pt x="1487" y="4110"/>
                      <a:pt x="2621" y="2842"/>
                    </a:cubicBezTo>
                    <a:cubicBezTo>
                      <a:pt x="3155" y="2209"/>
                      <a:pt x="3789" y="1708"/>
                      <a:pt x="4523" y="1308"/>
                    </a:cubicBezTo>
                    <a:cubicBezTo>
                      <a:pt x="4890" y="1108"/>
                      <a:pt x="5290" y="941"/>
                      <a:pt x="5657" y="808"/>
                    </a:cubicBezTo>
                    <a:cubicBezTo>
                      <a:pt x="6024" y="674"/>
                      <a:pt x="6491" y="641"/>
                      <a:pt x="6858" y="474"/>
                    </a:cubicBezTo>
                    <a:cubicBezTo>
                      <a:pt x="6991" y="407"/>
                      <a:pt x="6991" y="107"/>
                      <a:pt x="6791" y="74"/>
                    </a:cubicBezTo>
                    <a:cubicBezTo>
                      <a:pt x="6626" y="23"/>
                      <a:pt x="6455" y="1"/>
                      <a:pt x="628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4" name="Google Shape;1186;p46">
              <a:extLst>
                <a:ext uri="{FF2B5EF4-FFF2-40B4-BE49-F238E27FC236}">
                  <a16:creationId xmlns:a16="http://schemas.microsoft.com/office/drawing/2014/main" id="{43D2B59A-8813-4699-97C1-D0899600E4FD}"/>
                </a:ext>
              </a:extLst>
            </p:cNvPr>
            <p:cNvGrpSpPr/>
            <p:nvPr/>
          </p:nvGrpSpPr>
          <p:grpSpPr>
            <a:xfrm>
              <a:off x="536849" y="3549977"/>
              <a:ext cx="196995" cy="333016"/>
              <a:chOff x="2771475" y="2690675"/>
              <a:chExt cx="147650" cy="249600"/>
            </a:xfrm>
          </p:grpSpPr>
          <p:sp>
            <p:nvSpPr>
              <p:cNvPr id="455" name="Google Shape;1187;p46">
                <a:extLst>
                  <a:ext uri="{FF2B5EF4-FFF2-40B4-BE49-F238E27FC236}">
                    <a16:creationId xmlns:a16="http://schemas.microsoft.com/office/drawing/2014/main" id="{3BA927BE-2E55-302F-FFDB-D927676BCDAD}"/>
                  </a:ext>
                </a:extLst>
              </p:cNvPr>
              <p:cNvSpPr/>
              <p:nvPr/>
            </p:nvSpPr>
            <p:spPr>
              <a:xfrm>
                <a:off x="2771475" y="2873475"/>
                <a:ext cx="74125" cy="66800"/>
              </a:xfrm>
              <a:custGeom>
                <a:avLst/>
                <a:gdLst/>
                <a:ahLst/>
                <a:cxnLst/>
                <a:rect l="l" t="t" r="r" b="b"/>
                <a:pathLst>
                  <a:path w="2965" h="2672" extrusionOk="0">
                    <a:moveTo>
                      <a:pt x="1583" y="0"/>
                    </a:moveTo>
                    <a:cubicBezTo>
                      <a:pt x="1355" y="0"/>
                      <a:pt x="1126" y="60"/>
                      <a:pt x="929" y="188"/>
                    </a:cubicBezTo>
                    <a:cubicBezTo>
                      <a:pt x="917" y="188"/>
                      <a:pt x="917" y="200"/>
                      <a:pt x="893" y="224"/>
                    </a:cubicBezTo>
                    <a:cubicBezTo>
                      <a:pt x="857" y="224"/>
                      <a:pt x="810" y="236"/>
                      <a:pt x="750" y="236"/>
                    </a:cubicBezTo>
                    <a:cubicBezTo>
                      <a:pt x="512" y="283"/>
                      <a:pt x="286" y="355"/>
                      <a:pt x="155" y="557"/>
                    </a:cubicBezTo>
                    <a:cubicBezTo>
                      <a:pt x="60" y="712"/>
                      <a:pt x="36" y="902"/>
                      <a:pt x="36" y="1069"/>
                    </a:cubicBezTo>
                    <a:cubicBezTo>
                      <a:pt x="0" y="1498"/>
                      <a:pt x="203" y="1986"/>
                      <a:pt x="524" y="2283"/>
                    </a:cubicBezTo>
                    <a:cubicBezTo>
                      <a:pt x="780" y="2523"/>
                      <a:pt x="1129" y="2671"/>
                      <a:pt x="1482" y="2671"/>
                    </a:cubicBezTo>
                    <a:cubicBezTo>
                      <a:pt x="1636" y="2671"/>
                      <a:pt x="1792" y="2643"/>
                      <a:pt x="1941" y="2581"/>
                    </a:cubicBezTo>
                    <a:cubicBezTo>
                      <a:pt x="2179" y="2498"/>
                      <a:pt x="2405" y="2367"/>
                      <a:pt x="2560" y="2164"/>
                    </a:cubicBezTo>
                    <a:cubicBezTo>
                      <a:pt x="2762" y="1926"/>
                      <a:pt x="2881" y="1676"/>
                      <a:pt x="2905" y="1367"/>
                    </a:cubicBezTo>
                    <a:cubicBezTo>
                      <a:pt x="2965" y="890"/>
                      <a:pt x="2667" y="426"/>
                      <a:pt x="2262" y="188"/>
                    </a:cubicBezTo>
                    <a:cubicBezTo>
                      <a:pt x="2061" y="66"/>
                      <a:pt x="1823" y="0"/>
                      <a:pt x="15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1188;p46">
                <a:extLst>
                  <a:ext uri="{FF2B5EF4-FFF2-40B4-BE49-F238E27FC236}">
                    <a16:creationId xmlns:a16="http://schemas.microsoft.com/office/drawing/2014/main" id="{23BCB7EE-6252-CD06-90D3-220757A026F4}"/>
                  </a:ext>
                </a:extLst>
              </p:cNvPr>
              <p:cNvSpPr/>
              <p:nvPr/>
            </p:nvSpPr>
            <p:spPr>
              <a:xfrm>
                <a:off x="2772950" y="2690675"/>
                <a:ext cx="69075" cy="75925"/>
              </a:xfrm>
              <a:custGeom>
                <a:avLst/>
                <a:gdLst/>
                <a:ahLst/>
                <a:cxnLst/>
                <a:rect l="l" t="t" r="r" b="b"/>
                <a:pathLst>
                  <a:path w="2763" h="3037" extrusionOk="0">
                    <a:moveTo>
                      <a:pt x="1255" y="1"/>
                    </a:moveTo>
                    <a:cubicBezTo>
                      <a:pt x="1155" y="1"/>
                      <a:pt x="1054" y="12"/>
                      <a:pt x="953" y="35"/>
                    </a:cubicBezTo>
                    <a:cubicBezTo>
                      <a:pt x="560" y="118"/>
                      <a:pt x="263" y="452"/>
                      <a:pt x="108" y="821"/>
                    </a:cubicBezTo>
                    <a:cubicBezTo>
                      <a:pt x="1" y="1118"/>
                      <a:pt x="24" y="1475"/>
                      <a:pt x="203" y="1761"/>
                    </a:cubicBezTo>
                    <a:cubicBezTo>
                      <a:pt x="203" y="1833"/>
                      <a:pt x="203" y="1916"/>
                      <a:pt x="215" y="1999"/>
                    </a:cubicBezTo>
                    <a:cubicBezTo>
                      <a:pt x="274" y="2333"/>
                      <a:pt x="513" y="2618"/>
                      <a:pt x="775" y="2833"/>
                    </a:cubicBezTo>
                    <a:cubicBezTo>
                      <a:pt x="972" y="2973"/>
                      <a:pt x="1193" y="3036"/>
                      <a:pt x="1412" y="3036"/>
                    </a:cubicBezTo>
                    <a:cubicBezTo>
                      <a:pt x="1879" y="3036"/>
                      <a:pt x="2338" y="2750"/>
                      <a:pt x="2549" y="2321"/>
                    </a:cubicBezTo>
                    <a:cubicBezTo>
                      <a:pt x="2715" y="1964"/>
                      <a:pt x="2763" y="1606"/>
                      <a:pt x="2703" y="1225"/>
                    </a:cubicBezTo>
                    <a:cubicBezTo>
                      <a:pt x="2644" y="868"/>
                      <a:pt x="2418" y="535"/>
                      <a:pt x="2132" y="309"/>
                    </a:cubicBezTo>
                    <a:cubicBezTo>
                      <a:pt x="1870" y="110"/>
                      <a:pt x="1568" y="1"/>
                      <a:pt x="125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1189;p46">
                <a:extLst>
                  <a:ext uri="{FF2B5EF4-FFF2-40B4-BE49-F238E27FC236}">
                    <a16:creationId xmlns:a16="http://schemas.microsoft.com/office/drawing/2014/main" id="{A84525AC-E4F4-A10B-D60B-91EA713B1C40}"/>
                  </a:ext>
                </a:extLst>
              </p:cNvPr>
              <p:cNvSpPr/>
              <p:nvPr/>
            </p:nvSpPr>
            <p:spPr>
              <a:xfrm>
                <a:off x="2862550" y="2745725"/>
                <a:ext cx="56575" cy="38625"/>
              </a:xfrm>
              <a:custGeom>
                <a:avLst/>
                <a:gdLst/>
                <a:ahLst/>
                <a:cxnLst/>
                <a:rect l="l" t="t" r="r" b="b"/>
                <a:pathLst>
                  <a:path w="2263" h="1545" extrusionOk="0">
                    <a:moveTo>
                      <a:pt x="1135" y="0"/>
                    </a:moveTo>
                    <a:cubicBezTo>
                      <a:pt x="1031" y="0"/>
                      <a:pt x="922" y="22"/>
                      <a:pt x="810" y="71"/>
                    </a:cubicBezTo>
                    <a:cubicBezTo>
                      <a:pt x="1" y="425"/>
                      <a:pt x="446" y="1544"/>
                      <a:pt x="1146" y="1544"/>
                    </a:cubicBezTo>
                    <a:cubicBezTo>
                      <a:pt x="1270" y="1544"/>
                      <a:pt x="1402" y="1509"/>
                      <a:pt x="1536" y="1428"/>
                    </a:cubicBezTo>
                    <a:cubicBezTo>
                      <a:pt x="2262" y="1003"/>
                      <a:pt x="1832" y="0"/>
                      <a:pt x="11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32557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500" fill="hold"/>
                                        <p:tgtEl>
                                          <p:spTgt spid="225"/>
                                        </p:tgtEl>
                                        <p:attrNameLst>
                                          <p:attrName>ppt_w</p:attrName>
                                        </p:attrNameLst>
                                      </p:cBhvr>
                                      <p:tavLst>
                                        <p:tav tm="0">
                                          <p:val>
                                            <p:fltVal val="0"/>
                                          </p:val>
                                        </p:tav>
                                        <p:tav tm="100000">
                                          <p:val>
                                            <p:strVal val="#ppt_w"/>
                                          </p:val>
                                        </p:tav>
                                      </p:tavLst>
                                    </p:anim>
                                    <p:anim calcmode="lin" valueType="num">
                                      <p:cBhvr>
                                        <p:cTn id="8" dur="500" fill="hold"/>
                                        <p:tgtEl>
                                          <p:spTgt spid="225"/>
                                        </p:tgtEl>
                                        <p:attrNameLst>
                                          <p:attrName>ppt_h</p:attrName>
                                        </p:attrNameLst>
                                      </p:cBhvr>
                                      <p:tavLst>
                                        <p:tav tm="0">
                                          <p:val>
                                            <p:fltVal val="0"/>
                                          </p:val>
                                        </p:tav>
                                        <p:tav tm="100000">
                                          <p:val>
                                            <p:strVal val="#ppt_h"/>
                                          </p:val>
                                        </p:tav>
                                      </p:tavLst>
                                    </p:anim>
                                    <p:animEffect transition="in" filter="fade">
                                      <p:cBhvr>
                                        <p:cTn id="9" dur="500"/>
                                        <p:tgtEl>
                                          <p:spTgt spid="225"/>
                                        </p:tgtEl>
                                      </p:cBhvr>
                                    </p:animEffect>
                                  </p:childTnLst>
                                </p:cTn>
                              </p:par>
                              <p:par>
                                <p:cTn id="10" presetID="53" presetClass="entr" presetSubtype="16" fill="hold" nodeType="with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p:cTn id="12" dur="500" fill="hold"/>
                                        <p:tgtEl>
                                          <p:spTgt spid="241"/>
                                        </p:tgtEl>
                                        <p:attrNameLst>
                                          <p:attrName>ppt_w</p:attrName>
                                        </p:attrNameLst>
                                      </p:cBhvr>
                                      <p:tavLst>
                                        <p:tav tm="0">
                                          <p:val>
                                            <p:fltVal val="0"/>
                                          </p:val>
                                        </p:tav>
                                        <p:tav tm="100000">
                                          <p:val>
                                            <p:strVal val="#ppt_w"/>
                                          </p:val>
                                        </p:tav>
                                      </p:tavLst>
                                    </p:anim>
                                    <p:anim calcmode="lin" valueType="num">
                                      <p:cBhvr>
                                        <p:cTn id="13" dur="500" fill="hold"/>
                                        <p:tgtEl>
                                          <p:spTgt spid="241"/>
                                        </p:tgtEl>
                                        <p:attrNameLst>
                                          <p:attrName>ppt_h</p:attrName>
                                        </p:attrNameLst>
                                      </p:cBhvr>
                                      <p:tavLst>
                                        <p:tav tm="0">
                                          <p:val>
                                            <p:fltVal val="0"/>
                                          </p:val>
                                        </p:tav>
                                        <p:tav tm="100000">
                                          <p:val>
                                            <p:strVal val="#ppt_h"/>
                                          </p:val>
                                        </p:tav>
                                      </p:tavLst>
                                    </p:anim>
                                    <p:animEffect transition="in" filter="fade">
                                      <p:cBhvr>
                                        <p:cTn id="14" dur="500"/>
                                        <p:tgtEl>
                                          <p:spTgt spid="241"/>
                                        </p:tgtEl>
                                      </p:cBhvr>
                                    </p:animEffect>
                                  </p:childTnLst>
                                </p:cTn>
                              </p:par>
                              <p:par>
                                <p:cTn id="15" presetID="53" presetClass="entr" presetSubtype="16"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500" fill="hold"/>
                                        <p:tgtEl>
                                          <p:spTgt spid="249"/>
                                        </p:tgtEl>
                                        <p:attrNameLst>
                                          <p:attrName>ppt_w</p:attrName>
                                        </p:attrNameLst>
                                      </p:cBhvr>
                                      <p:tavLst>
                                        <p:tav tm="0">
                                          <p:val>
                                            <p:fltVal val="0"/>
                                          </p:val>
                                        </p:tav>
                                        <p:tav tm="100000">
                                          <p:val>
                                            <p:strVal val="#ppt_w"/>
                                          </p:val>
                                        </p:tav>
                                      </p:tavLst>
                                    </p:anim>
                                    <p:anim calcmode="lin" valueType="num">
                                      <p:cBhvr>
                                        <p:cTn id="18" dur="500" fill="hold"/>
                                        <p:tgtEl>
                                          <p:spTgt spid="249"/>
                                        </p:tgtEl>
                                        <p:attrNameLst>
                                          <p:attrName>ppt_h</p:attrName>
                                        </p:attrNameLst>
                                      </p:cBhvr>
                                      <p:tavLst>
                                        <p:tav tm="0">
                                          <p:val>
                                            <p:fltVal val="0"/>
                                          </p:val>
                                        </p:tav>
                                        <p:tav tm="100000">
                                          <p:val>
                                            <p:strVal val="#ppt_h"/>
                                          </p:val>
                                        </p:tav>
                                      </p:tavLst>
                                    </p:anim>
                                    <p:animEffect transition="in" filter="fade">
                                      <p:cBhvr>
                                        <p:cTn id="19" dur="500"/>
                                        <p:tgtEl>
                                          <p:spTgt spid="249"/>
                                        </p:tgtEl>
                                      </p:cBhvr>
                                    </p:animEffect>
                                  </p:childTnLst>
                                </p:cTn>
                              </p:par>
                              <p:par>
                                <p:cTn id="20" presetID="53" presetClass="entr" presetSubtype="16" fill="hold" nodeType="withEffect">
                                  <p:stCondLst>
                                    <p:cond delay="0"/>
                                  </p:stCondLst>
                                  <p:childTnLst>
                                    <p:set>
                                      <p:cBhvr>
                                        <p:cTn id="21" dur="1" fill="hold">
                                          <p:stCondLst>
                                            <p:cond delay="0"/>
                                          </p:stCondLst>
                                        </p:cTn>
                                        <p:tgtEl>
                                          <p:spTgt spid="272"/>
                                        </p:tgtEl>
                                        <p:attrNameLst>
                                          <p:attrName>style.visibility</p:attrName>
                                        </p:attrNameLst>
                                      </p:cBhvr>
                                      <p:to>
                                        <p:strVal val="visible"/>
                                      </p:to>
                                    </p:set>
                                    <p:anim calcmode="lin" valueType="num">
                                      <p:cBhvr>
                                        <p:cTn id="22" dur="500" fill="hold"/>
                                        <p:tgtEl>
                                          <p:spTgt spid="272"/>
                                        </p:tgtEl>
                                        <p:attrNameLst>
                                          <p:attrName>ppt_w</p:attrName>
                                        </p:attrNameLst>
                                      </p:cBhvr>
                                      <p:tavLst>
                                        <p:tav tm="0">
                                          <p:val>
                                            <p:fltVal val="0"/>
                                          </p:val>
                                        </p:tav>
                                        <p:tav tm="100000">
                                          <p:val>
                                            <p:strVal val="#ppt_w"/>
                                          </p:val>
                                        </p:tav>
                                      </p:tavLst>
                                    </p:anim>
                                    <p:anim calcmode="lin" valueType="num">
                                      <p:cBhvr>
                                        <p:cTn id="23" dur="500" fill="hold"/>
                                        <p:tgtEl>
                                          <p:spTgt spid="272"/>
                                        </p:tgtEl>
                                        <p:attrNameLst>
                                          <p:attrName>ppt_h</p:attrName>
                                        </p:attrNameLst>
                                      </p:cBhvr>
                                      <p:tavLst>
                                        <p:tav tm="0">
                                          <p:val>
                                            <p:fltVal val="0"/>
                                          </p:val>
                                        </p:tav>
                                        <p:tav tm="100000">
                                          <p:val>
                                            <p:strVal val="#ppt_h"/>
                                          </p:val>
                                        </p:tav>
                                      </p:tavLst>
                                    </p:anim>
                                    <p:animEffect transition="in" filter="fade">
                                      <p:cBhvr>
                                        <p:cTn id="24" dur="500"/>
                                        <p:tgtEl>
                                          <p:spTgt spid="272"/>
                                        </p:tgtEl>
                                      </p:cBhvr>
                                    </p:animEffect>
                                  </p:childTnLst>
                                </p:cTn>
                              </p:par>
                              <p:par>
                                <p:cTn id="25" presetID="53" presetClass="entr" presetSubtype="16" fill="hold" nodeType="withEffect">
                                  <p:stCondLst>
                                    <p:cond delay="0"/>
                                  </p:stCondLst>
                                  <p:childTnLst>
                                    <p:set>
                                      <p:cBhvr>
                                        <p:cTn id="26" dur="1" fill="hold">
                                          <p:stCondLst>
                                            <p:cond delay="0"/>
                                          </p:stCondLst>
                                        </p:cTn>
                                        <p:tgtEl>
                                          <p:spTgt spid="291"/>
                                        </p:tgtEl>
                                        <p:attrNameLst>
                                          <p:attrName>style.visibility</p:attrName>
                                        </p:attrNameLst>
                                      </p:cBhvr>
                                      <p:to>
                                        <p:strVal val="visible"/>
                                      </p:to>
                                    </p:set>
                                    <p:anim calcmode="lin" valueType="num">
                                      <p:cBhvr>
                                        <p:cTn id="27" dur="500" fill="hold"/>
                                        <p:tgtEl>
                                          <p:spTgt spid="291"/>
                                        </p:tgtEl>
                                        <p:attrNameLst>
                                          <p:attrName>ppt_w</p:attrName>
                                        </p:attrNameLst>
                                      </p:cBhvr>
                                      <p:tavLst>
                                        <p:tav tm="0">
                                          <p:val>
                                            <p:fltVal val="0"/>
                                          </p:val>
                                        </p:tav>
                                        <p:tav tm="100000">
                                          <p:val>
                                            <p:strVal val="#ppt_w"/>
                                          </p:val>
                                        </p:tav>
                                      </p:tavLst>
                                    </p:anim>
                                    <p:anim calcmode="lin" valueType="num">
                                      <p:cBhvr>
                                        <p:cTn id="28" dur="500" fill="hold"/>
                                        <p:tgtEl>
                                          <p:spTgt spid="291"/>
                                        </p:tgtEl>
                                        <p:attrNameLst>
                                          <p:attrName>ppt_h</p:attrName>
                                        </p:attrNameLst>
                                      </p:cBhvr>
                                      <p:tavLst>
                                        <p:tav tm="0">
                                          <p:val>
                                            <p:fltVal val="0"/>
                                          </p:val>
                                        </p:tav>
                                        <p:tav tm="100000">
                                          <p:val>
                                            <p:strVal val="#ppt_h"/>
                                          </p:val>
                                        </p:tav>
                                      </p:tavLst>
                                    </p:anim>
                                    <p:animEffect transition="in" filter="fade">
                                      <p:cBhvr>
                                        <p:cTn id="29" dur="500"/>
                                        <p:tgtEl>
                                          <p:spTgt spid="291"/>
                                        </p:tgtEl>
                                      </p:cBhvr>
                                    </p:animEffect>
                                  </p:childTnLst>
                                </p:cTn>
                              </p:par>
                              <p:par>
                                <p:cTn id="30" presetID="53" presetClass="entr" presetSubtype="16" fill="hold" nodeType="withEffect">
                                  <p:stCondLst>
                                    <p:cond delay="0"/>
                                  </p:stCondLst>
                                  <p:childTnLst>
                                    <p:set>
                                      <p:cBhvr>
                                        <p:cTn id="31" dur="1" fill="hold">
                                          <p:stCondLst>
                                            <p:cond delay="0"/>
                                          </p:stCondLst>
                                        </p:cTn>
                                        <p:tgtEl>
                                          <p:spTgt spid="313"/>
                                        </p:tgtEl>
                                        <p:attrNameLst>
                                          <p:attrName>style.visibility</p:attrName>
                                        </p:attrNameLst>
                                      </p:cBhvr>
                                      <p:to>
                                        <p:strVal val="visible"/>
                                      </p:to>
                                    </p:set>
                                    <p:anim calcmode="lin" valueType="num">
                                      <p:cBhvr>
                                        <p:cTn id="32" dur="500" fill="hold"/>
                                        <p:tgtEl>
                                          <p:spTgt spid="313"/>
                                        </p:tgtEl>
                                        <p:attrNameLst>
                                          <p:attrName>ppt_w</p:attrName>
                                        </p:attrNameLst>
                                      </p:cBhvr>
                                      <p:tavLst>
                                        <p:tav tm="0">
                                          <p:val>
                                            <p:fltVal val="0"/>
                                          </p:val>
                                        </p:tav>
                                        <p:tav tm="100000">
                                          <p:val>
                                            <p:strVal val="#ppt_w"/>
                                          </p:val>
                                        </p:tav>
                                      </p:tavLst>
                                    </p:anim>
                                    <p:anim calcmode="lin" valueType="num">
                                      <p:cBhvr>
                                        <p:cTn id="33" dur="500" fill="hold"/>
                                        <p:tgtEl>
                                          <p:spTgt spid="313"/>
                                        </p:tgtEl>
                                        <p:attrNameLst>
                                          <p:attrName>ppt_h</p:attrName>
                                        </p:attrNameLst>
                                      </p:cBhvr>
                                      <p:tavLst>
                                        <p:tav tm="0">
                                          <p:val>
                                            <p:fltVal val="0"/>
                                          </p:val>
                                        </p:tav>
                                        <p:tav tm="100000">
                                          <p:val>
                                            <p:strVal val="#ppt_h"/>
                                          </p:val>
                                        </p:tav>
                                      </p:tavLst>
                                    </p:anim>
                                    <p:animEffect transition="in" filter="fade">
                                      <p:cBhvr>
                                        <p:cTn id="34" dur="500"/>
                                        <p:tgtEl>
                                          <p:spTgt spid="313"/>
                                        </p:tgtEl>
                                      </p:cBhvr>
                                    </p:animEffect>
                                  </p:childTnLst>
                                </p:cTn>
                              </p:par>
                              <p:par>
                                <p:cTn id="35" presetID="53" presetClass="entr" presetSubtype="16" fill="hold" nodeType="withEffect">
                                  <p:stCondLst>
                                    <p:cond delay="0"/>
                                  </p:stCondLst>
                                  <p:childTnLst>
                                    <p:set>
                                      <p:cBhvr>
                                        <p:cTn id="36" dur="1" fill="hold">
                                          <p:stCondLst>
                                            <p:cond delay="0"/>
                                          </p:stCondLst>
                                        </p:cTn>
                                        <p:tgtEl>
                                          <p:spTgt spid="373"/>
                                        </p:tgtEl>
                                        <p:attrNameLst>
                                          <p:attrName>style.visibility</p:attrName>
                                        </p:attrNameLst>
                                      </p:cBhvr>
                                      <p:to>
                                        <p:strVal val="visible"/>
                                      </p:to>
                                    </p:set>
                                    <p:anim calcmode="lin" valueType="num">
                                      <p:cBhvr>
                                        <p:cTn id="37" dur="500" fill="hold"/>
                                        <p:tgtEl>
                                          <p:spTgt spid="373"/>
                                        </p:tgtEl>
                                        <p:attrNameLst>
                                          <p:attrName>ppt_w</p:attrName>
                                        </p:attrNameLst>
                                      </p:cBhvr>
                                      <p:tavLst>
                                        <p:tav tm="0">
                                          <p:val>
                                            <p:fltVal val="0"/>
                                          </p:val>
                                        </p:tav>
                                        <p:tav tm="100000">
                                          <p:val>
                                            <p:strVal val="#ppt_w"/>
                                          </p:val>
                                        </p:tav>
                                      </p:tavLst>
                                    </p:anim>
                                    <p:anim calcmode="lin" valueType="num">
                                      <p:cBhvr>
                                        <p:cTn id="38" dur="500" fill="hold"/>
                                        <p:tgtEl>
                                          <p:spTgt spid="373"/>
                                        </p:tgtEl>
                                        <p:attrNameLst>
                                          <p:attrName>ppt_h</p:attrName>
                                        </p:attrNameLst>
                                      </p:cBhvr>
                                      <p:tavLst>
                                        <p:tav tm="0">
                                          <p:val>
                                            <p:fltVal val="0"/>
                                          </p:val>
                                        </p:tav>
                                        <p:tav tm="100000">
                                          <p:val>
                                            <p:strVal val="#ppt_h"/>
                                          </p:val>
                                        </p:tav>
                                      </p:tavLst>
                                    </p:anim>
                                    <p:animEffect transition="in" filter="fade">
                                      <p:cBhvr>
                                        <p:cTn id="39" dur="500"/>
                                        <p:tgtEl>
                                          <p:spTgt spid="37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92"/>
                                        </p:tgtEl>
                                        <p:attrNameLst>
                                          <p:attrName>style.visibility</p:attrName>
                                        </p:attrNameLst>
                                      </p:cBhvr>
                                      <p:to>
                                        <p:strVal val="visible"/>
                                      </p:to>
                                    </p:set>
                                    <p:anim calcmode="lin" valueType="num">
                                      <p:cBhvr>
                                        <p:cTn id="42" dur="500" fill="hold"/>
                                        <p:tgtEl>
                                          <p:spTgt spid="392"/>
                                        </p:tgtEl>
                                        <p:attrNameLst>
                                          <p:attrName>ppt_w</p:attrName>
                                        </p:attrNameLst>
                                      </p:cBhvr>
                                      <p:tavLst>
                                        <p:tav tm="0">
                                          <p:val>
                                            <p:fltVal val="0"/>
                                          </p:val>
                                        </p:tav>
                                        <p:tav tm="100000">
                                          <p:val>
                                            <p:strVal val="#ppt_w"/>
                                          </p:val>
                                        </p:tav>
                                      </p:tavLst>
                                    </p:anim>
                                    <p:anim calcmode="lin" valueType="num">
                                      <p:cBhvr>
                                        <p:cTn id="43" dur="500" fill="hold"/>
                                        <p:tgtEl>
                                          <p:spTgt spid="392"/>
                                        </p:tgtEl>
                                        <p:attrNameLst>
                                          <p:attrName>ppt_h</p:attrName>
                                        </p:attrNameLst>
                                      </p:cBhvr>
                                      <p:tavLst>
                                        <p:tav tm="0">
                                          <p:val>
                                            <p:fltVal val="0"/>
                                          </p:val>
                                        </p:tav>
                                        <p:tav tm="100000">
                                          <p:val>
                                            <p:strVal val="#ppt_h"/>
                                          </p:val>
                                        </p:tav>
                                      </p:tavLst>
                                    </p:anim>
                                    <p:animEffect transition="in" filter="fade">
                                      <p:cBhvr>
                                        <p:cTn id="44" dur="500"/>
                                        <p:tgtEl>
                                          <p:spTgt spid="392"/>
                                        </p:tgtEl>
                                      </p:cBhvr>
                                    </p:animEffect>
                                  </p:childTnLst>
                                </p:cTn>
                              </p:par>
                              <p:par>
                                <p:cTn id="45" presetID="53" presetClass="entr" presetSubtype="16" fill="hold" nodeType="withEffect">
                                  <p:stCondLst>
                                    <p:cond delay="0"/>
                                  </p:stCondLst>
                                  <p:childTnLst>
                                    <p:set>
                                      <p:cBhvr>
                                        <p:cTn id="46" dur="1" fill="hold">
                                          <p:stCondLst>
                                            <p:cond delay="0"/>
                                          </p:stCondLst>
                                        </p:cTn>
                                        <p:tgtEl>
                                          <p:spTgt spid="394"/>
                                        </p:tgtEl>
                                        <p:attrNameLst>
                                          <p:attrName>style.visibility</p:attrName>
                                        </p:attrNameLst>
                                      </p:cBhvr>
                                      <p:to>
                                        <p:strVal val="visible"/>
                                      </p:to>
                                    </p:set>
                                    <p:anim calcmode="lin" valueType="num">
                                      <p:cBhvr>
                                        <p:cTn id="47" dur="500" fill="hold"/>
                                        <p:tgtEl>
                                          <p:spTgt spid="394"/>
                                        </p:tgtEl>
                                        <p:attrNameLst>
                                          <p:attrName>ppt_w</p:attrName>
                                        </p:attrNameLst>
                                      </p:cBhvr>
                                      <p:tavLst>
                                        <p:tav tm="0">
                                          <p:val>
                                            <p:fltVal val="0"/>
                                          </p:val>
                                        </p:tav>
                                        <p:tav tm="100000">
                                          <p:val>
                                            <p:strVal val="#ppt_w"/>
                                          </p:val>
                                        </p:tav>
                                      </p:tavLst>
                                    </p:anim>
                                    <p:anim calcmode="lin" valueType="num">
                                      <p:cBhvr>
                                        <p:cTn id="48" dur="500" fill="hold"/>
                                        <p:tgtEl>
                                          <p:spTgt spid="394"/>
                                        </p:tgtEl>
                                        <p:attrNameLst>
                                          <p:attrName>ppt_h</p:attrName>
                                        </p:attrNameLst>
                                      </p:cBhvr>
                                      <p:tavLst>
                                        <p:tav tm="0">
                                          <p:val>
                                            <p:fltVal val="0"/>
                                          </p:val>
                                        </p:tav>
                                        <p:tav tm="100000">
                                          <p:val>
                                            <p:strVal val="#ppt_h"/>
                                          </p:val>
                                        </p:tav>
                                      </p:tavLst>
                                    </p:anim>
                                    <p:animEffect transition="in" filter="fade">
                                      <p:cBhvr>
                                        <p:cTn id="49" dur="500"/>
                                        <p:tgtEl>
                                          <p:spTgt spid="3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8"/>
                                        </p:tgtEl>
                                        <p:attrNameLst>
                                          <p:attrName>style.visibility</p:attrName>
                                        </p:attrNameLst>
                                      </p:cBhvr>
                                      <p:to>
                                        <p:strVal val="visible"/>
                                      </p:to>
                                    </p:set>
                                    <p:anim calcmode="lin" valueType="num">
                                      <p:cBhvr>
                                        <p:cTn id="52" dur="500" fill="hold"/>
                                        <p:tgtEl>
                                          <p:spTgt spid="448"/>
                                        </p:tgtEl>
                                        <p:attrNameLst>
                                          <p:attrName>ppt_w</p:attrName>
                                        </p:attrNameLst>
                                      </p:cBhvr>
                                      <p:tavLst>
                                        <p:tav tm="0">
                                          <p:val>
                                            <p:fltVal val="0"/>
                                          </p:val>
                                        </p:tav>
                                        <p:tav tm="100000">
                                          <p:val>
                                            <p:strVal val="#ppt_w"/>
                                          </p:val>
                                        </p:tav>
                                      </p:tavLst>
                                    </p:anim>
                                    <p:anim calcmode="lin" valueType="num">
                                      <p:cBhvr>
                                        <p:cTn id="53" dur="500" fill="hold"/>
                                        <p:tgtEl>
                                          <p:spTgt spid="448"/>
                                        </p:tgtEl>
                                        <p:attrNameLst>
                                          <p:attrName>ppt_h</p:attrName>
                                        </p:attrNameLst>
                                      </p:cBhvr>
                                      <p:tavLst>
                                        <p:tav tm="0">
                                          <p:val>
                                            <p:fltVal val="0"/>
                                          </p:val>
                                        </p:tav>
                                        <p:tav tm="100000">
                                          <p:val>
                                            <p:strVal val="#ppt_h"/>
                                          </p:val>
                                        </p:tav>
                                      </p:tavLst>
                                    </p:anim>
                                    <p:animEffect transition="in" filter="fade">
                                      <p:cBhvr>
                                        <p:cTn id="54" dur="500"/>
                                        <p:tgtEl>
                                          <p:spTgt spid="4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49"/>
                                        </p:tgtEl>
                                        <p:attrNameLst>
                                          <p:attrName>style.visibility</p:attrName>
                                        </p:attrNameLst>
                                      </p:cBhvr>
                                      <p:to>
                                        <p:strVal val="visible"/>
                                      </p:to>
                                    </p:set>
                                    <p:anim calcmode="lin" valueType="num">
                                      <p:cBhvr>
                                        <p:cTn id="57" dur="500" fill="hold"/>
                                        <p:tgtEl>
                                          <p:spTgt spid="449"/>
                                        </p:tgtEl>
                                        <p:attrNameLst>
                                          <p:attrName>ppt_w</p:attrName>
                                        </p:attrNameLst>
                                      </p:cBhvr>
                                      <p:tavLst>
                                        <p:tav tm="0">
                                          <p:val>
                                            <p:fltVal val="0"/>
                                          </p:val>
                                        </p:tav>
                                        <p:tav tm="100000">
                                          <p:val>
                                            <p:strVal val="#ppt_w"/>
                                          </p:val>
                                        </p:tav>
                                      </p:tavLst>
                                    </p:anim>
                                    <p:anim calcmode="lin" valueType="num">
                                      <p:cBhvr>
                                        <p:cTn id="58" dur="500" fill="hold"/>
                                        <p:tgtEl>
                                          <p:spTgt spid="449"/>
                                        </p:tgtEl>
                                        <p:attrNameLst>
                                          <p:attrName>ppt_h</p:attrName>
                                        </p:attrNameLst>
                                      </p:cBhvr>
                                      <p:tavLst>
                                        <p:tav tm="0">
                                          <p:val>
                                            <p:fltVal val="0"/>
                                          </p:val>
                                        </p:tav>
                                        <p:tav tm="100000">
                                          <p:val>
                                            <p:strVal val="#ppt_h"/>
                                          </p:val>
                                        </p:tav>
                                      </p:tavLst>
                                    </p:anim>
                                    <p:animEffect transition="in" filter="fade">
                                      <p:cBhvr>
                                        <p:cTn id="59"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p:bldP spid="448" grpId="0" animBg="1"/>
      <p:bldP spid="4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2. Thủ pháp gây cười</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9" descr="0c5d450a7306911101ae9ac82e2f0242">
            <a:extLst>
              <a:ext uri="{FF2B5EF4-FFF2-40B4-BE49-F238E27FC236}">
                <a16:creationId xmlns:a16="http://schemas.microsoft.com/office/drawing/2014/main" id="{7C43F720-8A98-5BBE-CCEC-064899F5D64F}"/>
              </a:ext>
            </a:extLst>
          </p:cNvPr>
          <p:cNvPicPr>
            <a:picLocks noChangeAspect="1"/>
          </p:cNvPicPr>
          <p:nvPr/>
        </p:nvPicPr>
        <p:blipFill>
          <a:blip r:embed="rId5"/>
          <a:stretch>
            <a:fillRect/>
          </a:stretch>
        </p:blipFill>
        <p:spPr>
          <a:xfrm>
            <a:off x="6958728" y="1437066"/>
            <a:ext cx="3927016" cy="3351408"/>
          </a:xfrm>
          <a:prstGeom prst="rect">
            <a:avLst/>
          </a:prstGeom>
        </p:spPr>
      </p:pic>
      <p:sp>
        <p:nvSpPr>
          <p:cNvPr id="3" name="文本框 15">
            <a:extLst>
              <a:ext uri="{FF2B5EF4-FFF2-40B4-BE49-F238E27FC236}">
                <a16:creationId xmlns:a16="http://schemas.microsoft.com/office/drawing/2014/main" id="{31EBB8A7-A0F2-72A6-FE73-EC1F90890683}"/>
              </a:ext>
            </a:extLst>
          </p:cNvPr>
          <p:cNvSpPr txBox="1"/>
          <p:nvPr/>
        </p:nvSpPr>
        <p:spPr>
          <a:xfrm>
            <a:off x="7200618" y="2422807"/>
            <a:ext cx="3382866" cy="1384995"/>
          </a:xfrm>
          <a:prstGeom prst="rect">
            <a:avLst/>
          </a:prstGeom>
          <a:noFill/>
        </p:spPr>
        <p:txBody>
          <a:bodyPr wrap="square" rtlCol="0">
            <a:spAutoFit/>
          </a:bodyPr>
          <a:lstStyle/>
          <a:p>
            <a:pPr algn="ctr"/>
            <a:r>
              <a:rPr lang="en-US" sz="2800" i="1">
                <a:latin typeface="Times New Roman" panose="02020603050405020304" pitchFamily="18" charset="0"/>
                <a:cs typeface="Times New Roman" panose="02020603050405020304" pitchFamily="18" charset="0"/>
              </a:rPr>
              <a:t>Hs</a:t>
            </a:r>
            <a:r>
              <a:rPr lang="vi-VN" sz="2800" i="1">
                <a:latin typeface="Times New Roman" panose="02020603050405020304" pitchFamily="18" charset="0"/>
                <a:cs typeface="Times New Roman" panose="02020603050405020304" pitchFamily="18" charset="0"/>
              </a:rPr>
              <a:t> thảo luận nhóm đôi để hoàn thiện PHT</a:t>
            </a:r>
            <a:endParaRPr lang="en-US" sz="2800">
              <a:latin typeface="Times New Roman" panose="02020603050405020304" pitchFamily="18" charset="0"/>
              <a:cs typeface="Times New Roman" panose="02020603050405020304" pitchFamily="18" charset="0"/>
            </a:endParaRPr>
          </a:p>
        </p:txBody>
      </p:sp>
      <p:pic>
        <p:nvPicPr>
          <p:cNvPr id="6" name="图片 18" descr="C:\Users\summer\Desktop\PPT\ALL\ALL-素材\卡通\元素及艺术字\5563e3bb41a4c8a1c26a5fd0ce41a95c.png5563e3bb41a4c8a1c26a5fd0ce41a95c">
            <a:extLst>
              <a:ext uri="{FF2B5EF4-FFF2-40B4-BE49-F238E27FC236}">
                <a16:creationId xmlns:a16="http://schemas.microsoft.com/office/drawing/2014/main" id="{33E00CBB-2797-0623-7904-561A76BBDF31}"/>
              </a:ext>
            </a:extLst>
          </p:cNvPr>
          <p:cNvPicPr>
            <a:picLocks noChangeAspect="1"/>
          </p:cNvPicPr>
          <p:nvPr/>
        </p:nvPicPr>
        <p:blipFill>
          <a:blip r:embed="rId6"/>
          <a:srcRect/>
          <a:stretch>
            <a:fillRect/>
          </a:stretch>
        </p:blipFill>
        <p:spPr>
          <a:xfrm>
            <a:off x="971535" y="3429001"/>
            <a:ext cx="5251221" cy="3230594"/>
          </a:xfrm>
          <a:prstGeom prst="rect">
            <a:avLst/>
          </a:prstGeom>
        </p:spPr>
      </p:pic>
    </p:spTree>
    <p:extLst>
      <p:ext uri="{BB962C8B-B14F-4D97-AF65-F5344CB8AC3E}">
        <p14:creationId xmlns:p14="http://schemas.microsoft.com/office/powerpoint/2010/main" val="377987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2. Thủ pháp gây cười</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aphicFrame>
        <p:nvGraphicFramePr>
          <p:cNvPr id="2" name="Table 1">
            <a:extLst>
              <a:ext uri="{FF2B5EF4-FFF2-40B4-BE49-F238E27FC236}">
                <a16:creationId xmlns:a16="http://schemas.microsoft.com/office/drawing/2014/main" id="{737F4D39-469A-FBB2-1C8A-E70C3B2BB7DD}"/>
              </a:ext>
            </a:extLst>
          </p:cNvPr>
          <p:cNvGraphicFramePr>
            <a:graphicFrameLocks noGrp="1"/>
          </p:cNvGraphicFramePr>
          <p:nvPr>
            <p:extLst>
              <p:ext uri="{D42A27DB-BD31-4B8C-83A1-F6EECF244321}">
                <p14:modId xmlns:p14="http://schemas.microsoft.com/office/powerpoint/2010/main" val="320549418"/>
              </p:ext>
            </p:extLst>
          </p:nvPr>
        </p:nvGraphicFramePr>
        <p:xfrm>
          <a:off x="-2" y="0"/>
          <a:ext cx="12191999" cy="6858001"/>
        </p:xfrm>
        <a:graphic>
          <a:graphicData uri="http://schemas.openxmlformats.org/drawingml/2006/table">
            <a:tbl>
              <a:tblPr firstRow="1" firstCol="1" bandRow="1">
                <a:tableStyleId>{7DF18680-E054-41AD-8BC1-D1AEF772440D}</a:tableStyleId>
              </a:tblPr>
              <a:tblGrid>
                <a:gridCol w="1245706">
                  <a:extLst>
                    <a:ext uri="{9D8B030D-6E8A-4147-A177-3AD203B41FA5}">
                      <a16:colId xmlns:a16="http://schemas.microsoft.com/office/drawing/2014/main" val="2970452032"/>
                    </a:ext>
                  </a:extLst>
                </a:gridCol>
                <a:gridCol w="1948070">
                  <a:extLst>
                    <a:ext uri="{9D8B030D-6E8A-4147-A177-3AD203B41FA5}">
                      <a16:colId xmlns:a16="http://schemas.microsoft.com/office/drawing/2014/main" val="2235659528"/>
                    </a:ext>
                  </a:extLst>
                </a:gridCol>
                <a:gridCol w="6188765">
                  <a:extLst>
                    <a:ext uri="{9D8B030D-6E8A-4147-A177-3AD203B41FA5}">
                      <a16:colId xmlns:a16="http://schemas.microsoft.com/office/drawing/2014/main" val="1331042985"/>
                    </a:ext>
                  </a:extLst>
                </a:gridCol>
                <a:gridCol w="2809458">
                  <a:extLst>
                    <a:ext uri="{9D8B030D-6E8A-4147-A177-3AD203B41FA5}">
                      <a16:colId xmlns:a16="http://schemas.microsoft.com/office/drawing/2014/main" val="823875647"/>
                    </a:ext>
                  </a:extLst>
                </a:gridCol>
              </a:tblGrid>
              <a:tr h="475430">
                <a:tc rowSpan="2">
                  <a:txBody>
                    <a:bodyPr/>
                    <a:lstStyle/>
                    <a:p>
                      <a:pPr algn="ctr">
                        <a:lnSpc>
                          <a:spcPct val="100000"/>
                        </a:lnSpc>
                        <a:spcAft>
                          <a:spcPts val="800"/>
                        </a:spcAft>
                      </a:pPr>
                      <a:r>
                        <a:rPr lang="en-US" sz="2200">
                          <a:effectLst/>
                          <a:latin typeface="Times New Roman" panose="02020603050405020304" pitchFamily="18" charset="0"/>
                          <a:cs typeface="Times New Roman" panose="02020603050405020304" pitchFamily="18" charset="0"/>
                        </a:rPr>
                        <a:t>Thủ pháp</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tc>
                <a:tc rowSpan="2">
                  <a:txBody>
                    <a:bodyPr/>
                    <a:lstStyle/>
                    <a:p>
                      <a:pPr algn="ctr">
                        <a:lnSpc>
                          <a:spcPct val="100000"/>
                        </a:lnSpc>
                        <a:spcAft>
                          <a:spcPts val="800"/>
                        </a:spcAft>
                      </a:pPr>
                      <a:r>
                        <a:rPr lang="en-US" sz="2200">
                          <a:effectLst/>
                          <a:latin typeface="Times New Roman" panose="02020603050405020304" pitchFamily="18" charset="0"/>
                          <a:cs typeface="Times New Roman" panose="02020603050405020304" pitchFamily="18" charset="0"/>
                        </a:rPr>
                        <a:t>Điểm giống nhau</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B w="12700" cap="flat" cmpd="sng" algn="ctr">
                      <a:solidFill>
                        <a:schemeClr val="tx1"/>
                      </a:solidFill>
                      <a:prstDash val="solid"/>
                      <a:round/>
                      <a:headEnd type="none" w="med" len="med"/>
                      <a:tailEnd type="none" w="med" len="med"/>
                    </a:lnB>
                  </a:tcPr>
                </a:tc>
                <a:tc gridSpan="2">
                  <a:txBody>
                    <a:bodyPr/>
                    <a:lstStyle/>
                    <a:p>
                      <a:pPr algn="ctr">
                        <a:lnSpc>
                          <a:spcPct val="100000"/>
                        </a:lnSpc>
                        <a:spcAft>
                          <a:spcPts val="800"/>
                        </a:spcAft>
                      </a:pPr>
                      <a:r>
                        <a:rPr lang="en-US" sz="2200">
                          <a:effectLst/>
                          <a:latin typeface="Times New Roman" panose="02020603050405020304" pitchFamily="18" charset="0"/>
                          <a:cs typeface="Times New Roman" panose="02020603050405020304" pitchFamily="18" charset="0"/>
                        </a:rPr>
                        <a:t>Điểm khác nhau</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tc>
                <a:tc hMerge="1">
                  <a:txBody>
                    <a:bodyPr/>
                    <a:lstStyle/>
                    <a:p>
                      <a:endParaRPr lang="en-US"/>
                    </a:p>
                  </a:txBody>
                  <a:tcPr/>
                </a:tc>
                <a:extLst>
                  <a:ext uri="{0D108BD9-81ED-4DB2-BD59-A6C34878D82A}">
                    <a16:rowId xmlns:a16="http://schemas.microsoft.com/office/drawing/2014/main" val="1465292711"/>
                  </a:ext>
                </a:extLst>
              </a:tr>
              <a:tr h="520049">
                <a:tc vMerge="1">
                  <a:txBody>
                    <a:bodyPr/>
                    <a:lstStyle/>
                    <a:p>
                      <a:endParaRPr lang="en-US"/>
                    </a:p>
                  </a:txBody>
                  <a:tcPr/>
                </a:tc>
                <a:tc vMerge="1">
                  <a:txBody>
                    <a:bodyPr/>
                    <a:lstStyle/>
                    <a:p>
                      <a:endParaRPr lang="en-US"/>
                    </a:p>
                  </a:txBody>
                  <a:tcPr/>
                </a:tc>
                <a:tc>
                  <a:txBody>
                    <a:bodyPr/>
                    <a:lstStyle/>
                    <a:p>
                      <a:pPr algn="ctr">
                        <a:lnSpc>
                          <a:spcPct val="100000"/>
                        </a:lnSpc>
                        <a:spcAft>
                          <a:spcPts val="800"/>
                        </a:spcAft>
                      </a:pPr>
                      <a:r>
                        <a:rPr lang="en-US" sz="2200" b="1" i="1">
                          <a:effectLst/>
                          <a:latin typeface="Times New Roman" panose="02020603050405020304" pitchFamily="18" charset="0"/>
                          <a:cs typeface="Times New Roman" panose="02020603050405020304" pitchFamily="18" charset="0"/>
                        </a:rPr>
                        <a:t>Khoe của</a:t>
                      </a:r>
                      <a:endParaRPr lang="en-US" sz="2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200" b="1" i="1">
                          <a:effectLst/>
                          <a:latin typeface="Times New Roman" panose="02020603050405020304" pitchFamily="18" charset="0"/>
                          <a:cs typeface="Times New Roman" panose="02020603050405020304" pitchFamily="18" charset="0"/>
                        </a:rPr>
                        <a:t>Con rắn vuông</a:t>
                      </a:r>
                      <a:endParaRPr lang="en-US" sz="2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341606"/>
                  </a:ext>
                </a:extLst>
              </a:tr>
              <a:tr h="2462940">
                <a:tc rowSpan="2">
                  <a:txBody>
                    <a:bodyPr/>
                    <a:lstStyle/>
                    <a:p>
                      <a:pPr>
                        <a:lnSpc>
                          <a:spcPct val="100000"/>
                        </a:lnSpc>
                        <a:spcAft>
                          <a:spcPts val="800"/>
                        </a:spcAft>
                      </a:pPr>
                      <a:r>
                        <a:rPr lang="en-US" sz="2200" i="1">
                          <a:solidFill>
                            <a:schemeClr val="tx1"/>
                          </a:solidFill>
                          <a:effectLst/>
                          <a:latin typeface="Times New Roman" panose="02020603050405020304" pitchFamily="18" charset="0"/>
                          <a:cs typeface="Times New Roman" panose="02020603050405020304" pitchFamily="18" charset="0"/>
                        </a:rPr>
                        <a:t>1. Tạo tình huống trào phúng</a:t>
                      </a:r>
                      <a:endParaRPr lang="en-US" sz="22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R w="12700" cap="flat" cmpd="sng" algn="ctr">
                      <a:solidFill>
                        <a:schemeClr val="tx1"/>
                      </a:solidFill>
                      <a:prstDash val="solid"/>
                      <a:round/>
                      <a:headEnd type="none" w="med" len="med"/>
                      <a:tailEnd type="none" w="med" len="med"/>
                    </a:lnR>
                  </a:tcPr>
                </a:tc>
                <a:tc rowSpan="2">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953236"/>
                  </a:ext>
                </a:extLst>
              </a:tr>
              <a:tr h="1832726">
                <a:tc vMerge="1">
                  <a:txBody>
                    <a:bodyPr/>
                    <a:lstStyle/>
                    <a:p>
                      <a:endParaRPr lang="en-US"/>
                    </a:p>
                  </a:txBody>
                  <a:tcPr/>
                </a:tc>
                <a:tc vMerge="1">
                  <a:txBody>
                    <a:bodyPr/>
                    <a:lstStyle/>
                    <a:p>
                      <a:endParaRPr lang="en-US"/>
                    </a:p>
                  </a:txBody>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99593"/>
                  </a:ext>
                </a:extLst>
              </a:tr>
              <a:tr h="1566856">
                <a:tc>
                  <a:txBody>
                    <a:bodyPr/>
                    <a:lstStyle/>
                    <a:p>
                      <a:pPr>
                        <a:lnSpc>
                          <a:spcPct val="100000"/>
                        </a:lnSpc>
                        <a:spcAft>
                          <a:spcPts val="800"/>
                        </a:spcAft>
                      </a:pPr>
                      <a:r>
                        <a:rPr lang="en-US" sz="2200" i="1">
                          <a:solidFill>
                            <a:schemeClr val="tx1"/>
                          </a:solidFill>
                          <a:effectLst/>
                          <a:latin typeface="Times New Roman" panose="02020603050405020304" pitchFamily="18" charset="0"/>
                          <a:cs typeface="Times New Roman" panose="02020603050405020304" pitchFamily="18" charset="0"/>
                        </a:rPr>
                        <a:t>2. Sử dụng các bptt</a:t>
                      </a:r>
                      <a:endParaRPr lang="en-US" sz="22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R w="12700" cap="flat" cmpd="sng" algn="ctr">
                      <a:solidFill>
                        <a:schemeClr val="tx1"/>
                      </a:solidFill>
                      <a:prstDash val="solid"/>
                      <a:round/>
                      <a:headEnd type="none" w="med" len="med"/>
                      <a:tailEnd type="none" w="med" len="med"/>
                    </a:lnR>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470539"/>
                  </a:ext>
                </a:extLst>
              </a:tr>
            </a:tbl>
          </a:graphicData>
        </a:graphic>
      </p:graphicFrame>
    </p:spTree>
    <p:extLst>
      <p:ext uri="{BB962C8B-B14F-4D97-AF65-F5344CB8AC3E}">
        <p14:creationId xmlns:p14="http://schemas.microsoft.com/office/powerpoint/2010/main" val="2347829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2. Thủ pháp gây cười</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aphicFrame>
        <p:nvGraphicFramePr>
          <p:cNvPr id="2" name="Table 1">
            <a:extLst>
              <a:ext uri="{FF2B5EF4-FFF2-40B4-BE49-F238E27FC236}">
                <a16:creationId xmlns:a16="http://schemas.microsoft.com/office/drawing/2014/main" id="{737F4D39-469A-FBB2-1C8A-E70C3B2BB7DD}"/>
              </a:ext>
            </a:extLst>
          </p:cNvPr>
          <p:cNvGraphicFramePr>
            <a:graphicFrameLocks noGrp="1"/>
          </p:cNvGraphicFramePr>
          <p:nvPr>
            <p:extLst>
              <p:ext uri="{D42A27DB-BD31-4B8C-83A1-F6EECF244321}">
                <p14:modId xmlns:p14="http://schemas.microsoft.com/office/powerpoint/2010/main" val="3411800195"/>
              </p:ext>
            </p:extLst>
          </p:nvPr>
        </p:nvGraphicFramePr>
        <p:xfrm>
          <a:off x="-2" y="0"/>
          <a:ext cx="12191999" cy="6950426"/>
        </p:xfrm>
        <a:graphic>
          <a:graphicData uri="http://schemas.openxmlformats.org/drawingml/2006/table">
            <a:tbl>
              <a:tblPr firstRow="1" firstCol="1" bandRow="1">
                <a:tableStyleId>{7DF18680-E054-41AD-8BC1-D1AEF772440D}</a:tableStyleId>
              </a:tblPr>
              <a:tblGrid>
                <a:gridCol w="1245706">
                  <a:extLst>
                    <a:ext uri="{9D8B030D-6E8A-4147-A177-3AD203B41FA5}">
                      <a16:colId xmlns:a16="http://schemas.microsoft.com/office/drawing/2014/main" val="2970452032"/>
                    </a:ext>
                  </a:extLst>
                </a:gridCol>
                <a:gridCol w="1948070">
                  <a:extLst>
                    <a:ext uri="{9D8B030D-6E8A-4147-A177-3AD203B41FA5}">
                      <a16:colId xmlns:a16="http://schemas.microsoft.com/office/drawing/2014/main" val="2235659528"/>
                    </a:ext>
                  </a:extLst>
                </a:gridCol>
                <a:gridCol w="6069496">
                  <a:extLst>
                    <a:ext uri="{9D8B030D-6E8A-4147-A177-3AD203B41FA5}">
                      <a16:colId xmlns:a16="http://schemas.microsoft.com/office/drawing/2014/main" val="1331042985"/>
                    </a:ext>
                  </a:extLst>
                </a:gridCol>
                <a:gridCol w="2928727">
                  <a:extLst>
                    <a:ext uri="{9D8B030D-6E8A-4147-A177-3AD203B41FA5}">
                      <a16:colId xmlns:a16="http://schemas.microsoft.com/office/drawing/2014/main" val="823875647"/>
                    </a:ext>
                  </a:extLst>
                </a:gridCol>
              </a:tblGrid>
              <a:tr h="258241">
                <a:tc rowSpan="2">
                  <a:txBody>
                    <a:bodyPr/>
                    <a:lstStyle/>
                    <a:p>
                      <a:pPr algn="ctr">
                        <a:lnSpc>
                          <a:spcPct val="100000"/>
                        </a:lnSpc>
                        <a:spcAft>
                          <a:spcPts val="800"/>
                        </a:spcAft>
                      </a:pPr>
                      <a:r>
                        <a:rPr lang="en-US" sz="2200">
                          <a:effectLst/>
                          <a:latin typeface="Times New Roman" panose="02020603050405020304" pitchFamily="18" charset="0"/>
                          <a:cs typeface="Times New Roman" panose="02020603050405020304" pitchFamily="18" charset="0"/>
                        </a:rPr>
                        <a:t>Thủ pháp</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tc>
                <a:tc rowSpan="2">
                  <a:txBody>
                    <a:bodyPr/>
                    <a:lstStyle/>
                    <a:p>
                      <a:pPr algn="ctr">
                        <a:lnSpc>
                          <a:spcPct val="100000"/>
                        </a:lnSpc>
                        <a:spcAft>
                          <a:spcPts val="800"/>
                        </a:spcAft>
                      </a:pPr>
                      <a:r>
                        <a:rPr lang="en-US" sz="2200">
                          <a:effectLst/>
                          <a:latin typeface="Times New Roman" panose="02020603050405020304" pitchFamily="18" charset="0"/>
                          <a:cs typeface="Times New Roman" panose="02020603050405020304" pitchFamily="18" charset="0"/>
                        </a:rPr>
                        <a:t>Điểm giống nhau</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B w="12700" cap="flat" cmpd="sng" algn="ctr">
                      <a:solidFill>
                        <a:schemeClr val="tx1"/>
                      </a:solidFill>
                      <a:prstDash val="solid"/>
                      <a:round/>
                      <a:headEnd type="none" w="med" len="med"/>
                      <a:tailEnd type="none" w="med" len="med"/>
                    </a:lnB>
                  </a:tcPr>
                </a:tc>
                <a:tc gridSpan="2">
                  <a:txBody>
                    <a:bodyPr/>
                    <a:lstStyle/>
                    <a:p>
                      <a:pPr algn="ctr">
                        <a:lnSpc>
                          <a:spcPct val="100000"/>
                        </a:lnSpc>
                        <a:spcAft>
                          <a:spcPts val="800"/>
                        </a:spcAft>
                      </a:pPr>
                      <a:r>
                        <a:rPr lang="en-US" sz="2200">
                          <a:effectLst/>
                          <a:latin typeface="Times New Roman" panose="02020603050405020304" pitchFamily="18" charset="0"/>
                          <a:cs typeface="Times New Roman" panose="02020603050405020304" pitchFamily="18" charset="0"/>
                        </a:rPr>
                        <a:t>Điểm khác nhau</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tc>
                <a:tc hMerge="1">
                  <a:txBody>
                    <a:bodyPr/>
                    <a:lstStyle/>
                    <a:p>
                      <a:endParaRPr lang="en-US"/>
                    </a:p>
                  </a:txBody>
                  <a:tcPr/>
                </a:tc>
                <a:extLst>
                  <a:ext uri="{0D108BD9-81ED-4DB2-BD59-A6C34878D82A}">
                    <a16:rowId xmlns:a16="http://schemas.microsoft.com/office/drawing/2014/main" val="1465292711"/>
                  </a:ext>
                </a:extLst>
              </a:tr>
              <a:tr h="366746">
                <a:tc vMerge="1">
                  <a:txBody>
                    <a:bodyPr/>
                    <a:lstStyle/>
                    <a:p>
                      <a:endParaRPr lang="en-US"/>
                    </a:p>
                  </a:txBody>
                  <a:tcPr/>
                </a:tc>
                <a:tc vMerge="1">
                  <a:txBody>
                    <a:bodyPr/>
                    <a:lstStyle/>
                    <a:p>
                      <a:endParaRPr lang="en-US"/>
                    </a:p>
                  </a:txBody>
                  <a:tcPr/>
                </a:tc>
                <a:tc>
                  <a:txBody>
                    <a:bodyPr/>
                    <a:lstStyle/>
                    <a:p>
                      <a:pPr algn="ctr">
                        <a:lnSpc>
                          <a:spcPct val="100000"/>
                        </a:lnSpc>
                        <a:spcAft>
                          <a:spcPts val="800"/>
                        </a:spcAft>
                      </a:pPr>
                      <a:r>
                        <a:rPr lang="en-US" sz="2200" b="1" i="1">
                          <a:effectLst/>
                          <a:latin typeface="Times New Roman" panose="02020603050405020304" pitchFamily="18" charset="0"/>
                          <a:cs typeface="Times New Roman" panose="02020603050405020304" pitchFamily="18" charset="0"/>
                        </a:rPr>
                        <a:t>Khoe của</a:t>
                      </a:r>
                      <a:endParaRPr lang="en-US" sz="2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200" b="1" i="1">
                          <a:effectLst/>
                          <a:latin typeface="Times New Roman" panose="02020603050405020304" pitchFamily="18" charset="0"/>
                          <a:cs typeface="Times New Roman" panose="02020603050405020304" pitchFamily="18" charset="0"/>
                        </a:rPr>
                        <a:t>Con rắn vuông</a:t>
                      </a:r>
                      <a:endParaRPr lang="en-US" sz="22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6341606"/>
                  </a:ext>
                </a:extLst>
              </a:tr>
              <a:tr h="1736902">
                <a:tc rowSpan="2">
                  <a:txBody>
                    <a:bodyPr/>
                    <a:lstStyle/>
                    <a:p>
                      <a:pPr>
                        <a:lnSpc>
                          <a:spcPct val="100000"/>
                        </a:lnSpc>
                        <a:spcAft>
                          <a:spcPts val="800"/>
                        </a:spcAft>
                      </a:pPr>
                      <a:r>
                        <a:rPr lang="en-US" sz="2200" i="1">
                          <a:solidFill>
                            <a:schemeClr val="tx1"/>
                          </a:solidFill>
                          <a:effectLst/>
                          <a:latin typeface="Times New Roman" panose="02020603050405020304" pitchFamily="18" charset="0"/>
                          <a:cs typeface="Times New Roman" panose="02020603050405020304" pitchFamily="18" charset="0"/>
                        </a:rPr>
                        <a:t>1. Tạo tình huống trào phúng</a:t>
                      </a:r>
                      <a:endParaRPr lang="en-US" sz="22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R w="12700" cap="flat" cmpd="sng" algn="ctr">
                      <a:solidFill>
                        <a:schemeClr val="tx1"/>
                      </a:solidFill>
                      <a:prstDash val="solid"/>
                      <a:round/>
                      <a:headEnd type="none" w="med" len="med"/>
                      <a:tailEnd type="none" w="med" len="med"/>
                    </a:lnR>
                  </a:tcPr>
                </a:tc>
                <a:tc rowSpan="2">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953236"/>
                  </a:ext>
                </a:extLst>
              </a:tr>
              <a:tr h="1292466">
                <a:tc vMerge="1">
                  <a:txBody>
                    <a:bodyPr/>
                    <a:lstStyle/>
                    <a:p>
                      <a:endParaRPr lang="en-US"/>
                    </a:p>
                  </a:txBody>
                  <a:tcPr/>
                </a:tc>
                <a:tc vMerge="1">
                  <a:txBody>
                    <a:bodyPr/>
                    <a:lstStyle/>
                    <a:p>
                      <a:endParaRPr lang="en-US"/>
                    </a:p>
                  </a:txBody>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99593"/>
                  </a:ext>
                </a:extLst>
              </a:tr>
              <a:tr h="1104970">
                <a:tc>
                  <a:txBody>
                    <a:bodyPr/>
                    <a:lstStyle/>
                    <a:p>
                      <a:pPr>
                        <a:lnSpc>
                          <a:spcPct val="100000"/>
                        </a:lnSpc>
                        <a:spcAft>
                          <a:spcPts val="800"/>
                        </a:spcAft>
                      </a:pPr>
                      <a:r>
                        <a:rPr lang="en-US" sz="2200" i="1">
                          <a:solidFill>
                            <a:schemeClr val="tx1"/>
                          </a:solidFill>
                          <a:effectLst/>
                          <a:latin typeface="Times New Roman" panose="02020603050405020304" pitchFamily="18" charset="0"/>
                          <a:cs typeface="Times New Roman" panose="02020603050405020304" pitchFamily="18" charset="0"/>
                        </a:rPr>
                        <a:t>2. Sử dụng các bptt</a:t>
                      </a:r>
                      <a:endParaRPr lang="en-US" sz="22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nchor="ctr">
                    <a:lnR w="12700" cap="flat" cmpd="sng" algn="ctr">
                      <a:solidFill>
                        <a:schemeClr val="tx1"/>
                      </a:solidFill>
                      <a:prstDash val="solid"/>
                      <a:round/>
                      <a:headEnd type="none" w="med" len="med"/>
                      <a:tailEnd type="none" w="med" len="med"/>
                    </a:lnR>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46874" marR="468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470539"/>
                  </a:ext>
                </a:extLst>
              </a:tr>
            </a:tbl>
          </a:graphicData>
        </a:graphic>
      </p:graphicFrame>
      <p:sp>
        <p:nvSpPr>
          <p:cNvPr id="6" name="TextBox 5">
            <a:extLst>
              <a:ext uri="{FF2B5EF4-FFF2-40B4-BE49-F238E27FC236}">
                <a16:creationId xmlns:a16="http://schemas.microsoft.com/office/drawing/2014/main" id="{B065674C-4B7A-9668-79B7-29F08AF17947}"/>
              </a:ext>
            </a:extLst>
          </p:cNvPr>
          <p:cNvSpPr txBox="1"/>
          <p:nvPr/>
        </p:nvSpPr>
        <p:spPr>
          <a:xfrm>
            <a:off x="1295400" y="769233"/>
            <a:ext cx="1813559"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Kết hợp khéo léo lời người kể chuyện và lời nhân vật hoặc lời của các nhân vật với nhau tạo nên những liên tưởng, đối sánh bất ngờ, hài hước, thú vị,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1F0998C-28BB-9A61-ADE9-15F51843211C}"/>
              </a:ext>
            </a:extLst>
          </p:cNvPr>
          <p:cNvSpPr txBox="1"/>
          <p:nvPr/>
        </p:nvSpPr>
        <p:spPr>
          <a:xfrm>
            <a:off x="3205776" y="829945"/>
            <a:ext cx="6115878"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Tình huống hai anh có tính hay khoe của gặp nhau, cả hai đều cố ý nói thừa để khoe khoang.</a:t>
            </a:r>
          </a:p>
        </p:txBody>
      </p:sp>
      <p:sp>
        <p:nvSpPr>
          <p:cNvPr id="10" name="TextBox 9">
            <a:extLst>
              <a:ext uri="{FF2B5EF4-FFF2-40B4-BE49-F238E27FC236}">
                <a16:creationId xmlns:a16="http://schemas.microsoft.com/office/drawing/2014/main" id="{1961C631-839D-068F-064D-3CBA67D87AB8}"/>
              </a:ext>
            </a:extLst>
          </p:cNvPr>
          <p:cNvSpPr txBox="1"/>
          <p:nvPr/>
        </p:nvSpPr>
        <p:spPr>
          <a:xfrm>
            <a:off x="3205776" y="1761812"/>
            <a:ext cx="6115878"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Câu chuyện kết thúc bằng câu nói cảu anh mặc áo mới: “Từ lúc tôi mặc cái áo mới này, tôi chẵng thấy con lợn nào chạy qua đây cả”.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60BA276-C43B-C8DA-E494-97D0B3DCF6DC}"/>
              </a:ext>
            </a:extLst>
          </p:cNvPr>
          <p:cNvSpPr txBox="1"/>
          <p:nvPr/>
        </p:nvSpPr>
        <p:spPr>
          <a:xfrm>
            <a:off x="3146123" y="3569803"/>
            <a:ext cx="6115878" cy="178510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Câu nói này tương đồng với câu nói của anh đi tìm lợn và do đó tạo nên tiếng cười cho câu chuyện. Điều đó nói lên rằng dường như những người hay khoe khoang đều sử dụng chung một cách thức để đạt được mục đích của mình.</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5688129-0925-1E9E-F548-F8576753562C}"/>
              </a:ext>
            </a:extLst>
          </p:cNvPr>
          <p:cNvSpPr txBox="1"/>
          <p:nvPr/>
        </p:nvSpPr>
        <p:spPr>
          <a:xfrm>
            <a:off x="1295400" y="5540911"/>
            <a:ext cx="1813559"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Biện pháp khoa trương, phóng đại</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9D4F6A4-A50B-7129-2B0B-A789AB49606D}"/>
              </a:ext>
            </a:extLst>
          </p:cNvPr>
          <p:cNvSpPr txBox="1"/>
          <p:nvPr/>
        </p:nvSpPr>
        <p:spPr>
          <a:xfrm>
            <a:off x="3157366" y="5331627"/>
            <a:ext cx="6212698"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Chân dung lạ đời của hai anh chàng khoe khoang (anh chàng khoe áo mới thì đứng mãi từ sáng đến chiều đợi người khen, anh chàng bị mất lợn cố ý khoe khoang ngay cả trong tình huống “tất tưởi chạy đến”</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D82C7377-315F-43A2-A982-37CE09042200}"/>
              </a:ext>
            </a:extLst>
          </p:cNvPr>
          <p:cNvSpPr txBox="1"/>
          <p:nvPr/>
        </p:nvSpPr>
        <p:spPr>
          <a:xfrm>
            <a:off x="9179857" y="756588"/>
            <a:ext cx="3108957"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Tình huống anh nói khoác bị vợ “gài bẫy” để tự bộc lộ bản chất khoác lác của mình.</a:t>
            </a:r>
          </a:p>
        </p:txBody>
      </p:sp>
      <p:sp>
        <p:nvSpPr>
          <p:cNvPr id="23" name="TextBox 22">
            <a:extLst>
              <a:ext uri="{FF2B5EF4-FFF2-40B4-BE49-F238E27FC236}">
                <a16:creationId xmlns:a16="http://schemas.microsoft.com/office/drawing/2014/main" id="{0F5411BB-6ADE-12E2-57A2-7E5FC8750CF6}"/>
              </a:ext>
            </a:extLst>
          </p:cNvPr>
          <p:cNvSpPr txBox="1"/>
          <p:nvPr/>
        </p:nvSpPr>
        <p:spPr>
          <a:xfrm>
            <a:off x="9202347" y="2097229"/>
            <a:ext cx="3108957"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Câu chuyện kết thúc bằng câu nói của người vợ, câu nói lật tẩy bản chất khoác lác của người chồng:</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5438BEB7-5787-8FF6-2FE4-7CEE2834034A}"/>
              </a:ext>
            </a:extLst>
          </p:cNvPr>
          <p:cNvSpPr txBox="1"/>
          <p:nvPr/>
        </p:nvSpPr>
        <p:spPr>
          <a:xfrm>
            <a:off x="9370064" y="3714428"/>
            <a:ext cx="2504660"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“Bề ngang hai mươi thước đúng. Thì ra là con rắn vuông góc à?”</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06161F61-63FF-E1EF-AA6A-A92A35714688}"/>
              </a:ext>
            </a:extLst>
          </p:cNvPr>
          <p:cNvSpPr txBox="1"/>
          <p:nvPr/>
        </p:nvSpPr>
        <p:spPr>
          <a:xfrm>
            <a:off x="9381307" y="5394751"/>
            <a:ext cx="2425147" cy="830997"/>
          </a:xfrm>
          <a:prstGeom prst="rect">
            <a:avLst/>
          </a:prstGeom>
          <a:noFill/>
        </p:spPr>
        <p:txBody>
          <a:bodyPr wrap="square">
            <a:spAutoFit/>
          </a:bodyPr>
          <a:lstStyle/>
          <a:p>
            <a:pPr algn="just">
              <a:lnSpc>
                <a:spcPct val="100000"/>
              </a:lnSpc>
              <a:spcAft>
                <a:spcPts val="800"/>
              </a:spcAft>
            </a:pPr>
            <a:r>
              <a:rPr lang="en-US" sz="2400">
                <a:effectLst/>
                <a:latin typeface="Times New Roman" panose="02020603050405020304" pitchFamily="18" charset="0"/>
                <a:cs typeface="Times New Roman" panose="02020603050405020304" pitchFamily="18" charset="0"/>
              </a:rPr>
              <a:t>Lời thoại của anh chàng khoác lác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7549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5" grpId="0"/>
      <p:bldP spid="17" grpId="0"/>
      <p:bldP spid="19" grpId="0"/>
      <p:bldP spid="22" grpId="0"/>
      <p:bldP spid="23" grpId="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Google Shape;3018;p42">
            <a:extLst>
              <a:ext uri="{FF2B5EF4-FFF2-40B4-BE49-F238E27FC236}">
                <a16:creationId xmlns:a16="http://schemas.microsoft.com/office/drawing/2014/main" id="{E9ACEE02-0385-E5FF-1C34-F223661F9305}"/>
              </a:ext>
            </a:extLst>
          </p:cNvPr>
          <p:cNvGrpSpPr/>
          <p:nvPr/>
        </p:nvGrpSpPr>
        <p:grpSpPr>
          <a:xfrm rot="1063801">
            <a:off x="6242468" y="397274"/>
            <a:ext cx="2093957" cy="2401316"/>
            <a:chOff x="3056825" y="-2290075"/>
            <a:chExt cx="1465250" cy="1680325"/>
          </a:xfrm>
        </p:grpSpPr>
        <p:sp>
          <p:nvSpPr>
            <p:cNvPr id="226" name="Google Shape;3019;p42">
              <a:extLst>
                <a:ext uri="{FF2B5EF4-FFF2-40B4-BE49-F238E27FC236}">
                  <a16:creationId xmlns:a16="http://schemas.microsoft.com/office/drawing/2014/main" id="{37D19609-5226-954C-0159-A38FD8DE65B6}"/>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7" name="Google Shape;3020;p42">
              <a:extLst>
                <a:ext uri="{FF2B5EF4-FFF2-40B4-BE49-F238E27FC236}">
                  <a16:creationId xmlns:a16="http://schemas.microsoft.com/office/drawing/2014/main" id="{B7F912A2-45A5-8774-83FF-9FF19412B5E9}"/>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8" name="Google Shape;3021;p42">
              <a:extLst>
                <a:ext uri="{FF2B5EF4-FFF2-40B4-BE49-F238E27FC236}">
                  <a16:creationId xmlns:a16="http://schemas.microsoft.com/office/drawing/2014/main" id="{C678068D-E009-A653-7188-F6008E1D3BF5}"/>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9" name="Google Shape;3022;p42">
              <a:extLst>
                <a:ext uri="{FF2B5EF4-FFF2-40B4-BE49-F238E27FC236}">
                  <a16:creationId xmlns:a16="http://schemas.microsoft.com/office/drawing/2014/main" id="{1E429770-DEFB-DEE5-712D-BF715C5FC1A3}"/>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0" name="Google Shape;3023;p42">
              <a:extLst>
                <a:ext uri="{FF2B5EF4-FFF2-40B4-BE49-F238E27FC236}">
                  <a16:creationId xmlns:a16="http://schemas.microsoft.com/office/drawing/2014/main" id="{92946216-F270-6B8B-9FF6-741F7044F3F3}"/>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1" name="Google Shape;3024;p42">
              <a:extLst>
                <a:ext uri="{FF2B5EF4-FFF2-40B4-BE49-F238E27FC236}">
                  <a16:creationId xmlns:a16="http://schemas.microsoft.com/office/drawing/2014/main" id="{B4B6B711-7A95-CC27-6F1F-D3B57560766E}"/>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2" name="Google Shape;3025;p42">
              <a:extLst>
                <a:ext uri="{FF2B5EF4-FFF2-40B4-BE49-F238E27FC236}">
                  <a16:creationId xmlns:a16="http://schemas.microsoft.com/office/drawing/2014/main" id="{3BDA2FB2-D1DE-1DE5-0993-C298799FA03C}"/>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3" name="Google Shape;3026;p42">
              <a:extLst>
                <a:ext uri="{FF2B5EF4-FFF2-40B4-BE49-F238E27FC236}">
                  <a16:creationId xmlns:a16="http://schemas.microsoft.com/office/drawing/2014/main" id="{05C77394-58CD-4A5C-784C-6E98E6F5738A}"/>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4" name="Google Shape;3027;p42">
              <a:extLst>
                <a:ext uri="{FF2B5EF4-FFF2-40B4-BE49-F238E27FC236}">
                  <a16:creationId xmlns:a16="http://schemas.microsoft.com/office/drawing/2014/main" id="{621E0487-9224-06DB-F316-8ECEFA4BFE41}"/>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5" name="Google Shape;3028;p42">
              <a:extLst>
                <a:ext uri="{FF2B5EF4-FFF2-40B4-BE49-F238E27FC236}">
                  <a16:creationId xmlns:a16="http://schemas.microsoft.com/office/drawing/2014/main" id="{BF055634-C0AF-4210-D426-2C1D9F354412}"/>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6" name="Google Shape;3029;p42">
              <a:extLst>
                <a:ext uri="{FF2B5EF4-FFF2-40B4-BE49-F238E27FC236}">
                  <a16:creationId xmlns:a16="http://schemas.microsoft.com/office/drawing/2014/main" id="{010451E0-89F1-DA57-6993-1114C111AC26}"/>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7" name="Google Shape;3030;p42">
              <a:extLst>
                <a:ext uri="{FF2B5EF4-FFF2-40B4-BE49-F238E27FC236}">
                  <a16:creationId xmlns:a16="http://schemas.microsoft.com/office/drawing/2014/main" id="{DBD63C62-23C1-3D86-6B81-69491635CCDA}"/>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8" name="Google Shape;3031;p42">
              <a:extLst>
                <a:ext uri="{FF2B5EF4-FFF2-40B4-BE49-F238E27FC236}">
                  <a16:creationId xmlns:a16="http://schemas.microsoft.com/office/drawing/2014/main" id="{01BD6850-5586-1185-2D90-5A32CF42428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9" name="Google Shape;3032;p42">
              <a:extLst>
                <a:ext uri="{FF2B5EF4-FFF2-40B4-BE49-F238E27FC236}">
                  <a16:creationId xmlns:a16="http://schemas.microsoft.com/office/drawing/2014/main" id="{D09A1BD4-2291-5AAF-ED91-5C57D3A338FF}"/>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0" name="Google Shape;3033;p42">
              <a:extLst>
                <a:ext uri="{FF2B5EF4-FFF2-40B4-BE49-F238E27FC236}">
                  <a16:creationId xmlns:a16="http://schemas.microsoft.com/office/drawing/2014/main" id="{E8969383-18B4-E9BD-23AA-B32FA0FB63BA}"/>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1" name="Google Shape;3034;p42">
            <a:extLst>
              <a:ext uri="{FF2B5EF4-FFF2-40B4-BE49-F238E27FC236}">
                <a16:creationId xmlns:a16="http://schemas.microsoft.com/office/drawing/2014/main" id="{9B950DF8-DEFD-D6D5-7DD1-24ED45F46858}"/>
              </a:ext>
            </a:extLst>
          </p:cNvPr>
          <p:cNvGrpSpPr/>
          <p:nvPr/>
        </p:nvGrpSpPr>
        <p:grpSpPr>
          <a:xfrm>
            <a:off x="8529401" y="886957"/>
            <a:ext cx="1121995" cy="1140255"/>
            <a:chOff x="5967275" y="1212450"/>
            <a:chExt cx="1139775" cy="1158325"/>
          </a:xfrm>
        </p:grpSpPr>
        <p:sp>
          <p:nvSpPr>
            <p:cNvPr id="242" name="Google Shape;3035;p42">
              <a:extLst>
                <a:ext uri="{FF2B5EF4-FFF2-40B4-BE49-F238E27FC236}">
                  <a16:creationId xmlns:a16="http://schemas.microsoft.com/office/drawing/2014/main" id="{2D5C9C2B-9BEF-5412-9015-6D176D0EC859}"/>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3" name="Google Shape;3036;p42">
              <a:extLst>
                <a:ext uri="{FF2B5EF4-FFF2-40B4-BE49-F238E27FC236}">
                  <a16:creationId xmlns:a16="http://schemas.microsoft.com/office/drawing/2014/main" id="{F4B49F07-628C-FD7E-F2DD-FD485E287465}"/>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4" name="Google Shape;3037;p42">
              <a:extLst>
                <a:ext uri="{FF2B5EF4-FFF2-40B4-BE49-F238E27FC236}">
                  <a16:creationId xmlns:a16="http://schemas.microsoft.com/office/drawing/2014/main" id="{C92C2FF9-55DF-88CE-26D1-C6291360E543}"/>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5" name="Google Shape;3038;p42">
              <a:extLst>
                <a:ext uri="{FF2B5EF4-FFF2-40B4-BE49-F238E27FC236}">
                  <a16:creationId xmlns:a16="http://schemas.microsoft.com/office/drawing/2014/main" id="{71F62F0D-A91B-F8AF-A146-4E0F2BACB15B}"/>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6" name="Google Shape;3039;p42">
              <a:extLst>
                <a:ext uri="{FF2B5EF4-FFF2-40B4-BE49-F238E27FC236}">
                  <a16:creationId xmlns:a16="http://schemas.microsoft.com/office/drawing/2014/main" id="{341EFA12-A26D-DC1A-2A46-1F6D3D77AAE3}"/>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7" name="Google Shape;3040;p42">
              <a:extLst>
                <a:ext uri="{FF2B5EF4-FFF2-40B4-BE49-F238E27FC236}">
                  <a16:creationId xmlns:a16="http://schemas.microsoft.com/office/drawing/2014/main" id="{F2134CDA-F81C-04A3-0929-8D9F1BD5CBDF}"/>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8" name="Google Shape;3041;p42">
              <a:extLst>
                <a:ext uri="{FF2B5EF4-FFF2-40B4-BE49-F238E27FC236}">
                  <a16:creationId xmlns:a16="http://schemas.microsoft.com/office/drawing/2014/main" id="{F2AE6D30-8E28-62E1-B5B3-F3307AF410D1}"/>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9" name="Google Shape;3042;p42">
            <a:extLst>
              <a:ext uri="{FF2B5EF4-FFF2-40B4-BE49-F238E27FC236}">
                <a16:creationId xmlns:a16="http://schemas.microsoft.com/office/drawing/2014/main" id="{EE1379EA-9AAB-6932-57B0-1D4894936EE1}"/>
              </a:ext>
            </a:extLst>
          </p:cNvPr>
          <p:cNvGrpSpPr/>
          <p:nvPr/>
        </p:nvGrpSpPr>
        <p:grpSpPr>
          <a:xfrm rot="8538506">
            <a:off x="4683600" y="674093"/>
            <a:ext cx="1855301" cy="2313393"/>
            <a:chOff x="2386975" y="3180875"/>
            <a:chExt cx="1391500" cy="1735075"/>
          </a:xfrm>
        </p:grpSpPr>
        <p:sp>
          <p:nvSpPr>
            <p:cNvPr id="250" name="Google Shape;3043;p42">
              <a:extLst>
                <a:ext uri="{FF2B5EF4-FFF2-40B4-BE49-F238E27FC236}">
                  <a16:creationId xmlns:a16="http://schemas.microsoft.com/office/drawing/2014/main" id="{3AEC4F9F-FF00-658F-1816-DE65373CBFF0}"/>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1" name="Google Shape;3044;p42">
              <a:extLst>
                <a:ext uri="{FF2B5EF4-FFF2-40B4-BE49-F238E27FC236}">
                  <a16:creationId xmlns:a16="http://schemas.microsoft.com/office/drawing/2014/main" id="{89963B57-601F-56BB-560E-F6952A02DCA2}"/>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2" name="Google Shape;3045;p42">
              <a:extLst>
                <a:ext uri="{FF2B5EF4-FFF2-40B4-BE49-F238E27FC236}">
                  <a16:creationId xmlns:a16="http://schemas.microsoft.com/office/drawing/2014/main" id="{8AF8E06C-80ED-2EB5-61E7-25C8D2FF1B3F}"/>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3" name="Google Shape;3046;p42">
              <a:extLst>
                <a:ext uri="{FF2B5EF4-FFF2-40B4-BE49-F238E27FC236}">
                  <a16:creationId xmlns:a16="http://schemas.microsoft.com/office/drawing/2014/main" id="{99C9DCC5-7DD2-2AF0-97D8-AB8FC6AB5F3A}"/>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4" name="Google Shape;3047;p42">
              <a:extLst>
                <a:ext uri="{FF2B5EF4-FFF2-40B4-BE49-F238E27FC236}">
                  <a16:creationId xmlns:a16="http://schemas.microsoft.com/office/drawing/2014/main" id="{9C329033-A9C1-2801-71C9-D6928314B324}"/>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5" name="Google Shape;3048;p42">
              <a:extLst>
                <a:ext uri="{FF2B5EF4-FFF2-40B4-BE49-F238E27FC236}">
                  <a16:creationId xmlns:a16="http://schemas.microsoft.com/office/drawing/2014/main" id="{69444D4B-A76A-937F-07D7-34D1CEFF074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6" name="Google Shape;3049;p42">
              <a:extLst>
                <a:ext uri="{FF2B5EF4-FFF2-40B4-BE49-F238E27FC236}">
                  <a16:creationId xmlns:a16="http://schemas.microsoft.com/office/drawing/2014/main" id="{19117113-A5CB-00AD-4E67-02A1E8717C4B}"/>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7" name="Google Shape;3050;p42">
              <a:extLst>
                <a:ext uri="{FF2B5EF4-FFF2-40B4-BE49-F238E27FC236}">
                  <a16:creationId xmlns:a16="http://schemas.microsoft.com/office/drawing/2014/main" id="{BD2CA750-AF1B-FD7B-0CFF-3E5D6A1AA99D}"/>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8" name="Google Shape;3051;p42">
              <a:extLst>
                <a:ext uri="{FF2B5EF4-FFF2-40B4-BE49-F238E27FC236}">
                  <a16:creationId xmlns:a16="http://schemas.microsoft.com/office/drawing/2014/main" id="{1D25DAB6-36AE-6926-F029-45FD066694F2}"/>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9" name="Google Shape;3052;p42">
              <a:extLst>
                <a:ext uri="{FF2B5EF4-FFF2-40B4-BE49-F238E27FC236}">
                  <a16:creationId xmlns:a16="http://schemas.microsoft.com/office/drawing/2014/main" id="{FD84B425-CE72-9A35-588F-245281910E3C}"/>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0" name="Google Shape;3053;p42">
              <a:extLst>
                <a:ext uri="{FF2B5EF4-FFF2-40B4-BE49-F238E27FC236}">
                  <a16:creationId xmlns:a16="http://schemas.microsoft.com/office/drawing/2014/main" id="{2FADC6F5-B450-555A-4056-26A8D96A6D10}"/>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1" name="Google Shape;3054;p42">
              <a:extLst>
                <a:ext uri="{FF2B5EF4-FFF2-40B4-BE49-F238E27FC236}">
                  <a16:creationId xmlns:a16="http://schemas.microsoft.com/office/drawing/2014/main" id="{F77BBF87-E83D-A114-4843-79986426F702}"/>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2" name="Google Shape;3055;p42">
              <a:extLst>
                <a:ext uri="{FF2B5EF4-FFF2-40B4-BE49-F238E27FC236}">
                  <a16:creationId xmlns:a16="http://schemas.microsoft.com/office/drawing/2014/main" id="{34949162-FF30-76BC-4D5B-974797D11324}"/>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3" name="Google Shape;3056;p42">
              <a:extLst>
                <a:ext uri="{FF2B5EF4-FFF2-40B4-BE49-F238E27FC236}">
                  <a16:creationId xmlns:a16="http://schemas.microsoft.com/office/drawing/2014/main" id="{20EF9A42-35A2-4B50-BCCB-C88577DACC42}"/>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4" name="Google Shape;3057;p42">
              <a:extLst>
                <a:ext uri="{FF2B5EF4-FFF2-40B4-BE49-F238E27FC236}">
                  <a16:creationId xmlns:a16="http://schemas.microsoft.com/office/drawing/2014/main" id="{529B27BD-A480-9DF0-A277-74A9DD6735CE}"/>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5" name="Google Shape;3058;p42">
              <a:extLst>
                <a:ext uri="{FF2B5EF4-FFF2-40B4-BE49-F238E27FC236}">
                  <a16:creationId xmlns:a16="http://schemas.microsoft.com/office/drawing/2014/main" id="{A4AF7A9F-2C21-3C42-7B21-C8FE996B44CB}"/>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6" name="Google Shape;3059;p42">
              <a:extLst>
                <a:ext uri="{FF2B5EF4-FFF2-40B4-BE49-F238E27FC236}">
                  <a16:creationId xmlns:a16="http://schemas.microsoft.com/office/drawing/2014/main" id="{2F8AEB6B-A52B-10FB-5E59-CDD4CF7BD606}"/>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7" name="Google Shape;3060;p42">
              <a:extLst>
                <a:ext uri="{FF2B5EF4-FFF2-40B4-BE49-F238E27FC236}">
                  <a16:creationId xmlns:a16="http://schemas.microsoft.com/office/drawing/2014/main" id="{84095A9C-DEE1-142F-2D0D-56FBB4837F67}"/>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8" name="Google Shape;3061;p42">
              <a:extLst>
                <a:ext uri="{FF2B5EF4-FFF2-40B4-BE49-F238E27FC236}">
                  <a16:creationId xmlns:a16="http://schemas.microsoft.com/office/drawing/2014/main" id="{D0CB7B42-0A11-7346-4C6F-514E514A316E}"/>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9" name="Google Shape;3062;p42">
              <a:extLst>
                <a:ext uri="{FF2B5EF4-FFF2-40B4-BE49-F238E27FC236}">
                  <a16:creationId xmlns:a16="http://schemas.microsoft.com/office/drawing/2014/main" id="{65D43EDB-76F2-B018-A255-E76AB4B8BFBF}"/>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0" name="Google Shape;3063;p42">
              <a:extLst>
                <a:ext uri="{FF2B5EF4-FFF2-40B4-BE49-F238E27FC236}">
                  <a16:creationId xmlns:a16="http://schemas.microsoft.com/office/drawing/2014/main" id="{A203896A-6025-D20E-05D4-185D98F69A83}"/>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1" name="Google Shape;3064;p42">
              <a:extLst>
                <a:ext uri="{FF2B5EF4-FFF2-40B4-BE49-F238E27FC236}">
                  <a16:creationId xmlns:a16="http://schemas.microsoft.com/office/drawing/2014/main" id="{2190B3BF-9113-D27F-37A3-614C33C2AB36}"/>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72" name="Google Shape;3065;p42">
            <a:extLst>
              <a:ext uri="{FF2B5EF4-FFF2-40B4-BE49-F238E27FC236}">
                <a16:creationId xmlns:a16="http://schemas.microsoft.com/office/drawing/2014/main" id="{30EE37F6-0BD4-C9B3-F707-137DF002A2BB}"/>
              </a:ext>
            </a:extLst>
          </p:cNvPr>
          <p:cNvGrpSpPr/>
          <p:nvPr/>
        </p:nvGrpSpPr>
        <p:grpSpPr>
          <a:xfrm rot="-5400000" flipH="1">
            <a:off x="847112" y="2524416"/>
            <a:ext cx="2298293" cy="2878681"/>
            <a:chOff x="610625" y="938625"/>
            <a:chExt cx="1230350" cy="1541050"/>
          </a:xfrm>
        </p:grpSpPr>
        <p:sp>
          <p:nvSpPr>
            <p:cNvPr id="273" name="Google Shape;3066;p42">
              <a:extLst>
                <a:ext uri="{FF2B5EF4-FFF2-40B4-BE49-F238E27FC236}">
                  <a16:creationId xmlns:a16="http://schemas.microsoft.com/office/drawing/2014/main" id="{37AAF47F-3EDC-02A3-AFB5-3D27F4EFD6F9}"/>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4" name="Google Shape;3067;p42">
              <a:extLst>
                <a:ext uri="{FF2B5EF4-FFF2-40B4-BE49-F238E27FC236}">
                  <a16:creationId xmlns:a16="http://schemas.microsoft.com/office/drawing/2014/main" id="{2C2EB44C-17CA-1E56-1E74-4B9F0BC76589}"/>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5" name="Google Shape;3068;p42">
              <a:extLst>
                <a:ext uri="{FF2B5EF4-FFF2-40B4-BE49-F238E27FC236}">
                  <a16:creationId xmlns:a16="http://schemas.microsoft.com/office/drawing/2014/main" id="{DF48B55D-ADB9-F773-2728-1441254BB5EA}"/>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6" name="Google Shape;3069;p42">
              <a:extLst>
                <a:ext uri="{FF2B5EF4-FFF2-40B4-BE49-F238E27FC236}">
                  <a16:creationId xmlns:a16="http://schemas.microsoft.com/office/drawing/2014/main" id="{FEE2D308-DBF5-2EFB-A7A8-52D8503F3876}"/>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7" name="Google Shape;3070;p42">
              <a:extLst>
                <a:ext uri="{FF2B5EF4-FFF2-40B4-BE49-F238E27FC236}">
                  <a16:creationId xmlns:a16="http://schemas.microsoft.com/office/drawing/2014/main" id="{79844C70-DEDF-5DB8-D57A-88E1828E3B47}"/>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8" name="Google Shape;3071;p42">
              <a:extLst>
                <a:ext uri="{FF2B5EF4-FFF2-40B4-BE49-F238E27FC236}">
                  <a16:creationId xmlns:a16="http://schemas.microsoft.com/office/drawing/2014/main" id="{49E3360D-4F74-6DC3-55EA-364A7654362F}"/>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9" name="Google Shape;3072;p42">
              <a:extLst>
                <a:ext uri="{FF2B5EF4-FFF2-40B4-BE49-F238E27FC236}">
                  <a16:creationId xmlns:a16="http://schemas.microsoft.com/office/drawing/2014/main" id="{63CC8D5C-0DDF-B13B-B298-E01F95E329DF}"/>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0" name="Google Shape;3073;p42">
              <a:extLst>
                <a:ext uri="{FF2B5EF4-FFF2-40B4-BE49-F238E27FC236}">
                  <a16:creationId xmlns:a16="http://schemas.microsoft.com/office/drawing/2014/main" id="{A439EF18-EA12-BBE9-A57A-32DABF1BB00C}"/>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1" name="Google Shape;3074;p42">
              <a:extLst>
                <a:ext uri="{FF2B5EF4-FFF2-40B4-BE49-F238E27FC236}">
                  <a16:creationId xmlns:a16="http://schemas.microsoft.com/office/drawing/2014/main" id="{771D4574-B97F-F357-B073-6D9334BB295E}"/>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2" name="Google Shape;3075;p42">
              <a:extLst>
                <a:ext uri="{FF2B5EF4-FFF2-40B4-BE49-F238E27FC236}">
                  <a16:creationId xmlns:a16="http://schemas.microsoft.com/office/drawing/2014/main" id="{4945B650-3E87-209E-123F-EF1A38843D8D}"/>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3" name="Google Shape;3076;p42">
              <a:extLst>
                <a:ext uri="{FF2B5EF4-FFF2-40B4-BE49-F238E27FC236}">
                  <a16:creationId xmlns:a16="http://schemas.microsoft.com/office/drawing/2014/main" id="{4E7108A5-C09B-A57E-572F-9C113DB98B5A}"/>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4" name="Google Shape;3077;p42">
              <a:extLst>
                <a:ext uri="{FF2B5EF4-FFF2-40B4-BE49-F238E27FC236}">
                  <a16:creationId xmlns:a16="http://schemas.microsoft.com/office/drawing/2014/main" id="{2D060AE8-999E-D017-F782-80E479B82E17}"/>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5" name="Google Shape;3078;p42">
              <a:extLst>
                <a:ext uri="{FF2B5EF4-FFF2-40B4-BE49-F238E27FC236}">
                  <a16:creationId xmlns:a16="http://schemas.microsoft.com/office/drawing/2014/main" id="{62CF18FA-9DC1-0A00-349A-ADF24B6D674D}"/>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6" name="Google Shape;3079;p42">
              <a:extLst>
                <a:ext uri="{FF2B5EF4-FFF2-40B4-BE49-F238E27FC236}">
                  <a16:creationId xmlns:a16="http://schemas.microsoft.com/office/drawing/2014/main" id="{32F6CCCC-8298-34E6-E710-D1AD84A45E1A}"/>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7" name="Google Shape;3080;p42">
              <a:extLst>
                <a:ext uri="{FF2B5EF4-FFF2-40B4-BE49-F238E27FC236}">
                  <a16:creationId xmlns:a16="http://schemas.microsoft.com/office/drawing/2014/main" id="{C760DDA8-AE5B-27ED-2312-1D1AEE282AFB}"/>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8" name="Google Shape;3081;p42">
              <a:extLst>
                <a:ext uri="{FF2B5EF4-FFF2-40B4-BE49-F238E27FC236}">
                  <a16:creationId xmlns:a16="http://schemas.microsoft.com/office/drawing/2014/main" id="{3E26761E-4A41-DFA3-BF93-E4A11AAB3098}"/>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9" name="Google Shape;3082;p42">
              <a:extLst>
                <a:ext uri="{FF2B5EF4-FFF2-40B4-BE49-F238E27FC236}">
                  <a16:creationId xmlns:a16="http://schemas.microsoft.com/office/drawing/2014/main" id="{A792A954-884F-BB4E-8E7A-3C419D818C7D}"/>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0" name="Google Shape;3083;p42">
              <a:extLst>
                <a:ext uri="{FF2B5EF4-FFF2-40B4-BE49-F238E27FC236}">
                  <a16:creationId xmlns:a16="http://schemas.microsoft.com/office/drawing/2014/main" id="{F54A8FA6-C560-498E-88F7-F843C0660BD4}"/>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91" name="Google Shape;3084;p42">
            <a:extLst>
              <a:ext uri="{FF2B5EF4-FFF2-40B4-BE49-F238E27FC236}">
                <a16:creationId xmlns:a16="http://schemas.microsoft.com/office/drawing/2014/main" id="{B4A55623-CD4F-1781-69E1-09CA5A6B7ED4}"/>
              </a:ext>
            </a:extLst>
          </p:cNvPr>
          <p:cNvGrpSpPr/>
          <p:nvPr/>
        </p:nvGrpSpPr>
        <p:grpSpPr>
          <a:xfrm rot="-9044330">
            <a:off x="2264846" y="317634"/>
            <a:ext cx="1436705" cy="3026289"/>
            <a:chOff x="4458800" y="2953350"/>
            <a:chExt cx="842025" cy="1773650"/>
          </a:xfrm>
        </p:grpSpPr>
        <p:sp>
          <p:nvSpPr>
            <p:cNvPr id="292" name="Google Shape;3085;p42">
              <a:extLst>
                <a:ext uri="{FF2B5EF4-FFF2-40B4-BE49-F238E27FC236}">
                  <a16:creationId xmlns:a16="http://schemas.microsoft.com/office/drawing/2014/main" id="{B4B85FD4-39FE-B3F6-0394-0452C9BFB8F2}"/>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3" name="Google Shape;3086;p42">
              <a:extLst>
                <a:ext uri="{FF2B5EF4-FFF2-40B4-BE49-F238E27FC236}">
                  <a16:creationId xmlns:a16="http://schemas.microsoft.com/office/drawing/2014/main" id="{180BE018-121D-E502-B7E1-19043736FD03}"/>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4" name="Google Shape;3087;p42">
              <a:extLst>
                <a:ext uri="{FF2B5EF4-FFF2-40B4-BE49-F238E27FC236}">
                  <a16:creationId xmlns:a16="http://schemas.microsoft.com/office/drawing/2014/main" id="{BF4C9971-98DA-6903-C74A-52BC6B4294D4}"/>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5" name="Google Shape;3088;p42">
              <a:extLst>
                <a:ext uri="{FF2B5EF4-FFF2-40B4-BE49-F238E27FC236}">
                  <a16:creationId xmlns:a16="http://schemas.microsoft.com/office/drawing/2014/main" id="{3562B97E-2883-0A0C-D499-8D155EA776F1}"/>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ED8F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6" name="Google Shape;3089;p42">
              <a:extLst>
                <a:ext uri="{FF2B5EF4-FFF2-40B4-BE49-F238E27FC236}">
                  <a16:creationId xmlns:a16="http://schemas.microsoft.com/office/drawing/2014/main" id="{6E1A652C-73BC-D685-9D5B-3581D4AEAD97}"/>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7" name="Google Shape;3090;p42">
              <a:extLst>
                <a:ext uri="{FF2B5EF4-FFF2-40B4-BE49-F238E27FC236}">
                  <a16:creationId xmlns:a16="http://schemas.microsoft.com/office/drawing/2014/main" id="{CB9A2F02-F882-445A-BE2F-3CB49FDC95D3}"/>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8" name="Google Shape;3091;p42">
              <a:extLst>
                <a:ext uri="{FF2B5EF4-FFF2-40B4-BE49-F238E27FC236}">
                  <a16:creationId xmlns:a16="http://schemas.microsoft.com/office/drawing/2014/main" id="{A7AB1BD9-BAA8-D6BB-EE60-C1061F16712F}"/>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 name="Google Shape;3092;p42">
              <a:extLst>
                <a:ext uri="{FF2B5EF4-FFF2-40B4-BE49-F238E27FC236}">
                  <a16:creationId xmlns:a16="http://schemas.microsoft.com/office/drawing/2014/main" id="{3E38B3C1-D9AA-26D3-BEE1-AFC905D9C8B2}"/>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 name="Google Shape;3093;p42">
              <a:extLst>
                <a:ext uri="{FF2B5EF4-FFF2-40B4-BE49-F238E27FC236}">
                  <a16:creationId xmlns:a16="http://schemas.microsoft.com/office/drawing/2014/main" id="{8225F274-2BC9-82EB-8265-9F9DF42E9AA8}"/>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 name="Google Shape;3094;p42">
              <a:extLst>
                <a:ext uri="{FF2B5EF4-FFF2-40B4-BE49-F238E27FC236}">
                  <a16:creationId xmlns:a16="http://schemas.microsoft.com/office/drawing/2014/main" id="{F21C76F2-BB29-E864-33D5-75E43CCB65BF}"/>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 name="Google Shape;3095;p42">
              <a:extLst>
                <a:ext uri="{FF2B5EF4-FFF2-40B4-BE49-F238E27FC236}">
                  <a16:creationId xmlns:a16="http://schemas.microsoft.com/office/drawing/2014/main" id="{1C9F0E80-FA47-6F3A-2788-AFE6D8864844}"/>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 name="Google Shape;3096;p42">
              <a:extLst>
                <a:ext uri="{FF2B5EF4-FFF2-40B4-BE49-F238E27FC236}">
                  <a16:creationId xmlns:a16="http://schemas.microsoft.com/office/drawing/2014/main" id="{97DA4720-851A-7385-9683-3695052396FE}"/>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 name="Google Shape;3097;p42">
              <a:extLst>
                <a:ext uri="{FF2B5EF4-FFF2-40B4-BE49-F238E27FC236}">
                  <a16:creationId xmlns:a16="http://schemas.microsoft.com/office/drawing/2014/main" id="{7798E20B-D133-702D-E661-FD359CD4D5B7}"/>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 name="Google Shape;3098;p42">
              <a:extLst>
                <a:ext uri="{FF2B5EF4-FFF2-40B4-BE49-F238E27FC236}">
                  <a16:creationId xmlns:a16="http://schemas.microsoft.com/office/drawing/2014/main" id="{8E0CAF12-77F6-B4EE-220A-1194D5949BF5}"/>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 name="Google Shape;3099;p42">
              <a:extLst>
                <a:ext uri="{FF2B5EF4-FFF2-40B4-BE49-F238E27FC236}">
                  <a16:creationId xmlns:a16="http://schemas.microsoft.com/office/drawing/2014/main" id="{35E16464-50C7-1FB0-958C-E4B3D20CD58C}"/>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 name="Google Shape;3100;p42">
              <a:extLst>
                <a:ext uri="{FF2B5EF4-FFF2-40B4-BE49-F238E27FC236}">
                  <a16:creationId xmlns:a16="http://schemas.microsoft.com/office/drawing/2014/main" id="{A2202D74-9CC6-F3F9-22EF-0D00C5E37756}"/>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 name="Google Shape;3101;p42">
              <a:extLst>
                <a:ext uri="{FF2B5EF4-FFF2-40B4-BE49-F238E27FC236}">
                  <a16:creationId xmlns:a16="http://schemas.microsoft.com/office/drawing/2014/main" id="{156F3CF3-0728-955A-9479-3F464111FF4D}"/>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 name="Google Shape;3102;p42">
              <a:extLst>
                <a:ext uri="{FF2B5EF4-FFF2-40B4-BE49-F238E27FC236}">
                  <a16:creationId xmlns:a16="http://schemas.microsoft.com/office/drawing/2014/main" id="{109A5945-2162-32C1-C1EF-89FCAB874F80}"/>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0" name="Google Shape;3103;p42">
              <a:extLst>
                <a:ext uri="{FF2B5EF4-FFF2-40B4-BE49-F238E27FC236}">
                  <a16:creationId xmlns:a16="http://schemas.microsoft.com/office/drawing/2014/main" id="{DB5364CC-2FB7-1B72-3793-1DAB8B0F6387}"/>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1" name="Google Shape;3104;p42">
              <a:extLst>
                <a:ext uri="{FF2B5EF4-FFF2-40B4-BE49-F238E27FC236}">
                  <a16:creationId xmlns:a16="http://schemas.microsoft.com/office/drawing/2014/main" id="{F10A27CB-A472-39A7-292E-24A1E7432EA2}"/>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2" name="Google Shape;3105;p42">
              <a:extLst>
                <a:ext uri="{FF2B5EF4-FFF2-40B4-BE49-F238E27FC236}">
                  <a16:creationId xmlns:a16="http://schemas.microsoft.com/office/drawing/2014/main" id="{6B801A07-FF01-64C7-1AC3-081B9B76E13E}"/>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13" name="Google Shape;3106;p42">
            <a:extLst>
              <a:ext uri="{FF2B5EF4-FFF2-40B4-BE49-F238E27FC236}">
                <a16:creationId xmlns:a16="http://schemas.microsoft.com/office/drawing/2014/main" id="{B79A6FDD-2867-CCDD-A7C8-4EBB6D657C2F}"/>
              </a:ext>
            </a:extLst>
          </p:cNvPr>
          <p:cNvGrpSpPr/>
          <p:nvPr/>
        </p:nvGrpSpPr>
        <p:grpSpPr>
          <a:xfrm>
            <a:off x="9024619" y="3838123"/>
            <a:ext cx="1815461" cy="2906447"/>
            <a:chOff x="6073364" y="2878592"/>
            <a:chExt cx="1361596" cy="2179835"/>
          </a:xfrm>
        </p:grpSpPr>
        <p:sp>
          <p:nvSpPr>
            <p:cNvPr id="314" name="Google Shape;3107;p42">
              <a:extLst>
                <a:ext uri="{FF2B5EF4-FFF2-40B4-BE49-F238E27FC236}">
                  <a16:creationId xmlns:a16="http://schemas.microsoft.com/office/drawing/2014/main" id="{A99A8D89-8387-CA95-BCA7-7D3A08D8200B}"/>
                </a:ext>
              </a:extLst>
            </p:cNvPr>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5" name="Google Shape;3108;p42">
              <a:extLst>
                <a:ext uri="{FF2B5EF4-FFF2-40B4-BE49-F238E27FC236}">
                  <a16:creationId xmlns:a16="http://schemas.microsoft.com/office/drawing/2014/main" id="{ACC62A12-F8BF-967E-0B27-3436E9974819}"/>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6" name="Google Shape;3109;p42">
              <a:extLst>
                <a:ext uri="{FF2B5EF4-FFF2-40B4-BE49-F238E27FC236}">
                  <a16:creationId xmlns:a16="http://schemas.microsoft.com/office/drawing/2014/main" id="{DFA54EE8-F713-7E2C-DABC-ED6527556BFC}"/>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7" name="Google Shape;3110;p42">
              <a:extLst>
                <a:ext uri="{FF2B5EF4-FFF2-40B4-BE49-F238E27FC236}">
                  <a16:creationId xmlns:a16="http://schemas.microsoft.com/office/drawing/2014/main" id="{E689CC01-9244-7A4E-FD5D-C49BAB62F477}"/>
                </a:ext>
              </a:extLst>
            </p:cNvPr>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8" name="Google Shape;3111;p42">
              <a:extLst>
                <a:ext uri="{FF2B5EF4-FFF2-40B4-BE49-F238E27FC236}">
                  <a16:creationId xmlns:a16="http://schemas.microsoft.com/office/drawing/2014/main" id="{41CB2E36-2667-3E64-CCB7-E1514C912086}"/>
                </a:ext>
              </a:extLst>
            </p:cNvPr>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9" name="Google Shape;3112;p42">
              <a:extLst>
                <a:ext uri="{FF2B5EF4-FFF2-40B4-BE49-F238E27FC236}">
                  <a16:creationId xmlns:a16="http://schemas.microsoft.com/office/drawing/2014/main" id="{D2ADEFF1-EF1B-C1C5-399C-77E3AB1562F2}"/>
                </a:ext>
              </a:extLst>
            </p:cNvPr>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0" name="Google Shape;3113;p42">
              <a:extLst>
                <a:ext uri="{FF2B5EF4-FFF2-40B4-BE49-F238E27FC236}">
                  <a16:creationId xmlns:a16="http://schemas.microsoft.com/office/drawing/2014/main" id="{FFBBE1B3-2DA5-87D3-799C-AA1FFE32535E}"/>
                </a:ext>
              </a:extLst>
            </p:cNvPr>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1" name="Google Shape;3114;p42">
              <a:extLst>
                <a:ext uri="{FF2B5EF4-FFF2-40B4-BE49-F238E27FC236}">
                  <a16:creationId xmlns:a16="http://schemas.microsoft.com/office/drawing/2014/main" id="{374BE802-B64D-9D19-8D11-FCBA547241A1}"/>
                </a:ext>
              </a:extLst>
            </p:cNvPr>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2" name="Google Shape;3115;p42">
              <a:extLst>
                <a:ext uri="{FF2B5EF4-FFF2-40B4-BE49-F238E27FC236}">
                  <a16:creationId xmlns:a16="http://schemas.microsoft.com/office/drawing/2014/main" id="{8E96449D-8537-8520-B00D-7705561D6889}"/>
                </a:ext>
              </a:extLst>
            </p:cNvPr>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3" name="Google Shape;3116;p42">
              <a:extLst>
                <a:ext uri="{FF2B5EF4-FFF2-40B4-BE49-F238E27FC236}">
                  <a16:creationId xmlns:a16="http://schemas.microsoft.com/office/drawing/2014/main" id="{6AB12174-86C0-B666-CC9F-EDE6B73598F5}"/>
                </a:ext>
              </a:extLst>
            </p:cNvPr>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4" name="Google Shape;3117;p42">
              <a:extLst>
                <a:ext uri="{FF2B5EF4-FFF2-40B4-BE49-F238E27FC236}">
                  <a16:creationId xmlns:a16="http://schemas.microsoft.com/office/drawing/2014/main" id="{D0FCAA56-6F0F-C045-6C26-91A5E5775410}"/>
                </a:ext>
              </a:extLst>
            </p:cNvPr>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5" name="Google Shape;3118;p42">
              <a:extLst>
                <a:ext uri="{FF2B5EF4-FFF2-40B4-BE49-F238E27FC236}">
                  <a16:creationId xmlns:a16="http://schemas.microsoft.com/office/drawing/2014/main" id="{CEABBF3F-299F-19A5-A654-82E90D7E2B7C}"/>
                </a:ext>
              </a:extLst>
            </p:cNvPr>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6" name="Google Shape;3119;p42">
              <a:extLst>
                <a:ext uri="{FF2B5EF4-FFF2-40B4-BE49-F238E27FC236}">
                  <a16:creationId xmlns:a16="http://schemas.microsoft.com/office/drawing/2014/main" id="{39DA220C-C0AD-4FF2-01E5-D81EC8B04C5E}"/>
                </a:ext>
              </a:extLst>
            </p:cNvPr>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7" name="Google Shape;3120;p42">
              <a:extLst>
                <a:ext uri="{FF2B5EF4-FFF2-40B4-BE49-F238E27FC236}">
                  <a16:creationId xmlns:a16="http://schemas.microsoft.com/office/drawing/2014/main" id="{A8298716-4E1D-C443-3724-3A288A5D9E78}"/>
                </a:ext>
              </a:extLst>
            </p:cNvPr>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8" name="Google Shape;3121;p42">
              <a:extLst>
                <a:ext uri="{FF2B5EF4-FFF2-40B4-BE49-F238E27FC236}">
                  <a16:creationId xmlns:a16="http://schemas.microsoft.com/office/drawing/2014/main" id="{78538046-9423-FB15-6476-8F920B0553F4}"/>
                </a:ext>
              </a:extLst>
            </p:cNvPr>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9" name="Google Shape;3122;p42">
              <a:extLst>
                <a:ext uri="{FF2B5EF4-FFF2-40B4-BE49-F238E27FC236}">
                  <a16:creationId xmlns:a16="http://schemas.microsoft.com/office/drawing/2014/main" id="{5D3928FA-7683-FC8F-961C-9C0CA3637FFB}"/>
                </a:ext>
              </a:extLst>
            </p:cNvPr>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0" name="Google Shape;3123;p42">
              <a:extLst>
                <a:ext uri="{FF2B5EF4-FFF2-40B4-BE49-F238E27FC236}">
                  <a16:creationId xmlns:a16="http://schemas.microsoft.com/office/drawing/2014/main" id="{939F8E08-38B0-EE5A-2235-954AEFC38532}"/>
                </a:ext>
              </a:extLst>
            </p:cNvPr>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1" name="Google Shape;3124;p42">
              <a:extLst>
                <a:ext uri="{FF2B5EF4-FFF2-40B4-BE49-F238E27FC236}">
                  <a16:creationId xmlns:a16="http://schemas.microsoft.com/office/drawing/2014/main" id="{D6F0AB97-B3F3-E833-2E6C-CA5C1E86A533}"/>
                </a:ext>
              </a:extLst>
            </p:cNvPr>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2" name="Google Shape;3125;p42">
              <a:extLst>
                <a:ext uri="{FF2B5EF4-FFF2-40B4-BE49-F238E27FC236}">
                  <a16:creationId xmlns:a16="http://schemas.microsoft.com/office/drawing/2014/main" id="{440072FB-F8DF-4E8A-577B-9AA35C3D9018}"/>
                </a:ext>
              </a:extLst>
            </p:cNvPr>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3" name="Google Shape;3126;p42">
              <a:extLst>
                <a:ext uri="{FF2B5EF4-FFF2-40B4-BE49-F238E27FC236}">
                  <a16:creationId xmlns:a16="http://schemas.microsoft.com/office/drawing/2014/main" id="{B442FA86-CA32-11DE-C2E2-8E15739B9D4A}"/>
                </a:ext>
              </a:extLst>
            </p:cNvPr>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4" name="Google Shape;3127;p42">
              <a:extLst>
                <a:ext uri="{FF2B5EF4-FFF2-40B4-BE49-F238E27FC236}">
                  <a16:creationId xmlns:a16="http://schemas.microsoft.com/office/drawing/2014/main" id="{F2FB0C32-2CDC-79C1-4588-69F16B19CE76}"/>
                </a:ext>
              </a:extLst>
            </p:cNvPr>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5" name="Google Shape;3128;p42">
              <a:extLst>
                <a:ext uri="{FF2B5EF4-FFF2-40B4-BE49-F238E27FC236}">
                  <a16:creationId xmlns:a16="http://schemas.microsoft.com/office/drawing/2014/main" id="{04100AA1-FCD4-940E-C7A0-53B2A744E428}"/>
                </a:ext>
              </a:extLst>
            </p:cNvPr>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6" name="Google Shape;3129;p42">
              <a:extLst>
                <a:ext uri="{FF2B5EF4-FFF2-40B4-BE49-F238E27FC236}">
                  <a16:creationId xmlns:a16="http://schemas.microsoft.com/office/drawing/2014/main" id="{2CEE8B49-4283-7EEB-F4D5-E11BE2EADA07}"/>
                </a:ext>
              </a:extLst>
            </p:cNvPr>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7" name="Google Shape;3130;p42">
              <a:extLst>
                <a:ext uri="{FF2B5EF4-FFF2-40B4-BE49-F238E27FC236}">
                  <a16:creationId xmlns:a16="http://schemas.microsoft.com/office/drawing/2014/main" id="{69CEB0CF-D644-F4D0-366D-7411B2E5C2C5}"/>
                </a:ext>
              </a:extLst>
            </p:cNvPr>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8" name="Google Shape;3131;p42">
              <a:extLst>
                <a:ext uri="{FF2B5EF4-FFF2-40B4-BE49-F238E27FC236}">
                  <a16:creationId xmlns:a16="http://schemas.microsoft.com/office/drawing/2014/main" id="{96520572-4F13-9FB7-28AC-3BC0F85A7137}"/>
                </a:ext>
              </a:extLst>
            </p:cNvPr>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9" name="Google Shape;3132;p42">
              <a:extLst>
                <a:ext uri="{FF2B5EF4-FFF2-40B4-BE49-F238E27FC236}">
                  <a16:creationId xmlns:a16="http://schemas.microsoft.com/office/drawing/2014/main" id="{57421CCF-4307-3AB5-424F-6DC58332B6FA}"/>
                </a:ext>
              </a:extLst>
            </p:cNvPr>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0" name="Google Shape;3133;p42">
              <a:extLst>
                <a:ext uri="{FF2B5EF4-FFF2-40B4-BE49-F238E27FC236}">
                  <a16:creationId xmlns:a16="http://schemas.microsoft.com/office/drawing/2014/main" id="{C5850786-90A0-788D-9D09-9A7E790286C0}"/>
                </a:ext>
              </a:extLst>
            </p:cNvPr>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1" name="Google Shape;3134;p42">
              <a:extLst>
                <a:ext uri="{FF2B5EF4-FFF2-40B4-BE49-F238E27FC236}">
                  <a16:creationId xmlns:a16="http://schemas.microsoft.com/office/drawing/2014/main" id="{486A10CB-7AB4-4D65-E2CC-7F7B59D23C13}"/>
                </a:ext>
              </a:extLst>
            </p:cNvPr>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2" name="Google Shape;3135;p42">
              <a:extLst>
                <a:ext uri="{FF2B5EF4-FFF2-40B4-BE49-F238E27FC236}">
                  <a16:creationId xmlns:a16="http://schemas.microsoft.com/office/drawing/2014/main" id="{39717C75-37A0-C497-F802-70C0A844B090}"/>
                </a:ext>
              </a:extLst>
            </p:cNvPr>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3" name="Google Shape;3136;p42">
              <a:extLst>
                <a:ext uri="{FF2B5EF4-FFF2-40B4-BE49-F238E27FC236}">
                  <a16:creationId xmlns:a16="http://schemas.microsoft.com/office/drawing/2014/main" id="{BA07FD31-AF03-12FB-0084-C35607E2701E}"/>
                </a:ext>
              </a:extLst>
            </p:cNvPr>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4" name="Google Shape;3137;p42">
              <a:extLst>
                <a:ext uri="{FF2B5EF4-FFF2-40B4-BE49-F238E27FC236}">
                  <a16:creationId xmlns:a16="http://schemas.microsoft.com/office/drawing/2014/main" id="{F72AC189-EFE8-976E-96C6-812312AA302C}"/>
                </a:ext>
              </a:extLst>
            </p:cNvPr>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5" name="Google Shape;3138;p42">
              <a:extLst>
                <a:ext uri="{FF2B5EF4-FFF2-40B4-BE49-F238E27FC236}">
                  <a16:creationId xmlns:a16="http://schemas.microsoft.com/office/drawing/2014/main" id="{B7631445-6919-0FF3-F8B6-916F35E17E44}"/>
                </a:ext>
              </a:extLst>
            </p:cNvPr>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6" name="Google Shape;3139;p42">
              <a:extLst>
                <a:ext uri="{FF2B5EF4-FFF2-40B4-BE49-F238E27FC236}">
                  <a16:creationId xmlns:a16="http://schemas.microsoft.com/office/drawing/2014/main" id="{04933399-12B8-1395-6EDD-108BDCA13031}"/>
                </a:ext>
              </a:extLst>
            </p:cNvPr>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7" name="Google Shape;3140;p42">
              <a:extLst>
                <a:ext uri="{FF2B5EF4-FFF2-40B4-BE49-F238E27FC236}">
                  <a16:creationId xmlns:a16="http://schemas.microsoft.com/office/drawing/2014/main" id="{3575A939-C023-D531-E317-8AC936644F15}"/>
                </a:ext>
              </a:extLst>
            </p:cNvPr>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8" name="Google Shape;3141;p42">
              <a:extLst>
                <a:ext uri="{FF2B5EF4-FFF2-40B4-BE49-F238E27FC236}">
                  <a16:creationId xmlns:a16="http://schemas.microsoft.com/office/drawing/2014/main" id="{F4812F2E-8E76-1CD0-F012-CA6E0B7A1A12}"/>
                </a:ext>
              </a:extLst>
            </p:cNvPr>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9" name="Google Shape;3142;p42">
              <a:extLst>
                <a:ext uri="{FF2B5EF4-FFF2-40B4-BE49-F238E27FC236}">
                  <a16:creationId xmlns:a16="http://schemas.microsoft.com/office/drawing/2014/main" id="{9B9E0778-3A4A-A83A-E10E-54221DA138B1}"/>
                </a:ext>
              </a:extLst>
            </p:cNvPr>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0" name="Google Shape;3143;p42">
              <a:extLst>
                <a:ext uri="{FF2B5EF4-FFF2-40B4-BE49-F238E27FC236}">
                  <a16:creationId xmlns:a16="http://schemas.microsoft.com/office/drawing/2014/main" id="{2473C582-8B05-C0EB-3627-38931EA7CDB9}"/>
                </a:ext>
              </a:extLst>
            </p:cNvPr>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1" name="Google Shape;3144;p42">
              <a:extLst>
                <a:ext uri="{FF2B5EF4-FFF2-40B4-BE49-F238E27FC236}">
                  <a16:creationId xmlns:a16="http://schemas.microsoft.com/office/drawing/2014/main" id="{50AEB704-17E4-C41A-4733-953A56722353}"/>
                </a:ext>
              </a:extLst>
            </p:cNvPr>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2" name="Google Shape;3145;p42">
              <a:extLst>
                <a:ext uri="{FF2B5EF4-FFF2-40B4-BE49-F238E27FC236}">
                  <a16:creationId xmlns:a16="http://schemas.microsoft.com/office/drawing/2014/main" id="{236C06CA-90E9-3DB3-6DAC-BF330FF756AF}"/>
                </a:ext>
              </a:extLst>
            </p:cNvPr>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3" name="Google Shape;3146;p42">
              <a:extLst>
                <a:ext uri="{FF2B5EF4-FFF2-40B4-BE49-F238E27FC236}">
                  <a16:creationId xmlns:a16="http://schemas.microsoft.com/office/drawing/2014/main" id="{F821C609-8E98-FBE7-6D05-32C297584404}"/>
                </a:ext>
              </a:extLst>
            </p:cNvPr>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4" name="Google Shape;3147;p42">
              <a:extLst>
                <a:ext uri="{FF2B5EF4-FFF2-40B4-BE49-F238E27FC236}">
                  <a16:creationId xmlns:a16="http://schemas.microsoft.com/office/drawing/2014/main" id="{B1DEE91A-4AFE-9D25-B57D-E21B2859ED37}"/>
                </a:ext>
              </a:extLst>
            </p:cNvPr>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5" name="Google Shape;3148;p42">
              <a:extLst>
                <a:ext uri="{FF2B5EF4-FFF2-40B4-BE49-F238E27FC236}">
                  <a16:creationId xmlns:a16="http://schemas.microsoft.com/office/drawing/2014/main" id="{6F08A7FC-CD4A-5080-B56F-4EE9D83468E7}"/>
                </a:ext>
              </a:extLst>
            </p:cNvPr>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6" name="Google Shape;3149;p42">
              <a:extLst>
                <a:ext uri="{FF2B5EF4-FFF2-40B4-BE49-F238E27FC236}">
                  <a16:creationId xmlns:a16="http://schemas.microsoft.com/office/drawing/2014/main" id="{D4D5D7FD-35A6-9F8A-E98E-1A0F45017475}"/>
                </a:ext>
              </a:extLst>
            </p:cNvPr>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7" name="Google Shape;3150;p42">
              <a:extLst>
                <a:ext uri="{FF2B5EF4-FFF2-40B4-BE49-F238E27FC236}">
                  <a16:creationId xmlns:a16="http://schemas.microsoft.com/office/drawing/2014/main" id="{20581242-905B-BD85-787E-47DFB417F21F}"/>
                </a:ext>
              </a:extLst>
            </p:cNvPr>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8" name="Google Shape;3151;p42">
              <a:extLst>
                <a:ext uri="{FF2B5EF4-FFF2-40B4-BE49-F238E27FC236}">
                  <a16:creationId xmlns:a16="http://schemas.microsoft.com/office/drawing/2014/main" id="{B9A73AF7-F2F7-9CA9-B774-E1EED9E13E49}"/>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9" name="Google Shape;3152;p42">
              <a:extLst>
                <a:ext uri="{FF2B5EF4-FFF2-40B4-BE49-F238E27FC236}">
                  <a16:creationId xmlns:a16="http://schemas.microsoft.com/office/drawing/2014/main" id="{64071840-B5DC-D626-D996-BA8C92CB6895}"/>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0" name="Google Shape;3153;p42">
              <a:extLst>
                <a:ext uri="{FF2B5EF4-FFF2-40B4-BE49-F238E27FC236}">
                  <a16:creationId xmlns:a16="http://schemas.microsoft.com/office/drawing/2014/main" id="{9469E4A6-F149-EFB1-A8B6-1265697F6D5F}"/>
                </a:ext>
              </a:extLst>
            </p:cNvPr>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1" name="Google Shape;3154;p42">
              <a:extLst>
                <a:ext uri="{FF2B5EF4-FFF2-40B4-BE49-F238E27FC236}">
                  <a16:creationId xmlns:a16="http://schemas.microsoft.com/office/drawing/2014/main" id="{F20B2F6F-24CF-2077-F494-52F55921DC4D}"/>
                </a:ext>
              </a:extLst>
            </p:cNvPr>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2" name="Google Shape;3155;p42">
              <a:extLst>
                <a:ext uri="{FF2B5EF4-FFF2-40B4-BE49-F238E27FC236}">
                  <a16:creationId xmlns:a16="http://schemas.microsoft.com/office/drawing/2014/main" id="{C493289C-C131-C034-1DF9-8BC9E6EE271B}"/>
                </a:ext>
              </a:extLst>
            </p:cNvPr>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3" name="Google Shape;3156;p42">
              <a:extLst>
                <a:ext uri="{FF2B5EF4-FFF2-40B4-BE49-F238E27FC236}">
                  <a16:creationId xmlns:a16="http://schemas.microsoft.com/office/drawing/2014/main" id="{545F6FF7-E09A-72BD-A2D3-CD15332E17C6}"/>
                </a:ext>
              </a:extLst>
            </p:cNvPr>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4" name="Google Shape;3157;p42">
              <a:extLst>
                <a:ext uri="{FF2B5EF4-FFF2-40B4-BE49-F238E27FC236}">
                  <a16:creationId xmlns:a16="http://schemas.microsoft.com/office/drawing/2014/main" id="{3A37FFA9-E871-8FE3-E780-2DC8C9FB1044}"/>
                </a:ext>
              </a:extLst>
            </p:cNvPr>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5" name="Google Shape;3158;p42">
              <a:extLst>
                <a:ext uri="{FF2B5EF4-FFF2-40B4-BE49-F238E27FC236}">
                  <a16:creationId xmlns:a16="http://schemas.microsoft.com/office/drawing/2014/main" id="{DD85E0ED-ABAE-FBA1-D3AE-B2E5DFF53DBF}"/>
                </a:ext>
              </a:extLst>
            </p:cNvPr>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6" name="Google Shape;3159;p42">
              <a:extLst>
                <a:ext uri="{FF2B5EF4-FFF2-40B4-BE49-F238E27FC236}">
                  <a16:creationId xmlns:a16="http://schemas.microsoft.com/office/drawing/2014/main" id="{6DA4F4E9-5C84-C7BB-966A-7917687C7175}"/>
                </a:ext>
              </a:extLst>
            </p:cNvPr>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7" name="Google Shape;3160;p42">
              <a:extLst>
                <a:ext uri="{FF2B5EF4-FFF2-40B4-BE49-F238E27FC236}">
                  <a16:creationId xmlns:a16="http://schemas.microsoft.com/office/drawing/2014/main" id="{F417A672-452F-DF21-2BBA-91B0D6E8813D}"/>
                </a:ext>
              </a:extLst>
            </p:cNvPr>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8" name="Google Shape;3161;p42">
              <a:extLst>
                <a:ext uri="{FF2B5EF4-FFF2-40B4-BE49-F238E27FC236}">
                  <a16:creationId xmlns:a16="http://schemas.microsoft.com/office/drawing/2014/main" id="{552DA967-895F-B236-530A-B4194AA41A14}"/>
                </a:ext>
              </a:extLst>
            </p:cNvPr>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9" name="Google Shape;3162;p42">
              <a:extLst>
                <a:ext uri="{FF2B5EF4-FFF2-40B4-BE49-F238E27FC236}">
                  <a16:creationId xmlns:a16="http://schemas.microsoft.com/office/drawing/2014/main" id="{F28F734B-2CF8-E7A7-EE97-C61B7C6EAF9E}"/>
                </a:ext>
              </a:extLst>
            </p:cNvPr>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0" name="Google Shape;3163;p42">
              <a:extLst>
                <a:ext uri="{FF2B5EF4-FFF2-40B4-BE49-F238E27FC236}">
                  <a16:creationId xmlns:a16="http://schemas.microsoft.com/office/drawing/2014/main" id="{BEDC7C10-92A6-E586-ABF2-5FA16D3B6B9B}"/>
                </a:ext>
              </a:extLst>
            </p:cNvPr>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1" name="Google Shape;3164;p42">
              <a:extLst>
                <a:ext uri="{FF2B5EF4-FFF2-40B4-BE49-F238E27FC236}">
                  <a16:creationId xmlns:a16="http://schemas.microsoft.com/office/drawing/2014/main" id="{4F3FD9A4-3CD9-CEB8-8D7F-40CBDAD99874}"/>
                </a:ext>
              </a:extLst>
            </p:cNvPr>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2" name="Google Shape;3165;p42">
              <a:extLst>
                <a:ext uri="{FF2B5EF4-FFF2-40B4-BE49-F238E27FC236}">
                  <a16:creationId xmlns:a16="http://schemas.microsoft.com/office/drawing/2014/main" id="{9EF57597-72EA-622F-C4F2-6E5D5423C59C}"/>
                </a:ext>
              </a:extLst>
            </p:cNvPr>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73" name="Google Shape;3166;p42">
            <a:extLst>
              <a:ext uri="{FF2B5EF4-FFF2-40B4-BE49-F238E27FC236}">
                <a16:creationId xmlns:a16="http://schemas.microsoft.com/office/drawing/2014/main" id="{54883B8F-E665-1CE6-D5AA-9BD44FAFF9D3}"/>
              </a:ext>
            </a:extLst>
          </p:cNvPr>
          <p:cNvGrpSpPr/>
          <p:nvPr/>
        </p:nvGrpSpPr>
        <p:grpSpPr>
          <a:xfrm>
            <a:off x="2045226" y="1471258"/>
            <a:ext cx="8101549" cy="4619505"/>
            <a:chOff x="1275600" y="1191775"/>
            <a:chExt cx="4346325" cy="3314800"/>
          </a:xfrm>
        </p:grpSpPr>
        <p:sp>
          <p:nvSpPr>
            <p:cNvPr id="374" name="Google Shape;3167;p42">
              <a:extLst>
                <a:ext uri="{FF2B5EF4-FFF2-40B4-BE49-F238E27FC236}">
                  <a16:creationId xmlns:a16="http://schemas.microsoft.com/office/drawing/2014/main" id="{7FE2CA67-A54B-3E3D-C375-A7FE6BD4DA05}"/>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5" name="Google Shape;3168;p42">
              <a:extLst>
                <a:ext uri="{FF2B5EF4-FFF2-40B4-BE49-F238E27FC236}">
                  <a16:creationId xmlns:a16="http://schemas.microsoft.com/office/drawing/2014/main" id="{F0EEB5CB-E845-EC71-0A73-B0A58150208C}"/>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6" name="Google Shape;3169;p42">
              <a:extLst>
                <a:ext uri="{FF2B5EF4-FFF2-40B4-BE49-F238E27FC236}">
                  <a16:creationId xmlns:a16="http://schemas.microsoft.com/office/drawing/2014/main" id="{585458EA-D85A-0A8F-BC69-81E0B308E4C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7" name="Google Shape;3170;p42">
              <a:extLst>
                <a:ext uri="{FF2B5EF4-FFF2-40B4-BE49-F238E27FC236}">
                  <a16:creationId xmlns:a16="http://schemas.microsoft.com/office/drawing/2014/main" id="{903C0598-3A02-9691-0E78-23367319102E}"/>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8" name="Google Shape;3171;p42">
              <a:extLst>
                <a:ext uri="{FF2B5EF4-FFF2-40B4-BE49-F238E27FC236}">
                  <a16:creationId xmlns:a16="http://schemas.microsoft.com/office/drawing/2014/main" id="{5EEA8157-1E3C-B01C-015D-F3AE6244D228}"/>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9" name="Google Shape;3172;p42">
              <a:extLst>
                <a:ext uri="{FF2B5EF4-FFF2-40B4-BE49-F238E27FC236}">
                  <a16:creationId xmlns:a16="http://schemas.microsoft.com/office/drawing/2014/main" id="{8C590652-FFE3-9182-1D3F-5BAD6ECD749D}"/>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0" name="Google Shape;3173;p42">
              <a:extLst>
                <a:ext uri="{FF2B5EF4-FFF2-40B4-BE49-F238E27FC236}">
                  <a16:creationId xmlns:a16="http://schemas.microsoft.com/office/drawing/2014/main" id="{D81DD7AA-EA30-C14F-E7D4-70C0CD7273F0}"/>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1" name="Google Shape;3174;p42">
              <a:extLst>
                <a:ext uri="{FF2B5EF4-FFF2-40B4-BE49-F238E27FC236}">
                  <a16:creationId xmlns:a16="http://schemas.microsoft.com/office/drawing/2014/main" id="{A545D285-F3C1-9C93-EAE8-74135C45070F}"/>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2" name="Google Shape;3175;p42">
              <a:extLst>
                <a:ext uri="{FF2B5EF4-FFF2-40B4-BE49-F238E27FC236}">
                  <a16:creationId xmlns:a16="http://schemas.microsoft.com/office/drawing/2014/main" id="{09138F19-FD80-B964-7CFB-C36F173B7E97}"/>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3" name="Google Shape;3176;p42">
              <a:extLst>
                <a:ext uri="{FF2B5EF4-FFF2-40B4-BE49-F238E27FC236}">
                  <a16:creationId xmlns:a16="http://schemas.microsoft.com/office/drawing/2014/main" id="{7EF35E58-1545-AAE3-6040-131AD8468853}"/>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4" name="Google Shape;3177;p42">
              <a:extLst>
                <a:ext uri="{FF2B5EF4-FFF2-40B4-BE49-F238E27FC236}">
                  <a16:creationId xmlns:a16="http://schemas.microsoft.com/office/drawing/2014/main" id="{7AE2D71B-0A46-4FEC-5278-E316E98C4BBE}"/>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5" name="Google Shape;3178;p42">
              <a:extLst>
                <a:ext uri="{FF2B5EF4-FFF2-40B4-BE49-F238E27FC236}">
                  <a16:creationId xmlns:a16="http://schemas.microsoft.com/office/drawing/2014/main" id="{A1341A55-62FA-D647-EA2E-0E4E0F7A1A44}"/>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6" name="Google Shape;3179;p42">
              <a:extLst>
                <a:ext uri="{FF2B5EF4-FFF2-40B4-BE49-F238E27FC236}">
                  <a16:creationId xmlns:a16="http://schemas.microsoft.com/office/drawing/2014/main" id="{56B77B05-647F-6031-3EBE-D0067B73D86C}"/>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7" name="Google Shape;3180;p42">
              <a:extLst>
                <a:ext uri="{FF2B5EF4-FFF2-40B4-BE49-F238E27FC236}">
                  <a16:creationId xmlns:a16="http://schemas.microsoft.com/office/drawing/2014/main" id="{A195E1E1-3A2F-4EE1-60E0-A5F4E272C5BF}"/>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8" name="Google Shape;3181;p42">
              <a:extLst>
                <a:ext uri="{FF2B5EF4-FFF2-40B4-BE49-F238E27FC236}">
                  <a16:creationId xmlns:a16="http://schemas.microsoft.com/office/drawing/2014/main" id="{6E13D6A2-1CCC-F5AA-5234-17E9AED1EEF9}"/>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9" name="Google Shape;3182;p42">
              <a:extLst>
                <a:ext uri="{FF2B5EF4-FFF2-40B4-BE49-F238E27FC236}">
                  <a16:creationId xmlns:a16="http://schemas.microsoft.com/office/drawing/2014/main" id="{486CD07D-D85F-08A3-973D-FB12EDD77166}"/>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0" name="Google Shape;3183;p42">
              <a:extLst>
                <a:ext uri="{FF2B5EF4-FFF2-40B4-BE49-F238E27FC236}">
                  <a16:creationId xmlns:a16="http://schemas.microsoft.com/office/drawing/2014/main" id="{3F124B57-67F3-6253-A9CD-E0230B6B4606}"/>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92" name="Google Shape;3185;p42">
            <a:extLst>
              <a:ext uri="{FF2B5EF4-FFF2-40B4-BE49-F238E27FC236}">
                <a16:creationId xmlns:a16="http://schemas.microsoft.com/office/drawing/2014/main" id="{F366E879-34D1-A374-2934-1ABF1C0AF099}"/>
              </a:ext>
            </a:extLst>
          </p:cNvPr>
          <p:cNvSpPr txBox="1">
            <a:spLocks/>
          </p:cNvSpPr>
          <p:nvPr/>
        </p:nvSpPr>
        <p:spPr>
          <a:xfrm>
            <a:off x="2884725" y="3135176"/>
            <a:ext cx="6630168" cy="102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Atma"/>
              <a:buNone/>
              <a:defRPr sz="6667" b="0" i="0" u="none" strike="noStrike" cap="none">
                <a:solidFill>
                  <a:schemeClr val="lt1"/>
                </a:solidFill>
                <a:latin typeface="Atma"/>
                <a:ea typeface="Atma"/>
                <a:cs typeface="Atma"/>
                <a:sym typeface="Atma"/>
              </a:defRPr>
            </a:lvl1pPr>
            <a:lvl2pPr marR="0" lvl="1"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algn="ctr"/>
            <a:r>
              <a:rPr lang="en-US" sz="6000" b="1" kern="0">
                <a:solidFill>
                  <a:schemeClr val="accent1">
                    <a:lumMod val="50000"/>
                  </a:schemeClr>
                </a:solidFill>
                <a:latin typeface="Times New Roman" panose="02020603050405020304" pitchFamily="18" charset="0"/>
                <a:ea typeface="Times New Roman" panose="02020603050405020304" pitchFamily="18" charset="0"/>
              </a:rPr>
              <a:t>Bài học nhận thức và hành động</a:t>
            </a:r>
            <a:endParaRPr lang="en-US" sz="6000" b="1" kern="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94" name="Google Shape;3188;p42">
            <a:extLst>
              <a:ext uri="{FF2B5EF4-FFF2-40B4-BE49-F238E27FC236}">
                <a16:creationId xmlns:a16="http://schemas.microsoft.com/office/drawing/2014/main" id="{89508BB1-8C72-9394-86F4-A17B22090E8A}"/>
              </a:ext>
            </a:extLst>
          </p:cNvPr>
          <p:cNvGrpSpPr/>
          <p:nvPr/>
        </p:nvGrpSpPr>
        <p:grpSpPr>
          <a:xfrm>
            <a:off x="9153236" y="2312877"/>
            <a:ext cx="1670805" cy="2733065"/>
            <a:chOff x="6812802" y="1734657"/>
            <a:chExt cx="1253104" cy="2049799"/>
          </a:xfrm>
        </p:grpSpPr>
        <p:sp>
          <p:nvSpPr>
            <p:cNvPr id="395" name="Google Shape;3189;p42">
              <a:extLst>
                <a:ext uri="{FF2B5EF4-FFF2-40B4-BE49-F238E27FC236}">
                  <a16:creationId xmlns:a16="http://schemas.microsoft.com/office/drawing/2014/main" id="{C44C61F5-B3E1-5931-AC32-1BC9309AC6A1}"/>
                </a:ext>
              </a:extLst>
            </p:cNvPr>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6" name="Google Shape;3190;p42">
              <a:extLst>
                <a:ext uri="{FF2B5EF4-FFF2-40B4-BE49-F238E27FC236}">
                  <a16:creationId xmlns:a16="http://schemas.microsoft.com/office/drawing/2014/main" id="{B22956A1-88E6-F3E5-0806-AEDD0A6EFD5E}"/>
                </a:ext>
              </a:extLst>
            </p:cNvPr>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7" name="Google Shape;3191;p42">
              <a:extLst>
                <a:ext uri="{FF2B5EF4-FFF2-40B4-BE49-F238E27FC236}">
                  <a16:creationId xmlns:a16="http://schemas.microsoft.com/office/drawing/2014/main" id="{A9CF4325-96AB-FE89-E7C6-537D607AE75B}"/>
                </a:ext>
              </a:extLst>
            </p:cNvPr>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8" name="Google Shape;3192;p42">
              <a:extLst>
                <a:ext uri="{FF2B5EF4-FFF2-40B4-BE49-F238E27FC236}">
                  <a16:creationId xmlns:a16="http://schemas.microsoft.com/office/drawing/2014/main" id="{3D6ECA95-3CB2-BD0D-A39B-FC5295C34CFB}"/>
                </a:ext>
              </a:extLst>
            </p:cNvPr>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9" name="Google Shape;3193;p42">
              <a:extLst>
                <a:ext uri="{FF2B5EF4-FFF2-40B4-BE49-F238E27FC236}">
                  <a16:creationId xmlns:a16="http://schemas.microsoft.com/office/drawing/2014/main" id="{6D99D9E1-D755-C199-3378-3ABC5EE4D4F2}"/>
                </a:ext>
              </a:extLst>
            </p:cNvPr>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0" name="Google Shape;3194;p42">
              <a:extLst>
                <a:ext uri="{FF2B5EF4-FFF2-40B4-BE49-F238E27FC236}">
                  <a16:creationId xmlns:a16="http://schemas.microsoft.com/office/drawing/2014/main" id="{5BC3CB2D-2CD4-1CEC-ACBD-166F3AF47FD3}"/>
                </a:ext>
              </a:extLst>
            </p:cNvPr>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1" name="Google Shape;3195;p42">
              <a:extLst>
                <a:ext uri="{FF2B5EF4-FFF2-40B4-BE49-F238E27FC236}">
                  <a16:creationId xmlns:a16="http://schemas.microsoft.com/office/drawing/2014/main" id="{1FF8690B-B4E9-F4BE-B7A8-22A2220AE0D1}"/>
                </a:ext>
              </a:extLst>
            </p:cNvPr>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2" name="Google Shape;3196;p42">
              <a:extLst>
                <a:ext uri="{FF2B5EF4-FFF2-40B4-BE49-F238E27FC236}">
                  <a16:creationId xmlns:a16="http://schemas.microsoft.com/office/drawing/2014/main" id="{790A20B8-F67B-9702-2A3C-148406A17AA6}"/>
                </a:ext>
              </a:extLst>
            </p:cNvPr>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3" name="Google Shape;3197;p42">
              <a:extLst>
                <a:ext uri="{FF2B5EF4-FFF2-40B4-BE49-F238E27FC236}">
                  <a16:creationId xmlns:a16="http://schemas.microsoft.com/office/drawing/2014/main" id="{370EAACA-4418-EF2B-C56D-892EE6C29F5D}"/>
                </a:ext>
              </a:extLst>
            </p:cNvPr>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4" name="Google Shape;3198;p42">
              <a:extLst>
                <a:ext uri="{FF2B5EF4-FFF2-40B4-BE49-F238E27FC236}">
                  <a16:creationId xmlns:a16="http://schemas.microsoft.com/office/drawing/2014/main" id="{C32F9D2A-98FB-6ADA-66CE-440DBFF2F9F8}"/>
                </a:ext>
              </a:extLst>
            </p:cNvPr>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5" name="Google Shape;3199;p42">
              <a:extLst>
                <a:ext uri="{FF2B5EF4-FFF2-40B4-BE49-F238E27FC236}">
                  <a16:creationId xmlns:a16="http://schemas.microsoft.com/office/drawing/2014/main" id="{CE3BC551-1329-2649-4621-D329F5086666}"/>
                </a:ext>
              </a:extLst>
            </p:cNvPr>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6" name="Google Shape;3200;p42">
              <a:extLst>
                <a:ext uri="{FF2B5EF4-FFF2-40B4-BE49-F238E27FC236}">
                  <a16:creationId xmlns:a16="http://schemas.microsoft.com/office/drawing/2014/main" id="{3C368B5A-7C14-EEEF-E1DA-DBA31D3036B1}"/>
                </a:ext>
              </a:extLst>
            </p:cNvPr>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7" name="Google Shape;3201;p42">
              <a:extLst>
                <a:ext uri="{FF2B5EF4-FFF2-40B4-BE49-F238E27FC236}">
                  <a16:creationId xmlns:a16="http://schemas.microsoft.com/office/drawing/2014/main" id="{EDF4F7CB-6DEA-F647-CA26-0725E249A1C3}"/>
                </a:ext>
              </a:extLst>
            </p:cNvPr>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8" name="Google Shape;3202;p42">
              <a:extLst>
                <a:ext uri="{FF2B5EF4-FFF2-40B4-BE49-F238E27FC236}">
                  <a16:creationId xmlns:a16="http://schemas.microsoft.com/office/drawing/2014/main" id="{7850CD85-8868-4DD8-D5E7-9B0D44B78BF3}"/>
                </a:ext>
              </a:extLst>
            </p:cNvPr>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9" name="Google Shape;3203;p42">
              <a:extLst>
                <a:ext uri="{FF2B5EF4-FFF2-40B4-BE49-F238E27FC236}">
                  <a16:creationId xmlns:a16="http://schemas.microsoft.com/office/drawing/2014/main" id="{595BEBE7-637B-338A-78BA-28A03971A1F8}"/>
                </a:ext>
              </a:extLst>
            </p:cNvPr>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0" name="Google Shape;3204;p42">
              <a:extLst>
                <a:ext uri="{FF2B5EF4-FFF2-40B4-BE49-F238E27FC236}">
                  <a16:creationId xmlns:a16="http://schemas.microsoft.com/office/drawing/2014/main" id="{2A79EC59-A101-1940-8CB3-5449843CC1A1}"/>
                </a:ext>
              </a:extLst>
            </p:cNvPr>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1" name="Google Shape;3205;p42">
              <a:extLst>
                <a:ext uri="{FF2B5EF4-FFF2-40B4-BE49-F238E27FC236}">
                  <a16:creationId xmlns:a16="http://schemas.microsoft.com/office/drawing/2014/main" id="{CC960555-A868-9805-B092-06BDA70110CE}"/>
                </a:ext>
              </a:extLst>
            </p:cNvPr>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2" name="Google Shape;3206;p42">
              <a:extLst>
                <a:ext uri="{FF2B5EF4-FFF2-40B4-BE49-F238E27FC236}">
                  <a16:creationId xmlns:a16="http://schemas.microsoft.com/office/drawing/2014/main" id="{68CBAFC2-7235-3114-23E6-EE049348E56F}"/>
                </a:ext>
              </a:extLst>
            </p:cNvPr>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3" name="Google Shape;3207;p42">
              <a:extLst>
                <a:ext uri="{FF2B5EF4-FFF2-40B4-BE49-F238E27FC236}">
                  <a16:creationId xmlns:a16="http://schemas.microsoft.com/office/drawing/2014/main" id="{3A774A96-33E8-7DC3-45C5-0F4073DD94BE}"/>
                </a:ext>
              </a:extLst>
            </p:cNvPr>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4" name="Google Shape;3208;p42">
              <a:extLst>
                <a:ext uri="{FF2B5EF4-FFF2-40B4-BE49-F238E27FC236}">
                  <a16:creationId xmlns:a16="http://schemas.microsoft.com/office/drawing/2014/main" id="{28CE03F1-9F29-2E0C-3049-C6A8D7F0BD7A}"/>
                </a:ext>
              </a:extLst>
            </p:cNvPr>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5" name="Google Shape;3209;p42">
              <a:extLst>
                <a:ext uri="{FF2B5EF4-FFF2-40B4-BE49-F238E27FC236}">
                  <a16:creationId xmlns:a16="http://schemas.microsoft.com/office/drawing/2014/main" id="{4D792B51-892D-BC6C-7565-81853ED1C28B}"/>
                </a:ext>
              </a:extLst>
            </p:cNvPr>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6" name="Google Shape;3210;p42">
              <a:extLst>
                <a:ext uri="{FF2B5EF4-FFF2-40B4-BE49-F238E27FC236}">
                  <a16:creationId xmlns:a16="http://schemas.microsoft.com/office/drawing/2014/main" id="{0B2E4D2E-46BF-DCF9-F589-869CD1ADD6AD}"/>
                </a:ext>
              </a:extLst>
            </p:cNvPr>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7" name="Google Shape;3211;p42">
              <a:extLst>
                <a:ext uri="{FF2B5EF4-FFF2-40B4-BE49-F238E27FC236}">
                  <a16:creationId xmlns:a16="http://schemas.microsoft.com/office/drawing/2014/main" id="{3098CC14-6B93-18BE-7B6B-7404A873B2F4}"/>
                </a:ext>
              </a:extLst>
            </p:cNvPr>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8" name="Google Shape;3212;p42">
              <a:extLst>
                <a:ext uri="{FF2B5EF4-FFF2-40B4-BE49-F238E27FC236}">
                  <a16:creationId xmlns:a16="http://schemas.microsoft.com/office/drawing/2014/main" id="{1245BD87-6297-30B1-506B-07EC941853D8}"/>
                </a:ext>
              </a:extLst>
            </p:cNvPr>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9" name="Google Shape;3213;p42">
              <a:extLst>
                <a:ext uri="{FF2B5EF4-FFF2-40B4-BE49-F238E27FC236}">
                  <a16:creationId xmlns:a16="http://schemas.microsoft.com/office/drawing/2014/main" id="{C670A5CC-7C25-76BF-C921-4866DC0F6389}"/>
                </a:ext>
              </a:extLst>
            </p:cNvPr>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0" name="Google Shape;3214;p42">
              <a:extLst>
                <a:ext uri="{FF2B5EF4-FFF2-40B4-BE49-F238E27FC236}">
                  <a16:creationId xmlns:a16="http://schemas.microsoft.com/office/drawing/2014/main" id="{E7952AE3-158B-6CAA-EB6C-7CC9D6C01EAF}"/>
                </a:ext>
              </a:extLst>
            </p:cNvPr>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1" name="Google Shape;3215;p42">
              <a:extLst>
                <a:ext uri="{FF2B5EF4-FFF2-40B4-BE49-F238E27FC236}">
                  <a16:creationId xmlns:a16="http://schemas.microsoft.com/office/drawing/2014/main" id="{6EDC4483-E4B9-13E1-D00D-EA70CB28A609}"/>
                </a:ext>
              </a:extLst>
            </p:cNvPr>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2" name="Google Shape;3216;p42">
              <a:extLst>
                <a:ext uri="{FF2B5EF4-FFF2-40B4-BE49-F238E27FC236}">
                  <a16:creationId xmlns:a16="http://schemas.microsoft.com/office/drawing/2014/main" id="{07DFB01E-D4B9-EA5B-85EC-45390146FB80}"/>
                </a:ext>
              </a:extLst>
            </p:cNvPr>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3" name="Google Shape;3217;p42">
              <a:extLst>
                <a:ext uri="{FF2B5EF4-FFF2-40B4-BE49-F238E27FC236}">
                  <a16:creationId xmlns:a16="http://schemas.microsoft.com/office/drawing/2014/main" id="{09835882-9631-DE78-50C4-8CDED7722E1F}"/>
                </a:ext>
              </a:extLst>
            </p:cNvPr>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4" name="Google Shape;3218;p42">
              <a:extLst>
                <a:ext uri="{FF2B5EF4-FFF2-40B4-BE49-F238E27FC236}">
                  <a16:creationId xmlns:a16="http://schemas.microsoft.com/office/drawing/2014/main" id="{DC93891D-E318-E39D-3EEE-21D5B01E873C}"/>
                </a:ext>
              </a:extLst>
            </p:cNvPr>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5" name="Google Shape;3219;p42">
              <a:extLst>
                <a:ext uri="{FF2B5EF4-FFF2-40B4-BE49-F238E27FC236}">
                  <a16:creationId xmlns:a16="http://schemas.microsoft.com/office/drawing/2014/main" id="{830B779E-7BDD-791C-53F2-F7F02595ABBF}"/>
                </a:ext>
              </a:extLst>
            </p:cNvPr>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6" name="Google Shape;3220;p42">
              <a:extLst>
                <a:ext uri="{FF2B5EF4-FFF2-40B4-BE49-F238E27FC236}">
                  <a16:creationId xmlns:a16="http://schemas.microsoft.com/office/drawing/2014/main" id="{1502A997-B8E1-84B0-F618-621E49B6F4CE}"/>
                </a:ext>
              </a:extLst>
            </p:cNvPr>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7" name="Google Shape;3221;p42">
              <a:extLst>
                <a:ext uri="{FF2B5EF4-FFF2-40B4-BE49-F238E27FC236}">
                  <a16:creationId xmlns:a16="http://schemas.microsoft.com/office/drawing/2014/main" id="{951B53CD-BB4F-6338-F6AD-6E7C075DA74A}"/>
                </a:ext>
              </a:extLst>
            </p:cNvPr>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8" name="Google Shape;3222;p42">
              <a:extLst>
                <a:ext uri="{FF2B5EF4-FFF2-40B4-BE49-F238E27FC236}">
                  <a16:creationId xmlns:a16="http://schemas.microsoft.com/office/drawing/2014/main" id="{4E26EE3D-D08E-32AE-4678-4CC12AFECE1F}"/>
                </a:ext>
              </a:extLst>
            </p:cNvPr>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9" name="Google Shape;3223;p42">
              <a:extLst>
                <a:ext uri="{FF2B5EF4-FFF2-40B4-BE49-F238E27FC236}">
                  <a16:creationId xmlns:a16="http://schemas.microsoft.com/office/drawing/2014/main" id="{E1F4A43A-24BF-19E9-8E90-1028C7D2E118}"/>
                </a:ext>
              </a:extLst>
            </p:cNvPr>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0" name="Google Shape;3224;p42">
              <a:extLst>
                <a:ext uri="{FF2B5EF4-FFF2-40B4-BE49-F238E27FC236}">
                  <a16:creationId xmlns:a16="http://schemas.microsoft.com/office/drawing/2014/main" id="{E50065AC-E028-775D-3025-823744F0616A}"/>
                </a:ext>
              </a:extLst>
            </p:cNvPr>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1" name="Google Shape;3225;p42">
              <a:extLst>
                <a:ext uri="{FF2B5EF4-FFF2-40B4-BE49-F238E27FC236}">
                  <a16:creationId xmlns:a16="http://schemas.microsoft.com/office/drawing/2014/main" id="{3A2558F2-FC7F-F83F-AD1B-C6B941F00518}"/>
                </a:ext>
              </a:extLst>
            </p:cNvPr>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2" name="Google Shape;3226;p42">
              <a:extLst>
                <a:ext uri="{FF2B5EF4-FFF2-40B4-BE49-F238E27FC236}">
                  <a16:creationId xmlns:a16="http://schemas.microsoft.com/office/drawing/2014/main" id="{B0D558FE-69F9-E49C-6E89-8060A6F96F10}"/>
                </a:ext>
              </a:extLst>
            </p:cNvPr>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3" name="Google Shape;3227;p42">
              <a:extLst>
                <a:ext uri="{FF2B5EF4-FFF2-40B4-BE49-F238E27FC236}">
                  <a16:creationId xmlns:a16="http://schemas.microsoft.com/office/drawing/2014/main" id="{3B103F3E-A92A-EE87-B9E0-7726F5D19DCA}"/>
                </a:ext>
              </a:extLst>
            </p:cNvPr>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4" name="Google Shape;3228;p42">
              <a:extLst>
                <a:ext uri="{FF2B5EF4-FFF2-40B4-BE49-F238E27FC236}">
                  <a16:creationId xmlns:a16="http://schemas.microsoft.com/office/drawing/2014/main" id="{A9433478-4439-C974-80D3-BEBE1165B2A7}"/>
                </a:ext>
              </a:extLst>
            </p:cNvPr>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5" name="Google Shape;3229;p42">
              <a:extLst>
                <a:ext uri="{FF2B5EF4-FFF2-40B4-BE49-F238E27FC236}">
                  <a16:creationId xmlns:a16="http://schemas.microsoft.com/office/drawing/2014/main" id="{8593C7E4-EC04-F881-7F7E-990E8F5A9E7E}"/>
                </a:ext>
              </a:extLst>
            </p:cNvPr>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6" name="Google Shape;3230;p42">
              <a:extLst>
                <a:ext uri="{FF2B5EF4-FFF2-40B4-BE49-F238E27FC236}">
                  <a16:creationId xmlns:a16="http://schemas.microsoft.com/office/drawing/2014/main" id="{552FE56C-6366-C92F-96CD-83928624C5A8}"/>
                </a:ext>
              </a:extLst>
            </p:cNvPr>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7" name="Google Shape;3231;p42">
              <a:extLst>
                <a:ext uri="{FF2B5EF4-FFF2-40B4-BE49-F238E27FC236}">
                  <a16:creationId xmlns:a16="http://schemas.microsoft.com/office/drawing/2014/main" id="{51D55C5E-523A-CEA1-5C5F-62E56203B322}"/>
                </a:ext>
              </a:extLst>
            </p:cNvPr>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8" name="Google Shape;3232;p42">
              <a:extLst>
                <a:ext uri="{FF2B5EF4-FFF2-40B4-BE49-F238E27FC236}">
                  <a16:creationId xmlns:a16="http://schemas.microsoft.com/office/drawing/2014/main" id="{FBF5CB1B-73D9-87E2-92E6-76EB4093CC23}"/>
                </a:ext>
              </a:extLst>
            </p:cNvPr>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9" name="Google Shape;3233;p42">
              <a:extLst>
                <a:ext uri="{FF2B5EF4-FFF2-40B4-BE49-F238E27FC236}">
                  <a16:creationId xmlns:a16="http://schemas.microsoft.com/office/drawing/2014/main" id="{5CD9EAC6-FDF3-95D8-A651-7831784FADAD}"/>
                </a:ext>
              </a:extLst>
            </p:cNvPr>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0" name="Google Shape;3234;p42">
              <a:extLst>
                <a:ext uri="{FF2B5EF4-FFF2-40B4-BE49-F238E27FC236}">
                  <a16:creationId xmlns:a16="http://schemas.microsoft.com/office/drawing/2014/main" id="{53E0C249-E37B-69B7-661A-878FB5601C2D}"/>
                </a:ext>
              </a:extLst>
            </p:cNvPr>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1" name="Google Shape;3235;p42">
              <a:extLst>
                <a:ext uri="{FF2B5EF4-FFF2-40B4-BE49-F238E27FC236}">
                  <a16:creationId xmlns:a16="http://schemas.microsoft.com/office/drawing/2014/main" id="{B764F3D5-F033-A5F5-440B-7308B6AC4CF7}"/>
                </a:ext>
              </a:extLst>
            </p:cNvPr>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2" name="Google Shape;3236;p42">
              <a:extLst>
                <a:ext uri="{FF2B5EF4-FFF2-40B4-BE49-F238E27FC236}">
                  <a16:creationId xmlns:a16="http://schemas.microsoft.com/office/drawing/2014/main" id="{B8F305E5-1B57-303D-8A1F-D9C54876F1E6}"/>
                </a:ext>
              </a:extLst>
            </p:cNvPr>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3" name="Google Shape;3237;p42">
              <a:extLst>
                <a:ext uri="{FF2B5EF4-FFF2-40B4-BE49-F238E27FC236}">
                  <a16:creationId xmlns:a16="http://schemas.microsoft.com/office/drawing/2014/main" id="{34DA6557-C0A9-254C-91F9-D107DA898576}"/>
                </a:ext>
              </a:extLst>
            </p:cNvPr>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4" name="Google Shape;3238;p42">
              <a:extLst>
                <a:ext uri="{FF2B5EF4-FFF2-40B4-BE49-F238E27FC236}">
                  <a16:creationId xmlns:a16="http://schemas.microsoft.com/office/drawing/2014/main" id="{7F4B9BCB-128A-D1F4-AEB2-367D4B850992}"/>
                </a:ext>
              </a:extLst>
            </p:cNvPr>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5" name="Google Shape;3239;p42">
              <a:extLst>
                <a:ext uri="{FF2B5EF4-FFF2-40B4-BE49-F238E27FC236}">
                  <a16:creationId xmlns:a16="http://schemas.microsoft.com/office/drawing/2014/main" id="{7DB59B87-AC4E-5F9A-DC02-B886A323FC1F}"/>
                </a:ext>
              </a:extLst>
            </p:cNvPr>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6" name="Google Shape;3240;p42">
              <a:extLst>
                <a:ext uri="{FF2B5EF4-FFF2-40B4-BE49-F238E27FC236}">
                  <a16:creationId xmlns:a16="http://schemas.microsoft.com/office/drawing/2014/main" id="{59A4F228-ABDD-812C-5A12-23E35F9B9CE2}"/>
                </a:ext>
              </a:extLst>
            </p:cNvPr>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7" name="Google Shape;3241;p42">
              <a:extLst>
                <a:ext uri="{FF2B5EF4-FFF2-40B4-BE49-F238E27FC236}">
                  <a16:creationId xmlns:a16="http://schemas.microsoft.com/office/drawing/2014/main" id="{73820853-46CA-0A7B-A48F-722E50BC2315}"/>
                </a:ext>
              </a:extLst>
            </p:cNvPr>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48" name="Google Shape;1161;p38">
            <a:extLst>
              <a:ext uri="{FF2B5EF4-FFF2-40B4-BE49-F238E27FC236}">
                <a16:creationId xmlns:a16="http://schemas.microsoft.com/office/drawing/2014/main" id="{C3FCEE85-A496-7438-6F52-0AEA851E64F2}"/>
              </a:ext>
            </a:extLst>
          </p:cNvPr>
          <p:cNvSpPr/>
          <p:nvPr/>
        </p:nvSpPr>
        <p:spPr>
          <a:xfrm rot="3363349">
            <a:off x="5366887" y="2094407"/>
            <a:ext cx="1698631" cy="134101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rgbClr val="3896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9" name="Google Shape;1162;p38">
            <a:extLst>
              <a:ext uri="{FF2B5EF4-FFF2-40B4-BE49-F238E27FC236}">
                <a16:creationId xmlns:a16="http://schemas.microsoft.com/office/drawing/2014/main" id="{48ACDF56-36F4-9A80-FF61-2D648374BF4D}"/>
              </a:ext>
            </a:extLst>
          </p:cNvPr>
          <p:cNvSpPr txBox="1">
            <a:spLocks noGrp="1"/>
          </p:cNvSpPr>
          <p:nvPr/>
        </p:nvSpPr>
        <p:spPr>
          <a:xfrm>
            <a:off x="5418416" y="2172791"/>
            <a:ext cx="1490374" cy="80329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Titan One"/>
              <a:buNone/>
              <a:defRPr sz="6000" b="0" i="0" u="none" strike="noStrike" cap="none">
                <a:solidFill>
                  <a:schemeClr val="lt1"/>
                </a:solidFill>
                <a:latin typeface="Titan One"/>
                <a:ea typeface="Titan One"/>
                <a:cs typeface="Titan One"/>
                <a:sym typeface="Titan One"/>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defTabSz="1219170">
              <a:buClr>
                <a:srgbClr val="38965D"/>
              </a:buClr>
              <a:defRPr/>
            </a:pPr>
            <a:r>
              <a:rPr lang="en" sz="6600" b="1" kern="0">
                <a:solidFill>
                  <a:srgbClr val="FFFFFF"/>
                </a:solidFill>
                <a:latin typeface="Times New Roman" panose="02020603050405020304" pitchFamily="18" charset="0"/>
                <a:cs typeface="Times New Roman" panose="02020603050405020304" pitchFamily="18" charset="0"/>
              </a:rPr>
              <a:t>3</a:t>
            </a:r>
            <a:endParaRPr sz="6600" b="1" kern="0">
              <a:solidFill>
                <a:srgbClr val="FFFFFF"/>
              </a:solidFill>
              <a:latin typeface="Times New Roman" panose="02020603050405020304" pitchFamily="18" charset="0"/>
              <a:cs typeface="Times New Roman" panose="02020603050405020304" pitchFamily="18" charset="0"/>
            </a:endParaRPr>
          </a:p>
        </p:txBody>
      </p:sp>
      <p:grpSp>
        <p:nvGrpSpPr>
          <p:cNvPr id="452" name="Google Shape;1166;p46">
            <a:extLst>
              <a:ext uri="{FF2B5EF4-FFF2-40B4-BE49-F238E27FC236}">
                <a16:creationId xmlns:a16="http://schemas.microsoft.com/office/drawing/2014/main" id="{B80C5DAF-CFA2-D46F-BDE2-5230AC68BC36}"/>
              </a:ext>
            </a:extLst>
          </p:cNvPr>
          <p:cNvGrpSpPr/>
          <p:nvPr/>
        </p:nvGrpSpPr>
        <p:grpSpPr>
          <a:xfrm>
            <a:off x="133970" y="546"/>
            <a:ext cx="2093429" cy="1398977"/>
            <a:chOff x="536849" y="3549977"/>
            <a:chExt cx="1570072" cy="1049233"/>
          </a:xfrm>
        </p:grpSpPr>
        <p:grpSp>
          <p:nvGrpSpPr>
            <p:cNvPr id="453" name="Google Shape;1167;p46">
              <a:extLst>
                <a:ext uri="{FF2B5EF4-FFF2-40B4-BE49-F238E27FC236}">
                  <a16:creationId xmlns:a16="http://schemas.microsoft.com/office/drawing/2014/main" id="{521A7115-FB66-928F-CFA6-AA6EDCB6C50E}"/>
                </a:ext>
              </a:extLst>
            </p:cNvPr>
            <p:cNvGrpSpPr/>
            <p:nvPr/>
          </p:nvGrpSpPr>
          <p:grpSpPr>
            <a:xfrm>
              <a:off x="536850" y="3717605"/>
              <a:ext cx="1570071" cy="881605"/>
              <a:chOff x="4885325" y="2331950"/>
              <a:chExt cx="1176700" cy="660675"/>
            </a:xfrm>
          </p:grpSpPr>
          <p:sp>
            <p:nvSpPr>
              <p:cNvPr id="458" name="Google Shape;1168;p46">
                <a:extLst>
                  <a:ext uri="{FF2B5EF4-FFF2-40B4-BE49-F238E27FC236}">
                    <a16:creationId xmlns:a16="http://schemas.microsoft.com/office/drawing/2014/main" id="{622DA244-80EC-DB53-5B4C-2222471B6CCF}"/>
                  </a:ext>
                </a:extLst>
              </p:cNvPr>
              <p:cNvSpPr/>
              <p:nvPr/>
            </p:nvSpPr>
            <p:spPr>
              <a:xfrm>
                <a:off x="5347325" y="2581700"/>
                <a:ext cx="274375" cy="400075"/>
              </a:xfrm>
              <a:custGeom>
                <a:avLst/>
                <a:gdLst/>
                <a:ahLst/>
                <a:cxnLst/>
                <a:rect l="l" t="t" r="r" b="b"/>
                <a:pathLst>
                  <a:path w="10975" h="16003" extrusionOk="0">
                    <a:moveTo>
                      <a:pt x="5514" y="2129"/>
                    </a:moveTo>
                    <a:cubicBezTo>
                      <a:pt x="5695" y="2129"/>
                      <a:pt x="5891" y="2140"/>
                      <a:pt x="6105" y="2159"/>
                    </a:cubicBezTo>
                    <a:cubicBezTo>
                      <a:pt x="6305" y="2192"/>
                      <a:pt x="6505" y="2292"/>
                      <a:pt x="6672" y="2359"/>
                    </a:cubicBezTo>
                    <a:cubicBezTo>
                      <a:pt x="6839" y="2459"/>
                      <a:pt x="6972" y="2593"/>
                      <a:pt x="7105" y="2693"/>
                    </a:cubicBezTo>
                    <a:cubicBezTo>
                      <a:pt x="7172" y="2826"/>
                      <a:pt x="7306" y="2960"/>
                      <a:pt x="7339" y="3093"/>
                    </a:cubicBezTo>
                    <a:cubicBezTo>
                      <a:pt x="7372" y="3193"/>
                      <a:pt x="7439" y="3293"/>
                      <a:pt x="7439" y="3326"/>
                    </a:cubicBezTo>
                    <a:cubicBezTo>
                      <a:pt x="7472" y="3427"/>
                      <a:pt x="7472" y="3493"/>
                      <a:pt x="7472" y="3493"/>
                    </a:cubicBezTo>
                    <a:lnTo>
                      <a:pt x="7472" y="3760"/>
                    </a:lnTo>
                    <a:cubicBezTo>
                      <a:pt x="7439" y="4294"/>
                      <a:pt x="7005" y="4694"/>
                      <a:pt x="6305" y="5028"/>
                    </a:cubicBezTo>
                    <a:cubicBezTo>
                      <a:pt x="5604" y="5428"/>
                      <a:pt x="4704" y="5595"/>
                      <a:pt x="3636" y="5628"/>
                    </a:cubicBezTo>
                    <a:cubicBezTo>
                      <a:pt x="3636" y="5528"/>
                      <a:pt x="3703" y="5295"/>
                      <a:pt x="3870" y="4928"/>
                    </a:cubicBezTo>
                    <a:cubicBezTo>
                      <a:pt x="4003" y="4594"/>
                      <a:pt x="4103" y="4260"/>
                      <a:pt x="4170" y="3994"/>
                    </a:cubicBezTo>
                    <a:cubicBezTo>
                      <a:pt x="4203" y="3693"/>
                      <a:pt x="4270" y="3493"/>
                      <a:pt x="4303" y="3293"/>
                    </a:cubicBezTo>
                    <a:cubicBezTo>
                      <a:pt x="4337" y="3093"/>
                      <a:pt x="4370" y="2926"/>
                      <a:pt x="4370" y="2759"/>
                    </a:cubicBezTo>
                    <a:cubicBezTo>
                      <a:pt x="4370" y="2626"/>
                      <a:pt x="4437" y="2493"/>
                      <a:pt x="4470" y="2359"/>
                    </a:cubicBezTo>
                    <a:cubicBezTo>
                      <a:pt x="4730" y="2194"/>
                      <a:pt x="5074" y="2129"/>
                      <a:pt x="5514" y="2129"/>
                    </a:cubicBezTo>
                    <a:close/>
                    <a:moveTo>
                      <a:pt x="5918" y="7567"/>
                    </a:moveTo>
                    <a:cubicBezTo>
                      <a:pt x="5986" y="7567"/>
                      <a:pt x="6049" y="7574"/>
                      <a:pt x="6105" y="7596"/>
                    </a:cubicBezTo>
                    <a:cubicBezTo>
                      <a:pt x="6505" y="7630"/>
                      <a:pt x="6872" y="7763"/>
                      <a:pt x="7206" y="7930"/>
                    </a:cubicBezTo>
                    <a:cubicBezTo>
                      <a:pt x="7539" y="8097"/>
                      <a:pt x="7839" y="8330"/>
                      <a:pt x="8106" y="8597"/>
                    </a:cubicBezTo>
                    <a:cubicBezTo>
                      <a:pt x="8340" y="8864"/>
                      <a:pt x="8506" y="9197"/>
                      <a:pt x="8640" y="9598"/>
                    </a:cubicBezTo>
                    <a:cubicBezTo>
                      <a:pt x="8773" y="9965"/>
                      <a:pt x="8807" y="10432"/>
                      <a:pt x="8707" y="10932"/>
                    </a:cubicBezTo>
                    <a:cubicBezTo>
                      <a:pt x="8673" y="11165"/>
                      <a:pt x="8607" y="11366"/>
                      <a:pt x="8506" y="11599"/>
                    </a:cubicBezTo>
                    <a:cubicBezTo>
                      <a:pt x="8473" y="11766"/>
                      <a:pt x="8340" y="11866"/>
                      <a:pt x="8106" y="12033"/>
                    </a:cubicBezTo>
                    <a:cubicBezTo>
                      <a:pt x="7873" y="12166"/>
                      <a:pt x="7673" y="12333"/>
                      <a:pt x="7439" y="12500"/>
                    </a:cubicBezTo>
                    <a:cubicBezTo>
                      <a:pt x="7206" y="12667"/>
                      <a:pt x="6939" y="12800"/>
                      <a:pt x="6672" y="12933"/>
                    </a:cubicBezTo>
                    <a:cubicBezTo>
                      <a:pt x="6438" y="13033"/>
                      <a:pt x="6171" y="13134"/>
                      <a:pt x="5971" y="13167"/>
                    </a:cubicBezTo>
                    <a:lnTo>
                      <a:pt x="4003" y="13601"/>
                    </a:lnTo>
                    <a:cubicBezTo>
                      <a:pt x="3588" y="13649"/>
                      <a:pt x="3209" y="13680"/>
                      <a:pt x="2878" y="13680"/>
                    </a:cubicBezTo>
                    <a:cubicBezTo>
                      <a:pt x="2757" y="13680"/>
                      <a:pt x="2643" y="13676"/>
                      <a:pt x="2536" y="13667"/>
                    </a:cubicBezTo>
                    <a:lnTo>
                      <a:pt x="2435" y="13667"/>
                    </a:lnTo>
                    <a:cubicBezTo>
                      <a:pt x="2536" y="13000"/>
                      <a:pt x="2636" y="12433"/>
                      <a:pt x="2702" y="11966"/>
                    </a:cubicBezTo>
                    <a:cubicBezTo>
                      <a:pt x="2802" y="11499"/>
                      <a:pt x="2836" y="11099"/>
                      <a:pt x="2936" y="10698"/>
                    </a:cubicBezTo>
                    <a:cubicBezTo>
                      <a:pt x="3003" y="10365"/>
                      <a:pt x="3036" y="9998"/>
                      <a:pt x="3136" y="9664"/>
                    </a:cubicBezTo>
                    <a:cubicBezTo>
                      <a:pt x="3169" y="9331"/>
                      <a:pt x="3269" y="8964"/>
                      <a:pt x="3303" y="8497"/>
                    </a:cubicBezTo>
                    <a:lnTo>
                      <a:pt x="3369" y="7930"/>
                    </a:lnTo>
                    <a:cubicBezTo>
                      <a:pt x="3470" y="7930"/>
                      <a:pt x="3603" y="7863"/>
                      <a:pt x="3836" y="7830"/>
                    </a:cubicBezTo>
                    <a:cubicBezTo>
                      <a:pt x="4103" y="7796"/>
                      <a:pt x="4337" y="7763"/>
                      <a:pt x="4637" y="7696"/>
                    </a:cubicBezTo>
                    <a:cubicBezTo>
                      <a:pt x="4937" y="7663"/>
                      <a:pt x="5204" y="7630"/>
                      <a:pt x="5471" y="7596"/>
                    </a:cubicBezTo>
                    <a:cubicBezTo>
                      <a:pt x="5627" y="7596"/>
                      <a:pt x="5782" y="7567"/>
                      <a:pt x="5918" y="7567"/>
                    </a:cubicBezTo>
                    <a:close/>
                    <a:moveTo>
                      <a:pt x="5688" y="0"/>
                    </a:moveTo>
                    <a:cubicBezTo>
                      <a:pt x="5109" y="0"/>
                      <a:pt x="4466" y="87"/>
                      <a:pt x="3803" y="291"/>
                    </a:cubicBezTo>
                    <a:cubicBezTo>
                      <a:pt x="3633" y="264"/>
                      <a:pt x="3473" y="252"/>
                      <a:pt x="3322" y="252"/>
                    </a:cubicBezTo>
                    <a:cubicBezTo>
                      <a:pt x="2911" y="252"/>
                      <a:pt x="2571" y="345"/>
                      <a:pt x="2302" y="491"/>
                    </a:cubicBezTo>
                    <a:cubicBezTo>
                      <a:pt x="1935" y="691"/>
                      <a:pt x="1702" y="958"/>
                      <a:pt x="1668" y="1192"/>
                    </a:cubicBezTo>
                    <a:cubicBezTo>
                      <a:pt x="1768" y="1525"/>
                      <a:pt x="1802" y="1825"/>
                      <a:pt x="1835" y="2059"/>
                    </a:cubicBezTo>
                    <a:cubicBezTo>
                      <a:pt x="1868" y="2326"/>
                      <a:pt x="1935" y="2526"/>
                      <a:pt x="1968" y="2793"/>
                    </a:cubicBezTo>
                    <a:cubicBezTo>
                      <a:pt x="2002" y="2993"/>
                      <a:pt x="2002" y="3193"/>
                      <a:pt x="2002" y="3326"/>
                    </a:cubicBezTo>
                    <a:cubicBezTo>
                      <a:pt x="1868" y="4027"/>
                      <a:pt x="1768" y="4661"/>
                      <a:pt x="1635" y="5194"/>
                    </a:cubicBezTo>
                    <a:cubicBezTo>
                      <a:pt x="1501" y="5728"/>
                      <a:pt x="1368" y="6229"/>
                      <a:pt x="1301" y="6696"/>
                    </a:cubicBezTo>
                    <a:cubicBezTo>
                      <a:pt x="1268" y="6962"/>
                      <a:pt x="1268" y="7196"/>
                      <a:pt x="1201" y="7463"/>
                    </a:cubicBezTo>
                    <a:cubicBezTo>
                      <a:pt x="1168" y="7696"/>
                      <a:pt x="1168" y="7896"/>
                      <a:pt x="1135" y="8130"/>
                    </a:cubicBezTo>
                    <a:cubicBezTo>
                      <a:pt x="1034" y="8497"/>
                      <a:pt x="968" y="8964"/>
                      <a:pt x="801" y="9564"/>
                    </a:cubicBezTo>
                    <a:cubicBezTo>
                      <a:pt x="668" y="10198"/>
                      <a:pt x="501" y="11065"/>
                      <a:pt x="334" y="12200"/>
                    </a:cubicBezTo>
                    <a:cubicBezTo>
                      <a:pt x="334" y="12333"/>
                      <a:pt x="301" y="12466"/>
                      <a:pt x="301" y="12533"/>
                    </a:cubicBezTo>
                    <a:lnTo>
                      <a:pt x="301" y="12833"/>
                    </a:lnTo>
                    <a:cubicBezTo>
                      <a:pt x="267" y="12967"/>
                      <a:pt x="201" y="13100"/>
                      <a:pt x="201" y="13167"/>
                    </a:cubicBezTo>
                    <a:cubicBezTo>
                      <a:pt x="201" y="13234"/>
                      <a:pt x="167" y="13367"/>
                      <a:pt x="167" y="13467"/>
                    </a:cubicBezTo>
                    <a:cubicBezTo>
                      <a:pt x="134" y="13801"/>
                      <a:pt x="100" y="14068"/>
                      <a:pt x="34" y="14334"/>
                    </a:cubicBezTo>
                    <a:cubicBezTo>
                      <a:pt x="0" y="14601"/>
                      <a:pt x="34" y="14835"/>
                      <a:pt x="100" y="15002"/>
                    </a:cubicBezTo>
                    <a:cubicBezTo>
                      <a:pt x="167" y="15202"/>
                      <a:pt x="301" y="15368"/>
                      <a:pt x="467" y="15502"/>
                    </a:cubicBezTo>
                    <a:cubicBezTo>
                      <a:pt x="668" y="15635"/>
                      <a:pt x="968" y="15769"/>
                      <a:pt x="1335" y="15835"/>
                    </a:cubicBezTo>
                    <a:lnTo>
                      <a:pt x="2602" y="16002"/>
                    </a:lnTo>
                    <a:cubicBezTo>
                      <a:pt x="3103" y="15936"/>
                      <a:pt x="3536" y="15835"/>
                      <a:pt x="3970" y="15802"/>
                    </a:cubicBezTo>
                    <a:cubicBezTo>
                      <a:pt x="4370" y="15769"/>
                      <a:pt x="4770" y="15669"/>
                      <a:pt x="5137" y="15635"/>
                    </a:cubicBezTo>
                    <a:cubicBezTo>
                      <a:pt x="5504" y="15602"/>
                      <a:pt x="5871" y="15502"/>
                      <a:pt x="6272" y="15435"/>
                    </a:cubicBezTo>
                    <a:cubicBezTo>
                      <a:pt x="6638" y="15335"/>
                      <a:pt x="7005" y="15202"/>
                      <a:pt x="7472" y="15002"/>
                    </a:cubicBezTo>
                    <a:cubicBezTo>
                      <a:pt x="8640" y="14501"/>
                      <a:pt x="9474" y="13967"/>
                      <a:pt x="10008" y="13334"/>
                    </a:cubicBezTo>
                    <a:cubicBezTo>
                      <a:pt x="10541" y="12700"/>
                      <a:pt x="10841" y="12133"/>
                      <a:pt x="10942" y="11532"/>
                    </a:cubicBezTo>
                    <a:lnTo>
                      <a:pt x="10975" y="11366"/>
                    </a:lnTo>
                    <a:lnTo>
                      <a:pt x="10942" y="9531"/>
                    </a:lnTo>
                    <a:cubicBezTo>
                      <a:pt x="10942" y="9064"/>
                      <a:pt x="10841" y="8697"/>
                      <a:pt x="10775" y="8363"/>
                    </a:cubicBezTo>
                    <a:cubicBezTo>
                      <a:pt x="10675" y="8030"/>
                      <a:pt x="10608" y="7796"/>
                      <a:pt x="10475" y="7563"/>
                    </a:cubicBezTo>
                    <a:cubicBezTo>
                      <a:pt x="10274" y="7229"/>
                      <a:pt x="9607" y="6729"/>
                      <a:pt x="8540" y="6128"/>
                    </a:cubicBezTo>
                    <a:cubicBezTo>
                      <a:pt x="9274" y="5495"/>
                      <a:pt x="9641" y="4794"/>
                      <a:pt x="9774" y="3994"/>
                    </a:cubicBezTo>
                    <a:cubicBezTo>
                      <a:pt x="9807" y="3627"/>
                      <a:pt x="9774" y="3293"/>
                      <a:pt x="9674" y="2926"/>
                    </a:cubicBezTo>
                    <a:lnTo>
                      <a:pt x="9440" y="2092"/>
                    </a:lnTo>
                    <a:lnTo>
                      <a:pt x="8506" y="1125"/>
                    </a:lnTo>
                    <a:cubicBezTo>
                      <a:pt x="8206" y="858"/>
                      <a:pt x="7939" y="658"/>
                      <a:pt x="7673" y="491"/>
                    </a:cubicBezTo>
                    <a:cubicBezTo>
                      <a:pt x="7439" y="358"/>
                      <a:pt x="7206" y="224"/>
                      <a:pt x="7005" y="191"/>
                    </a:cubicBezTo>
                    <a:cubicBezTo>
                      <a:pt x="6805" y="124"/>
                      <a:pt x="6638" y="57"/>
                      <a:pt x="6505" y="57"/>
                    </a:cubicBezTo>
                    <a:cubicBezTo>
                      <a:pt x="6372" y="24"/>
                      <a:pt x="6305" y="24"/>
                      <a:pt x="6205" y="24"/>
                    </a:cubicBezTo>
                    <a:cubicBezTo>
                      <a:pt x="6039" y="8"/>
                      <a:pt x="5867" y="0"/>
                      <a:pt x="56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1169;p46">
                <a:extLst>
                  <a:ext uri="{FF2B5EF4-FFF2-40B4-BE49-F238E27FC236}">
                    <a16:creationId xmlns:a16="http://schemas.microsoft.com/office/drawing/2014/main" id="{9E0BFFCF-16F8-6DF9-BFDD-83952EB8224C}"/>
                  </a:ext>
                </a:extLst>
              </p:cNvPr>
              <p:cNvSpPr/>
              <p:nvPr/>
            </p:nvSpPr>
            <p:spPr>
              <a:xfrm>
                <a:off x="5725925" y="2357750"/>
                <a:ext cx="325250" cy="408750"/>
              </a:xfrm>
              <a:custGeom>
                <a:avLst/>
                <a:gdLst/>
                <a:ahLst/>
                <a:cxnLst/>
                <a:rect l="l" t="t" r="r" b="b"/>
                <a:pathLst>
                  <a:path w="13010" h="16350" extrusionOk="0">
                    <a:moveTo>
                      <a:pt x="6301" y="1"/>
                    </a:moveTo>
                    <a:cubicBezTo>
                      <a:pt x="6113" y="1"/>
                      <a:pt x="5921" y="26"/>
                      <a:pt x="5738" y="76"/>
                    </a:cubicBezTo>
                    <a:cubicBezTo>
                      <a:pt x="5371" y="142"/>
                      <a:pt x="5004" y="276"/>
                      <a:pt x="4671" y="443"/>
                    </a:cubicBezTo>
                    <a:cubicBezTo>
                      <a:pt x="4270" y="609"/>
                      <a:pt x="4037" y="743"/>
                      <a:pt x="3870" y="810"/>
                    </a:cubicBezTo>
                    <a:cubicBezTo>
                      <a:pt x="3270" y="1110"/>
                      <a:pt x="2769" y="1477"/>
                      <a:pt x="2369" y="1910"/>
                    </a:cubicBezTo>
                    <a:cubicBezTo>
                      <a:pt x="1935" y="2377"/>
                      <a:pt x="1568" y="2878"/>
                      <a:pt x="1168" y="3445"/>
                    </a:cubicBezTo>
                    <a:lnTo>
                      <a:pt x="34" y="5213"/>
                    </a:lnTo>
                    <a:cubicBezTo>
                      <a:pt x="67" y="5279"/>
                      <a:pt x="67" y="5480"/>
                      <a:pt x="67" y="5780"/>
                    </a:cubicBezTo>
                    <a:cubicBezTo>
                      <a:pt x="67" y="6113"/>
                      <a:pt x="67" y="6547"/>
                      <a:pt x="34" y="7047"/>
                    </a:cubicBezTo>
                    <a:cubicBezTo>
                      <a:pt x="1" y="8448"/>
                      <a:pt x="34" y="9583"/>
                      <a:pt x="267" y="10416"/>
                    </a:cubicBezTo>
                    <a:cubicBezTo>
                      <a:pt x="534" y="11250"/>
                      <a:pt x="768" y="11951"/>
                      <a:pt x="1035" y="12551"/>
                    </a:cubicBezTo>
                    <a:cubicBezTo>
                      <a:pt x="1168" y="12785"/>
                      <a:pt x="1335" y="13085"/>
                      <a:pt x="1502" y="13385"/>
                    </a:cubicBezTo>
                    <a:cubicBezTo>
                      <a:pt x="1668" y="13719"/>
                      <a:pt x="1902" y="13986"/>
                      <a:pt x="2169" y="14286"/>
                    </a:cubicBezTo>
                    <a:cubicBezTo>
                      <a:pt x="2402" y="14619"/>
                      <a:pt x="2736" y="14886"/>
                      <a:pt x="3103" y="15153"/>
                    </a:cubicBezTo>
                    <a:cubicBezTo>
                      <a:pt x="3503" y="15420"/>
                      <a:pt x="3937" y="15654"/>
                      <a:pt x="4504" y="15887"/>
                    </a:cubicBezTo>
                    <a:cubicBezTo>
                      <a:pt x="5004" y="16087"/>
                      <a:pt x="5438" y="16221"/>
                      <a:pt x="5771" y="16287"/>
                    </a:cubicBezTo>
                    <a:cubicBezTo>
                      <a:pt x="6001" y="16310"/>
                      <a:pt x="6232" y="16349"/>
                      <a:pt x="6451" y="16349"/>
                    </a:cubicBezTo>
                    <a:cubicBezTo>
                      <a:pt x="6549" y="16349"/>
                      <a:pt x="6646" y="16341"/>
                      <a:pt x="6739" y="16321"/>
                    </a:cubicBezTo>
                    <a:cubicBezTo>
                      <a:pt x="7039" y="16287"/>
                      <a:pt x="7339" y="16254"/>
                      <a:pt x="7606" y="16121"/>
                    </a:cubicBezTo>
                    <a:cubicBezTo>
                      <a:pt x="7906" y="15987"/>
                      <a:pt x="8206" y="15887"/>
                      <a:pt x="8573" y="15720"/>
                    </a:cubicBezTo>
                    <a:cubicBezTo>
                      <a:pt x="9708" y="15153"/>
                      <a:pt x="10642" y="14486"/>
                      <a:pt x="11342" y="13652"/>
                    </a:cubicBezTo>
                    <a:cubicBezTo>
                      <a:pt x="11576" y="13419"/>
                      <a:pt x="11842" y="13118"/>
                      <a:pt x="12043" y="12718"/>
                    </a:cubicBezTo>
                    <a:cubicBezTo>
                      <a:pt x="12243" y="12318"/>
                      <a:pt x="12409" y="11918"/>
                      <a:pt x="12576" y="11451"/>
                    </a:cubicBezTo>
                    <a:cubicBezTo>
                      <a:pt x="12743" y="10984"/>
                      <a:pt x="12876" y="10583"/>
                      <a:pt x="12910" y="10216"/>
                    </a:cubicBezTo>
                    <a:cubicBezTo>
                      <a:pt x="13010" y="9816"/>
                      <a:pt x="13010" y="9549"/>
                      <a:pt x="12977" y="9282"/>
                    </a:cubicBezTo>
                    <a:cubicBezTo>
                      <a:pt x="12977" y="9249"/>
                      <a:pt x="12910" y="9216"/>
                      <a:pt x="12876" y="9082"/>
                    </a:cubicBezTo>
                    <a:cubicBezTo>
                      <a:pt x="12876" y="9082"/>
                      <a:pt x="12843" y="9049"/>
                      <a:pt x="12843" y="8982"/>
                    </a:cubicBezTo>
                    <a:cubicBezTo>
                      <a:pt x="12710" y="8649"/>
                      <a:pt x="12409" y="8415"/>
                      <a:pt x="12043" y="8282"/>
                    </a:cubicBezTo>
                    <a:cubicBezTo>
                      <a:pt x="11838" y="8219"/>
                      <a:pt x="11655" y="8185"/>
                      <a:pt x="11485" y="8185"/>
                    </a:cubicBezTo>
                    <a:cubicBezTo>
                      <a:pt x="11294" y="8185"/>
                      <a:pt x="11118" y="8227"/>
                      <a:pt x="10942" y="8315"/>
                    </a:cubicBezTo>
                    <a:cubicBezTo>
                      <a:pt x="10608" y="8482"/>
                      <a:pt x="10408" y="8782"/>
                      <a:pt x="10241" y="9216"/>
                    </a:cubicBezTo>
                    <a:cubicBezTo>
                      <a:pt x="10175" y="10250"/>
                      <a:pt x="9908" y="11117"/>
                      <a:pt x="9441" y="11784"/>
                    </a:cubicBezTo>
                    <a:cubicBezTo>
                      <a:pt x="8540" y="12551"/>
                      <a:pt x="7840" y="13052"/>
                      <a:pt x="7339" y="13285"/>
                    </a:cubicBezTo>
                    <a:cubicBezTo>
                      <a:pt x="6946" y="13473"/>
                      <a:pt x="6562" y="13565"/>
                      <a:pt x="6183" y="13565"/>
                    </a:cubicBezTo>
                    <a:cubicBezTo>
                      <a:pt x="5821" y="13565"/>
                      <a:pt x="5462" y="13481"/>
                      <a:pt x="5104" y="13319"/>
                    </a:cubicBezTo>
                    <a:cubicBezTo>
                      <a:pt x="4404" y="12985"/>
                      <a:pt x="3737" y="12218"/>
                      <a:pt x="3169" y="10950"/>
                    </a:cubicBezTo>
                    <a:cubicBezTo>
                      <a:pt x="2869" y="10283"/>
                      <a:pt x="2702" y="9716"/>
                      <a:pt x="2736" y="9282"/>
                    </a:cubicBezTo>
                    <a:cubicBezTo>
                      <a:pt x="2702" y="9149"/>
                      <a:pt x="2669" y="8882"/>
                      <a:pt x="2602" y="8382"/>
                    </a:cubicBezTo>
                    <a:cubicBezTo>
                      <a:pt x="2569" y="7915"/>
                      <a:pt x="2569" y="7214"/>
                      <a:pt x="2569" y="6314"/>
                    </a:cubicBezTo>
                    <a:cubicBezTo>
                      <a:pt x="2936" y="5413"/>
                      <a:pt x="3336" y="4712"/>
                      <a:pt x="3670" y="4245"/>
                    </a:cubicBezTo>
                    <a:cubicBezTo>
                      <a:pt x="4003" y="3778"/>
                      <a:pt x="4370" y="3445"/>
                      <a:pt x="4837" y="3245"/>
                    </a:cubicBezTo>
                    <a:cubicBezTo>
                      <a:pt x="5071" y="3111"/>
                      <a:pt x="5371" y="3045"/>
                      <a:pt x="5605" y="2911"/>
                    </a:cubicBezTo>
                    <a:cubicBezTo>
                      <a:pt x="5871" y="2778"/>
                      <a:pt x="6105" y="2711"/>
                      <a:pt x="6338" y="2611"/>
                    </a:cubicBezTo>
                    <a:cubicBezTo>
                      <a:pt x="6539" y="2544"/>
                      <a:pt x="6705" y="2477"/>
                      <a:pt x="6839" y="2444"/>
                    </a:cubicBezTo>
                    <a:cubicBezTo>
                      <a:pt x="6939" y="2411"/>
                      <a:pt x="7006" y="2411"/>
                      <a:pt x="7006" y="2411"/>
                    </a:cubicBezTo>
                    <a:cubicBezTo>
                      <a:pt x="7706" y="1944"/>
                      <a:pt x="7906" y="1377"/>
                      <a:pt x="7606" y="743"/>
                    </a:cubicBezTo>
                    <a:cubicBezTo>
                      <a:pt x="7439" y="376"/>
                      <a:pt x="7172" y="142"/>
                      <a:pt x="6839" y="76"/>
                    </a:cubicBezTo>
                    <a:cubicBezTo>
                      <a:pt x="6672" y="26"/>
                      <a:pt x="6489" y="1"/>
                      <a:pt x="63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1170;p46">
                <a:extLst>
                  <a:ext uri="{FF2B5EF4-FFF2-40B4-BE49-F238E27FC236}">
                    <a16:creationId xmlns:a16="http://schemas.microsoft.com/office/drawing/2014/main" id="{7FB9A195-B9C3-833E-C098-EA43E61A917A}"/>
                  </a:ext>
                </a:extLst>
              </p:cNvPr>
              <p:cNvSpPr/>
              <p:nvPr/>
            </p:nvSpPr>
            <p:spPr>
              <a:xfrm>
                <a:off x="4933700" y="2625900"/>
                <a:ext cx="285225" cy="357875"/>
              </a:xfrm>
              <a:custGeom>
                <a:avLst/>
                <a:gdLst/>
                <a:ahLst/>
                <a:cxnLst/>
                <a:rect l="l" t="t" r="r" b="b"/>
                <a:pathLst>
                  <a:path w="11409" h="14315" extrusionOk="0">
                    <a:moveTo>
                      <a:pt x="2535" y="3060"/>
                    </a:moveTo>
                    <a:cubicBezTo>
                      <a:pt x="2969" y="3560"/>
                      <a:pt x="3303" y="3927"/>
                      <a:pt x="3569" y="4227"/>
                    </a:cubicBezTo>
                    <a:cubicBezTo>
                      <a:pt x="3836" y="4527"/>
                      <a:pt x="4070" y="4761"/>
                      <a:pt x="4303" y="5028"/>
                    </a:cubicBezTo>
                    <a:cubicBezTo>
                      <a:pt x="4503" y="5228"/>
                      <a:pt x="4704" y="5495"/>
                      <a:pt x="4870" y="5728"/>
                    </a:cubicBezTo>
                    <a:cubicBezTo>
                      <a:pt x="5037" y="5995"/>
                      <a:pt x="5237" y="6329"/>
                      <a:pt x="5504" y="6662"/>
                    </a:cubicBezTo>
                    <a:cubicBezTo>
                      <a:pt x="5304" y="6729"/>
                      <a:pt x="4970" y="6862"/>
                      <a:pt x="4570" y="6929"/>
                    </a:cubicBezTo>
                    <a:cubicBezTo>
                      <a:pt x="4203" y="7062"/>
                      <a:pt x="3870" y="7196"/>
                      <a:pt x="3636" y="7329"/>
                    </a:cubicBezTo>
                    <a:cubicBezTo>
                      <a:pt x="3569" y="7329"/>
                      <a:pt x="3503" y="7329"/>
                      <a:pt x="3369" y="7363"/>
                    </a:cubicBezTo>
                    <a:cubicBezTo>
                      <a:pt x="3036" y="7429"/>
                      <a:pt x="2669" y="7596"/>
                      <a:pt x="2202" y="7896"/>
                    </a:cubicBezTo>
                    <a:cubicBezTo>
                      <a:pt x="2168" y="7096"/>
                      <a:pt x="2202" y="6362"/>
                      <a:pt x="2369" y="5595"/>
                    </a:cubicBezTo>
                    <a:cubicBezTo>
                      <a:pt x="2302" y="4694"/>
                      <a:pt x="2335" y="3860"/>
                      <a:pt x="2535" y="3060"/>
                    </a:cubicBezTo>
                    <a:close/>
                    <a:moveTo>
                      <a:pt x="2003" y="1"/>
                    </a:moveTo>
                    <a:cubicBezTo>
                      <a:pt x="1876" y="1"/>
                      <a:pt x="1742" y="20"/>
                      <a:pt x="1601" y="57"/>
                    </a:cubicBezTo>
                    <a:cubicBezTo>
                      <a:pt x="1001" y="224"/>
                      <a:pt x="667" y="591"/>
                      <a:pt x="667" y="1192"/>
                    </a:cubicBezTo>
                    <a:cubicBezTo>
                      <a:pt x="667" y="1358"/>
                      <a:pt x="634" y="1659"/>
                      <a:pt x="567" y="2025"/>
                    </a:cubicBezTo>
                    <a:cubicBezTo>
                      <a:pt x="534" y="2392"/>
                      <a:pt x="467" y="2759"/>
                      <a:pt x="401" y="3193"/>
                    </a:cubicBezTo>
                    <a:cubicBezTo>
                      <a:pt x="334" y="3593"/>
                      <a:pt x="300" y="4027"/>
                      <a:pt x="234" y="4394"/>
                    </a:cubicBezTo>
                    <a:cubicBezTo>
                      <a:pt x="200" y="4761"/>
                      <a:pt x="167" y="5094"/>
                      <a:pt x="200" y="5328"/>
                    </a:cubicBezTo>
                    <a:lnTo>
                      <a:pt x="0" y="7696"/>
                    </a:lnTo>
                    <a:lnTo>
                      <a:pt x="0" y="8063"/>
                    </a:lnTo>
                    <a:lnTo>
                      <a:pt x="0" y="8864"/>
                    </a:lnTo>
                    <a:cubicBezTo>
                      <a:pt x="34" y="9164"/>
                      <a:pt x="34" y="9498"/>
                      <a:pt x="67" y="9831"/>
                    </a:cubicBezTo>
                    <a:cubicBezTo>
                      <a:pt x="134" y="10165"/>
                      <a:pt x="167" y="10398"/>
                      <a:pt x="200" y="10598"/>
                    </a:cubicBezTo>
                    <a:cubicBezTo>
                      <a:pt x="200" y="10732"/>
                      <a:pt x="234" y="10865"/>
                      <a:pt x="267" y="10899"/>
                    </a:cubicBezTo>
                    <a:cubicBezTo>
                      <a:pt x="334" y="12600"/>
                      <a:pt x="401" y="13600"/>
                      <a:pt x="501" y="13934"/>
                    </a:cubicBezTo>
                    <a:cubicBezTo>
                      <a:pt x="534" y="14101"/>
                      <a:pt x="667" y="14234"/>
                      <a:pt x="868" y="14268"/>
                    </a:cubicBezTo>
                    <a:cubicBezTo>
                      <a:pt x="958" y="14298"/>
                      <a:pt x="1061" y="14314"/>
                      <a:pt x="1169" y="14314"/>
                    </a:cubicBezTo>
                    <a:cubicBezTo>
                      <a:pt x="1301" y="14314"/>
                      <a:pt x="1440" y="14289"/>
                      <a:pt x="1568" y="14234"/>
                    </a:cubicBezTo>
                    <a:cubicBezTo>
                      <a:pt x="1835" y="14168"/>
                      <a:pt x="2035" y="14067"/>
                      <a:pt x="2202" y="13934"/>
                    </a:cubicBezTo>
                    <a:cubicBezTo>
                      <a:pt x="2369" y="13834"/>
                      <a:pt x="2435" y="13667"/>
                      <a:pt x="2435" y="13500"/>
                    </a:cubicBezTo>
                    <a:lnTo>
                      <a:pt x="2435" y="11833"/>
                    </a:lnTo>
                    <a:cubicBezTo>
                      <a:pt x="2402" y="11265"/>
                      <a:pt x="2402" y="10832"/>
                      <a:pt x="2369" y="10398"/>
                    </a:cubicBezTo>
                    <a:cubicBezTo>
                      <a:pt x="2535" y="10231"/>
                      <a:pt x="2836" y="10065"/>
                      <a:pt x="3236" y="9864"/>
                    </a:cubicBezTo>
                    <a:cubicBezTo>
                      <a:pt x="3670" y="9664"/>
                      <a:pt x="4070" y="9498"/>
                      <a:pt x="4570" y="9264"/>
                    </a:cubicBezTo>
                    <a:cubicBezTo>
                      <a:pt x="5037" y="9064"/>
                      <a:pt x="5504" y="8897"/>
                      <a:pt x="5971" y="8730"/>
                    </a:cubicBezTo>
                    <a:cubicBezTo>
                      <a:pt x="6371" y="8564"/>
                      <a:pt x="6705" y="8430"/>
                      <a:pt x="6939" y="8363"/>
                    </a:cubicBezTo>
                    <a:cubicBezTo>
                      <a:pt x="7105" y="8430"/>
                      <a:pt x="7305" y="8597"/>
                      <a:pt x="7439" y="8864"/>
                    </a:cubicBezTo>
                    <a:cubicBezTo>
                      <a:pt x="7606" y="9097"/>
                      <a:pt x="7839" y="9531"/>
                      <a:pt x="8073" y="10098"/>
                    </a:cubicBezTo>
                    <a:cubicBezTo>
                      <a:pt x="8406" y="10565"/>
                      <a:pt x="8706" y="10932"/>
                      <a:pt x="8973" y="11332"/>
                    </a:cubicBezTo>
                    <a:cubicBezTo>
                      <a:pt x="9207" y="11699"/>
                      <a:pt x="9407" y="11966"/>
                      <a:pt x="9574" y="12233"/>
                    </a:cubicBezTo>
                    <a:cubicBezTo>
                      <a:pt x="9715" y="12321"/>
                      <a:pt x="9883" y="12362"/>
                      <a:pt x="10075" y="12362"/>
                    </a:cubicBezTo>
                    <a:cubicBezTo>
                      <a:pt x="10247" y="12362"/>
                      <a:pt x="10436" y="12329"/>
                      <a:pt x="10641" y="12266"/>
                    </a:cubicBezTo>
                    <a:cubicBezTo>
                      <a:pt x="11108" y="12099"/>
                      <a:pt x="11375" y="11899"/>
                      <a:pt x="11375" y="11566"/>
                    </a:cubicBezTo>
                    <a:cubicBezTo>
                      <a:pt x="11375" y="11432"/>
                      <a:pt x="11375" y="11366"/>
                      <a:pt x="11408" y="11199"/>
                    </a:cubicBezTo>
                    <a:cubicBezTo>
                      <a:pt x="11408" y="11099"/>
                      <a:pt x="11342" y="10932"/>
                      <a:pt x="11208" y="10732"/>
                    </a:cubicBezTo>
                    <a:cubicBezTo>
                      <a:pt x="11075" y="10532"/>
                      <a:pt x="10908" y="10331"/>
                      <a:pt x="10808" y="10065"/>
                    </a:cubicBezTo>
                    <a:cubicBezTo>
                      <a:pt x="10675" y="9864"/>
                      <a:pt x="10508" y="9598"/>
                      <a:pt x="10374" y="9397"/>
                    </a:cubicBezTo>
                    <a:cubicBezTo>
                      <a:pt x="10241" y="9197"/>
                      <a:pt x="10174" y="9031"/>
                      <a:pt x="10141" y="8897"/>
                    </a:cubicBezTo>
                    <a:cubicBezTo>
                      <a:pt x="10041" y="8864"/>
                      <a:pt x="9907" y="8664"/>
                      <a:pt x="9741" y="8397"/>
                    </a:cubicBezTo>
                    <a:cubicBezTo>
                      <a:pt x="9574" y="8163"/>
                      <a:pt x="9407" y="7863"/>
                      <a:pt x="9207" y="7529"/>
                    </a:cubicBezTo>
                    <a:cubicBezTo>
                      <a:pt x="9007" y="7196"/>
                      <a:pt x="8807" y="6862"/>
                      <a:pt x="8540" y="6562"/>
                    </a:cubicBezTo>
                    <a:cubicBezTo>
                      <a:pt x="8340" y="6262"/>
                      <a:pt x="8073" y="6028"/>
                      <a:pt x="7873" y="5862"/>
                    </a:cubicBezTo>
                    <a:cubicBezTo>
                      <a:pt x="7506" y="5428"/>
                      <a:pt x="7105" y="5061"/>
                      <a:pt x="6838" y="4727"/>
                    </a:cubicBezTo>
                    <a:cubicBezTo>
                      <a:pt x="6538" y="4394"/>
                      <a:pt x="6271" y="4094"/>
                      <a:pt x="6071" y="3827"/>
                    </a:cubicBezTo>
                    <a:cubicBezTo>
                      <a:pt x="6038" y="3727"/>
                      <a:pt x="5904" y="3593"/>
                      <a:pt x="5738" y="3393"/>
                    </a:cubicBezTo>
                    <a:cubicBezTo>
                      <a:pt x="5571" y="3226"/>
                      <a:pt x="5371" y="2993"/>
                      <a:pt x="5104" y="2726"/>
                    </a:cubicBezTo>
                    <a:lnTo>
                      <a:pt x="4337" y="1925"/>
                    </a:lnTo>
                    <a:lnTo>
                      <a:pt x="3569" y="1192"/>
                    </a:lnTo>
                    <a:cubicBezTo>
                      <a:pt x="3336" y="991"/>
                      <a:pt x="3069" y="691"/>
                      <a:pt x="2769" y="391"/>
                    </a:cubicBezTo>
                    <a:cubicBezTo>
                      <a:pt x="2601" y="127"/>
                      <a:pt x="2329" y="1"/>
                      <a:pt x="200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1171;p46">
                <a:extLst>
                  <a:ext uri="{FF2B5EF4-FFF2-40B4-BE49-F238E27FC236}">
                    <a16:creationId xmlns:a16="http://schemas.microsoft.com/office/drawing/2014/main" id="{C545DF28-C26F-1C43-DEBC-61E393B80229}"/>
                  </a:ext>
                </a:extLst>
              </p:cNvPr>
              <p:cNvSpPr/>
              <p:nvPr/>
            </p:nvSpPr>
            <p:spPr>
              <a:xfrm>
                <a:off x="4985825" y="2591175"/>
                <a:ext cx="221225" cy="237525"/>
              </a:xfrm>
              <a:custGeom>
                <a:avLst/>
                <a:gdLst/>
                <a:ahLst/>
                <a:cxnLst/>
                <a:rect l="l" t="t" r="r" b="b"/>
                <a:pathLst>
                  <a:path w="8849" h="9501" extrusionOk="0">
                    <a:moveTo>
                      <a:pt x="396" y="0"/>
                    </a:moveTo>
                    <a:cubicBezTo>
                      <a:pt x="179" y="0"/>
                      <a:pt x="1" y="250"/>
                      <a:pt x="217" y="412"/>
                    </a:cubicBezTo>
                    <a:cubicBezTo>
                      <a:pt x="1651" y="1880"/>
                      <a:pt x="3152" y="3281"/>
                      <a:pt x="4520" y="4815"/>
                    </a:cubicBezTo>
                    <a:cubicBezTo>
                      <a:pt x="5220" y="5583"/>
                      <a:pt x="5854" y="6317"/>
                      <a:pt x="6488" y="7117"/>
                    </a:cubicBezTo>
                    <a:cubicBezTo>
                      <a:pt x="6822" y="7551"/>
                      <a:pt x="7155" y="7951"/>
                      <a:pt x="7455" y="8385"/>
                    </a:cubicBezTo>
                    <a:cubicBezTo>
                      <a:pt x="7756" y="8785"/>
                      <a:pt x="8022" y="9152"/>
                      <a:pt x="8456" y="9452"/>
                    </a:cubicBezTo>
                    <a:cubicBezTo>
                      <a:pt x="8498" y="9486"/>
                      <a:pt x="8544" y="9500"/>
                      <a:pt x="8589" y="9500"/>
                    </a:cubicBezTo>
                    <a:cubicBezTo>
                      <a:pt x="8723" y="9500"/>
                      <a:pt x="8848" y="9369"/>
                      <a:pt x="8823" y="9219"/>
                    </a:cubicBezTo>
                    <a:cubicBezTo>
                      <a:pt x="8623" y="8285"/>
                      <a:pt x="7789" y="7451"/>
                      <a:pt x="7222" y="6717"/>
                    </a:cubicBezTo>
                    <a:cubicBezTo>
                      <a:pt x="6521" y="5883"/>
                      <a:pt x="5888" y="5082"/>
                      <a:pt x="5154" y="4282"/>
                    </a:cubicBezTo>
                    <a:cubicBezTo>
                      <a:pt x="3753" y="2747"/>
                      <a:pt x="2252" y="1280"/>
                      <a:pt x="550" y="45"/>
                    </a:cubicBezTo>
                    <a:cubicBezTo>
                      <a:pt x="500" y="14"/>
                      <a:pt x="447" y="0"/>
                      <a:pt x="3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1172;p46">
                <a:extLst>
                  <a:ext uri="{FF2B5EF4-FFF2-40B4-BE49-F238E27FC236}">
                    <a16:creationId xmlns:a16="http://schemas.microsoft.com/office/drawing/2014/main" id="{E8B8BC0A-1B0E-AA82-D32E-E71FDBAC8EF2}"/>
                  </a:ext>
                </a:extLst>
              </p:cNvPr>
              <p:cNvSpPr/>
              <p:nvPr/>
            </p:nvSpPr>
            <p:spPr>
              <a:xfrm>
                <a:off x="5216400" y="2848100"/>
                <a:ext cx="41725" cy="62375"/>
              </a:xfrm>
              <a:custGeom>
                <a:avLst/>
                <a:gdLst/>
                <a:ahLst/>
                <a:cxnLst/>
                <a:rect l="l" t="t" r="r" b="b"/>
                <a:pathLst>
                  <a:path w="1669" h="2495" extrusionOk="0">
                    <a:moveTo>
                      <a:pt x="317" y="1"/>
                    </a:moveTo>
                    <a:cubicBezTo>
                      <a:pt x="290" y="1"/>
                      <a:pt x="262" y="3"/>
                      <a:pt x="234" y="9"/>
                    </a:cubicBezTo>
                    <a:cubicBezTo>
                      <a:pt x="100" y="42"/>
                      <a:pt x="0" y="209"/>
                      <a:pt x="34" y="343"/>
                    </a:cubicBezTo>
                    <a:cubicBezTo>
                      <a:pt x="100" y="710"/>
                      <a:pt x="234" y="1043"/>
                      <a:pt x="401" y="1443"/>
                    </a:cubicBezTo>
                    <a:cubicBezTo>
                      <a:pt x="501" y="1610"/>
                      <a:pt x="567" y="1710"/>
                      <a:pt x="667" y="1877"/>
                    </a:cubicBezTo>
                    <a:cubicBezTo>
                      <a:pt x="701" y="1977"/>
                      <a:pt x="768" y="2111"/>
                      <a:pt x="868" y="2177"/>
                    </a:cubicBezTo>
                    <a:cubicBezTo>
                      <a:pt x="934" y="2277"/>
                      <a:pt x="1001" y="2377"/>
                      <a:pt x="1068" y="2444"/>
                    </a:cubicBezTo>
                    <a:cubicBezTo>
                      <a:pt x="1134" y="2478"/>
                      <a:pt x="1201" y="2494"/>
                      <a:pt x="1272" y="2494"/>
                    </a:cubicBezTo>
                    <a:cubicBezTo>
                      <a:pt x="1343" y="2494"/>
                      <a:pt x="1418" y="2478"/>
                      <a:pt x="1501" y="2444"/>
                    </a:cubicBezTo>
                    <a:cubicBezTo>
                      <a:pt x="1601" y="2344"/>
                      <a:pt x="1668" y="2211"/>
                      <a:pt x="1668" y="2044"/>
                    </a:cubicBezTo>
                    <a:cubicBezTo>
                      <a:pt x="1668" y="1977"/>
                      <a:pt x="1601" y="1910"/>
                      <a:pt x="1568" y="1877"/>
                    </a:cubicBezTo>
                    <a:cubicBezTo>
                      <a:pt x="1568" y="1844"/>
                      <a:pt x="1568" y="1810"/>
                      <a:pt x="1535" y="1777"/>
                    </a:cubicBezTo>
                    <a:cubicBezTo>
                      <a:pt x="1435" y="1677"/>
                      <a:pt x="1401" y="1610"/>
                      <a:pt x="1368" y="1477"/>
                    </a:cubicBezTo>
                    <a:lnTo>
                      <a:pt x="1335" y="1443"/>
                    </a:lnTo>
                    <a:cubicBezTo>
                      <a:pt x="1268" y="1377"/>
                      <a:pt x="1268" y="1343"/>
                      <a:pt x="1235" y="1310"/>
                    </a:cubicBezTo>
                    <a:cubicBezTo>
                      <a:pt x="1201" y="1210"/>
                      <a:pt x="1168" y="1143"/>
                      <a:pt x="1101" y="1110"/>
                    </a:cubicBezTo>
                    <a:cubicBezTo>
                      <a:pt x="934" y="810"/>
                      <a:pt x="768" y="476"/>
                      <a:pt x="601" y="176"/>
                    </a:cubicBezTo>
                    <a:cubicBezTo>
                      <a:pt x="546" y="65"/>
                      <a:pt x="444" y="1"/>
                      <a:pt x="31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1173;p46">
                <a:extLst>
                  <a:ext uri="{FF2B5EF4-FFF2-40B4-BE49-F238E27FC236}">
                    <a16:creationId xmlns:a16="http://schemas.microsoft.com/office/drawing/2014/main" id="{0C3064A2-4B76-E023-1A1F-55D367D5F2EF}"/>
                  </a:ext>
                </a:extLst>
              </p:cNvPr>
              <p:cNvSpPr/>
              <p:nvPr/>
            </p:nvSpPr>
            <p:spPr>
              <a:xfrm>
                <a:off x="5103825" y="2865525"/>
                <a:ext cx="92425" cy="107025"/>
              </a:xfrm>
              <a:custGeom>
                <a:avLst/>
                <a:gdLst/>
                <a:ahLst/>
                <a:cxnLst/>
                <a:rect l="l" t="t" r="r" b="b"/>
                <a:pathLst>
                  <a:path w="3697" h="4281" extrusionOk="0">
                    <a:moveTo>
                      <a:pt x="307" y="1"/>
                    </a:moveTo>
                    <a:cubicBezTo>
                      <a:pt x="199" y="1"/>
                      <a:pt x="93" y="50"/>
                      <a:pt x="67" y="179"/>
                    </a:cubicBezTo>
                    <a:cubicBezTo>
                      <a:pt x="0" y="446"/>
                      <a:pt x="100" y="680"/>
                      <a:pt x="234" y="880"/>
                    </a:cubicBezTo>
                    <a:cubicBezTo>
                      <a:pt x="367" y="1147"/>
                      <a:pt x="500" y="1380"/>
                      <a:pt x="634" y="1647"/>
                    </a:cubicBezTo>
                    <a:cubicBezTo>
                      <a:pt x="901" y="2147"/>
                      <a:pt x="1201" y="2614"/>
                      <a:pt x="1434" y="3115"/>
                    </a:cubicBezTo>
                    <a:cubicBezTo>
                      <a:pt x="1635" y="3482"/>
                      <a:pt x="1901" y="3949"/>
                      <a:pt x="2268" y="4149"/>
                    </a:cubicBezTo>
                    <a:cubicBezTo>
                      <a:pt x="2431" y="4237"/>
                      <a:pt x="2619" y="4280"/>
                      <a:pt x="2808" y="4280"/>
                    </a:cubicBezTo>
                    <a:cubicBezTo>
                      <a:pt x="3046" y="4280"/>
                      <a:pt x="3283" y="4212"/>
                      <a:pt x="3469" y="4082"/>
                    </a:cubicBezTo>
                    <a:cubicBezTo>
                      <a:pt x="3697" y="3912"/>
                      <a:pt x="3561" y="3620"/>
                      <a:pt x="3371" y="3620"/>
                    </a:cubicBezTo>
                    <a:cubicBezTo>
                      <a:pt x="3338" y="3620"/>
                      <a:pt x="3304" y="3629"/>
                      <a:pt x="3269" y="3649"/>
                    </a:cubicBezTo>
                    <a:cubicBezTo>
                      <a:pt x="3207" y="3687"/>
                      <a:pt x="3141" y="3705"/>
                      <a:pt x="3074" y="3705"/>
                    </a:cubicBezTo>
                    <a:cubicBezTo>
                      <a:pt x="2852" y="3705"/>
                      <a:pt x="2614" y="3520"/>
                      <a:pt x="2435" y="3315"/>
                    </a:cubicBezTo>
                    <a:cubicBezTo>
                      <a:pt x="2202" y="3015"/>
                      <a:pt x="2035" y="2614"/>
                      <a:pt x="1835" y="2214"/>
                    </a:cubicBezTo>
                    <a:cubicBezTo>
                      <a:pt x="1601" y="1847"/>
                      <a:pt x="1401" y="1447"/>
                      <a:pt x="1201" y="1047"/>
                    </a:cubicBezTo>
                    <a:cubicBezTo>
                      <a:pt x="1101" y="847"/>
                      <a:pt x="1001" y="680"/>
                      <a:pt x="867" y="480"/>
                    </a:cubicBezTo>
                    <a:cubicBezTo>
                      <a:pt x="734" y="279"/>
                      <a:pt x="667" y="46"/>
                      <a:pt x="400" y="13"/>
                    </a:cubicBezTo>
                    <a:cubicBezTo>
                      <a:pt x="370" y="5"/>
                      <a:pt x="339" y="1"/>
                      <a:pt x="30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1174;p46">
                <a:extLst>
                  <a:ext uri="{FF2B5EF4-FFF2-40B4-BE49-F238E27FC236}">
                    <a16:creationId xmlns:a16="http://schemas.microsoft.com/office/drawing/2014/main" id="{D43267F6-FAF8-7456-ECFB-0B72C0FE40C1}"/>
                  </a:ext>
                </a:extLst>
              </p:cNvPr>
              <p:cNvSpPr/>
              <p:nvPr/>
            </p:nvSpPr>
            <p:spPr>
              <a:xfrm>
                <a:off x="5008750" y="2866825"/>
                <a:ext cx="83950" cy="117150"/>
              </a:xfrm>
              <a:custGeom>
                <a:avLst/>
                <a:gdLst/>
                <a:ahLst/>
                <a:cxnLst/>
                <a:rect l="l" t="t" r="r" b="b"/>
                <a:pathLst>
                  <a:path w="3358" h="4686" extrusionOk="0">
                    <a:moveTo>
                      <a:pt x="2998" y="1"/>
                    </a:moveTo>
                    <a:cubicBezTo>
                      <a:pt x="2958" y="1"/>
                      <a:pt x="2915" y="9"/>
                      <a:pt x="2869" y="27"/>
                    </a:cubicBezTo>
                    <a:cubicBezTo>
                      <a:pt x="1968" y="294"/>
                      <a:pt x="1001" y="728"/>
                      <a:pt x="467" y="1562"/>
                    </a:cubicBezTo>
                    <a:cubicBezTo>
                      <a:pt x="167" y="2029"/>
                      <a:pt x="67" y="2462"/>
                      <a:pt x="67" y="2996"/>
                    </a:cubicBezTo>
                    <a:cubicBezTo>
                      <a:pt x="67" y="3263"/>
                      <a:pt x="134" y="3496"/>
                      <a:pt x="134" y="3730"/>
                    </a:cubicBezTo>
                    <a:cubicBezTo>
                      <a:pt x="134" y="3997"/>
                      <a:pt x="0" y="4297"/>
                      <a:pt x="201" y="4564"/>
                    </a:cubicBezTo>
                    <a:cubicBezTo>
                      <a:pt x="277" y="4615"/>
                      <a:pt x="354" y="4686"/>
                      <a:pt x="446" y="4686"/>
                    </a:cubicBezTo>
                    <a:cubicBezTo>
                      <a:pt x="474" y="4686"/>
                      <a:pt x="503" y="4679"/>
                      <a:pt x="534" y="4664"/>
                    </a:cubicBezTo>
                    <a:cubicBezTo>
                      <a:pt x="1135" y="4531"/>
                      <a:pt x="1001" y="3697"/>
                      <a:pt x="968" y="3230"/>
                    </a:cubicBezTo>
                    <a:cubicBezTo>
                      <a:pt x="901" y="2796"/>
                      <a:pt x="901" y="2429"/>
                      <a:pt x="1135" y="2095"/>
                    </a:cubicBezTo>
                    <a:cubicBezTo>
                      <a:pt x="1335" y="1729"/>
                      <a:pt x="1635" y="1462"/>
                      <a:pt x="1968" y="1228"/>
                    </a:cubicBezTo>
                    <a:cubicBezTo>
                      <a:pt x="2335" y="961"/>
                      <a:pt x="2702" y="728"/>
                      <a:pt x="3069" y="528"/>
                    </a:cubicBezTo>
                    <a:cubicBezTo>
                      <a:pt x="3357" y="326"/>
                      <a:pt x="3248" y="1"/>
                      <a:pt x="299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1175;p46">
                <a:extLst>
                  <a:ext uri="{FF2B5EF4-FFF2-40B4-BE49-F238E27FC236}">
                    <a16:creationId xmlns:a16="http://schemas.microsoft.com/office/drawing/2014/main" id="{F761A433-95BF-96CB-CF7E-46E7E42202F1}"/>
                  </a:ext>
                </a:extLst>
              </p:cNvPr>
              <p:cNvSpPr/>
              <p:nvPr/>
            </p:nvSpPr>
            <p:spPr>
              <a:xfrm>
                <a:off x="4885325" y="2606850"/>
                <a:ext cx="44725" cy="385775"/>
              </a:xfrm>
              <a:custGeom>
                <a:avLst/>
                <a:gdLst/>
                <a:ahLst/>
                <a:cxnLst/>
                <a:rect l="l" t="t" r="r" b="b"/>
                <a:pathLst>
                  <a:path w="1789" h="15431" extrusionOk="0">
                    <a:moveTo>
                      <a:pt x="1354" y="1"/>
                    </a:moveTo>
                    <a:cubicBezTo>
                      <a:pt x="1210" y="1"/>
                      <a:pt x="1068" y="78"/>
                      <a:pt x="1001" y="252"/>
                    </a:cubicBezTo>
                    <a:cubicBezTo>
                      <a:pt x="801" y="819"/>
                      <a:pt x="734" y="1453"/>
                      <a:pt x="634" y="2087"/>
                    </a:cubicBezTo>
                    <a:cubicBezTo>
                      <a:pt x="501" y="2687"/>
                      <a:pt x="434" y="3321"/>
                      <a:pt x="334" y="3988"/>
                    </a:cubicBezTo>
                    <a:cubicBezTo>
                      <a:pt x="167" y="5256"/>
                      <a:pt x="101" y="6490"/>
                      <a:pt x="67" y="7758"/>
                    </a:cubicBezTo>
                    <a:cubicBezTo>
                      <a:pt x="1" y="10293"/>
                      <a:pt x="167" y="12795"/>
                      <a:pt x="768" y="15263"/>
                    </a:cubicBezTo>
                    <a:cubicBezTo>
                      <a:pt x="796" y="15377"/>
                      <a:pt x="886" y="15430"/>
                      <a:pt x="979" y="15430"/>
                    </a:cubicBezTo>
                    <a:cubicBezTo>
                      <a:pt x="1104" y="15430"/>
                      <a:pt x="1235" y="15335"/>
                      <a:pt x="1235" y="15163"/>
                    </a:cubicBezTo>
                    <a:cubicBezTo>
                      <a:pt x="968" y="12695"/>
                      <a:pt x="768" y="10193"/>
                      <a:pt x="834" y="7758"/>
                    </a:cubicBezTo>
                    <a:cubicBezTo>
                      <a:pt x="901" y="6490"/>
                      <a:pt x="968" y="5289"/>
                      <a:pt x="1135" y="4088"/>
                    </a:cubicBezTo>
                    <a:lnTo>
                      <a:pt x="1402" y="2320"/>
                    </a:lnTo>
                    <a:cubicBezTo>
                      <a:pt x="1502" y="1687"/>
                      <a:pt x="1668" y="1086"/>
                      <a:pt x="1768" y="452"/>
                    </a:cubicBezTo>
                    <a:cubicBezTo>
                      <a:pt x="1788" y="173"/>
                      <a:pt x="1569" y="1"/>
                      <a:pt x="13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1176;p46">
                <a:extLst>
                  <a:ext uri="{FF2B5EF4-FFF2-40B4-BE49-F238E27FC236}">
                    <a16:creationId xmlns:a16="http://schemas.microsoft.com/office/drawing/2014/main" id="{F3A30B24-A55C-7974-12EA-A2DE9D1DCFA1}"/>
                  </a:ext>
                </a:extLst>
              </p:cNvPr>
              <p:cNvSpPr/>
              <p:nvPr/>
            </p:nvSpPr>
            <p:spPr>
              <a:xfrm>
                <a:off x="4929525" y="2571450"/>
                <a:ext cx="50900" cy="24400"/>
              </a:xfrm>
              <a:custGeom>
                <a:avLst/>
                <a:gdLst/>
                <a:ahLst/>
                <a:cxnLst/>
                <a:rect l="l" t="t" r="r" b="b"/>
                <a:pathLst>
                  <a:path w="2036" h="976" extrusionOk="0">
                    <a:moveTo>
                      <a:pt x="1368" y="0"/>
                    </a:moveTo>
                    <a:cubicBezTo>
                      <a:pt x="1201" y="0"/>
                      <a:pt x="1068" y="0"/>
                      <a:pt x="901" y="34"/>
                    </a:cubicBezTo>
                    <a:cubicBezTo>
                      <a:pt x="634" y="101"/>
                      <a:pt x="367" y="234"/>
                      <a:pt x="134" y="401"/>
                    </a:cubicBezTo>
                    <a:cubicBezTo>
                      <a:pt x="0" y="467"/>
                      <a:pt x="0" y="701"/>
                      <a:pt x="67" y="834"/>
                    </a:cubicBezTo>
                    <a:cubicBezTo>
                      <a:pt x="138" y="905"/>
                      <a:pt x="242" y="976"/>
                      <a:pt x="332" y="976"/>
                    </a:cubicBezTo>
                    <a:cubicBezTo>
                      <a:pt x="370" y="976"/>
                      <a:pt x="405" y="964"/>
                      <a:pt x="434" y="934"/>
                    </a:cubicBezTo>
                    <a:cubicBezTo>
                      <a:pt x="534" y="901"/>
                      <a:pt x="668" y="834"/>
                      <a:pt x="801" y="768"/>
                    </a:cubicBezTo>
                    <a:lnTo>
                      <a:pt x="834" y="768"/>
                    </a:lnTo>
                    <a:cubicBezTo>
                      <a:pt x="834" y="768"/>
                      <a:pt x="901" y="768"/>
                      <a:pt x="901" y="734"/>
                    </a:cubicBezTo>
                    <a:cubicBezTo>
                      <a:pt x="968" y="734"/>
                      <a:pt x="1035" y="701"/>
                      <a:pt x="1068" y="701"/>
                    </a:cubicBezTo>
                    <a:lnTo>
                      <a:pt x="1568" y="701"/>
                    </a:lnTo>
                    <a:cubicBezTo>
                      <a:pt x="1668" y="701"/>
                      <a:pt x="1702" y="701"/>
                      <a:pt x="1768" y="668"/>
                    </a:cubicBezTo>
                    <a:cubicBezTo>
                      <a:pt x="1902" y="601"/>
                      <a:pt x="1935" y="501"/>
                      <a:pt x="1935" y="401"/>
                    </a:cubicBezTo>
                    <a:cubicBezTo>
                      <a:pt x="2035" y="267"/>
                      <a:pt x="2002" y="201"/>
                      <a:pt x="1868" y="101"/>
                    </a:cubicBezTo>
                    <a:cubicBezTo>
                      <a:pt x="1735" y="34"/>
                      <a:pt x="1535" y="0"/>
                      <a:pt x="136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1177;p46">
                <a:extLst>
                  <a:ext uri="{FF2B5EF4-FFF2-40B4-BE49-F238E27FC236}">
                    <a16:creationId xmlns:a16="http://schemas.microsoft.com/office/drawing/2014/main" id="{67E992AC-B810-61E9-9BF4-BF225EB5BD0B}"/>
                  </a:ext>
                </a:extLst>
              </p:cNvPr>
              <p:cNvSpPr/>
              <p:nvPr/>
            </p:nvSpPr>
            <p:spPr>
              <a:xfrm>
                <a:off x="5298825" y="2600625"/>
                <a:ext cx="70200" cy="376150"/>
              </a:xfrm>
              <a:custGeom>
                <a:avLst/>
                <a:gdLst/>
                <a:ahLst/>
                <a:cxnLst/>
                <a:rect l="l" t="t" r="r" b="b"/>
                <a:pathLst>
                  <a:path w="2808" h="15046" extrusionOk="0">
                    <a:moveTo>
                      <a:pt x="2358" y="1"/>
                    </a:moveTo>
                    <a:cubicBezTo>
                      <a:pt x="2177" y="1"/>
                      <a:pt x="1989" y="109"/>
                      <a:pt x="1940" y="335"/>
                    </a:cubicBezTo>
                    <a:cubicBezTo>
                      <a:pt x="1740" y="1502"/>
                      <a:pt x="1740" y="2736"/>
                      <a:pt x="1607" y="3937"/>
                    </a:cubicBezTo>
                    <a:cubicBezTo>
                      <a:pt x="1473" y="5171"/>
                      <a:pt x="1373" y="6372"/>
                      <a:pt x="1207" y="7573"/>
                    </a:cubicBezTo>
                    <a:cubicBezTo>
                      <a:pt x="873" y="10008"/>
                      <a:pt x="439" y="12377"/>
                      <a:pt x="39" y="14778"/>
                    </a:cubicBezTo>
                    <a:cubicBezTo>
                      <a:pt x="1" y="14950"/>
                      <a:pt x="116" y="15045"/>
                      <a:pt x="234" y="15045"/>
                    </a:cubicBezTo>
                    <a:cubicBezTo>
                      <a:pt x="321" y="15045"/>
                      <a:pt x="411" y="14992"/>
                      <a:pt x="439" y="14878"/>
                    </a:cubicBezTo>
                    <a:cubicBezTo>
                      <a:pt x="1106" y="12477"/>
                      <a:pt x="1607" y="10075"/>
                      <a:pt x="1974" y="7640"/>
                    </a:cubicBezTo>
                    <a:cubicBezTo>
                      <a:pt x="2207" y="6439"/>
                      <a:pt x="2307" y="5238"/>
                      <a:pt x="2474" y="4037"/>
                    </a:cubicBezTo>
                    <a:cubicBezTo>
                      <a:pt x="2608" y="2803"/>
                      <a:pt x="2808" y="1569"/>
                      <a:pt x="2741" y="368"/>
                    </a:cubicBezTo>
                    <a:cubicBezTo>
                      <a:pt x="2741" y="126"/>
                      <a:pt x="2553" y="1"/>
                      <a:pt x="23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1178;p46">
                <a:extLst>
                  <a:ext uri="{FF2B5EF4-FFF2-40B4-BE49-F238E27FC236}">
                    <a16:creationId xmlns:a16="http://schemas.microsoft.com/office/drawing/2014/main" id="{2E0ACC66-8144-176A-0088-A457E006C761}"/>
                  </a:ext>
                </a:extLst>
              </p:cNvPr>
              <p:cNvSpPr/>
              <p:nvPr/>
            </p:nvSpPr>
            <p:spPr>
              <a:xfrm>
                <a:off x="5551825" y="2551675"/>
                <a:ext cx="99900" cy="189900"/>
              </a:xfrm>
              <a:custGeom>
                <a:avLst/>
                <a:gdLst/>
                <a:ahLst/>
                <a:cxnLst/>
                <a:rect l="l" t="t" r="r" b="b"/>
                <a:pathLst>
                  <a:path w="3996" h="7596" extrusionOk="0">
                    <a:moveTo>
                      <a:pt x="410" y="1"/>
                    </a:moveTo>
                    <a:cubicBezTo>
                      <a:pt x="144" y="1"/>
                      <a:pt x="0" y="378"/>
                      <a:pt x="293" y="525"/>
                    </a:cubicBezTo>
                    <a:cubicBezTo>
                      <a:pt x="1461" y="1192"/>
                      <a:pt x="2228" y="2459"/>
                      <a:pt x="2661" y="3727"/>
                    </a:cubicBezTo>
                    <a:cubicBezTo>
                      <a:pt x="2828" y="4327"/>
                      <a:pt x="2995" y="4994"/>
                      <a:pt x="2928" y="5595"/>
                    </a:cubicBezTo>
                    <a:cubicBezTo>
                      <a:pt x="2862" y="5895"/>
                      <a:pt x="2828" y="6195"/>
                      <a:pt x="2695" y="6395"/>
                    </a:cubicBezTo>
                    <a:cubicBezTo>
                      <a:pt x="2595" y="6662"/>
                      <a:pt x="2328" y="6729"/>
                      <a:pt x="2161" y="6963"/>
                    </a:cubicBezTo>
                    <a:cubicBezTo>
                      <a:pt x="1961" y="7196"/>
                      <a:pt x="2094" y="7496"/>
                      <a:pt x="2361" y="7563"/>
                    </a:cubicBezTo>
                    <a:cubicBezTo>
                      <a:pt x="2424" y="7586"/>
                      <a:pt x="2488" y="7596"/>
                      <a:pt x="2553" y="7596"/>
                    </a:cubicBezTo>
                    <a:cubicBezTo>
                      <a:pt x="2869" y="7596"/>
                      <a:pt x="3196" y="7356"/>
                      <a:pt x="3362" y="7163"/>
                    </a:cubicBezTo>
                    <a:cubicBezTo>
                      <a:pt x="3629" y="6862"/>
                      <a:pt x="3796" y="6496"/>
                      <a:pt x="3862" y="6129"/>
                    </a:cubicBezTo>
                    <a:cubicBezTo>
                      <a:pt x="3996" y="5328"/>
                      <a:pt x="3862" y="4461"/>
                      <a:pt x="3662" y="3694"/>
                    </a:cubicBezTo>
                    <a:cubicBezTo>
                      <a:pt x="3195" y="2059"/>
                      <a:pt x="2128" y="625"/>
                      <a:pt x="527" y="24"/>
                    </a:cubicBezTo>
                    <a:cubicBezTo>
                      <a:pt x="486" y="8"/>
                      <a:pt x="447" y="1"/>
                      <a:pt x="41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1179;p46">
                <a:extLst>
                  <a:ext uri="{FF2B5EF4-FFF2-40B4-BE49-F238E27FC236}">
                    <a16:creationId xmlns:a16="http://schemas.microsoft.com/office/drawing/2014/main" id="{018A2C0E-2429-D86A-57A4-1FAFEDC2C38B}"/>
                  </a:ext>
                </a:extLst>
              </p:cNvPr>
              <p:cNvSpPr/>
              <p:nvPr/>
            </p:nvSpPr>
            <p:spPr>
              <a:xfrm>
                <a:off x="5603000" y="2535300"/>
                <a:ext cx="69575" cy="120925"/>
              </a:xfrm>
              <a:custGeom>
                <a:avLst/>
                <a:gdLst/>
                <a:ahLst/>
                <a:cxnLst/>
                <a:rect l="l" t="t" r="r" b="b"/>
                <a:pathLst>
                  <a:path w="2783" h="4837" extrusionOk="0">
                    <a:moveTo>
                      <a:pt x="406" y="0"/>
                    </a:moveTo>
                    <a:cubicBezTo>
                      <a:pt x="216" y="0"/>
                      <a:pt x="1" y="203"/>
                      <a:pt x="147" y="379"/>
                    </a:cubicBezTo>
                    <a:cubicBezTo>
                      <a:pt x="648" y="1013"/>
                      <a:pt x="1248" y="1547"/>
                      <a:pt x="1582" y="2347"/>
                    </a:cubicBezTo>
                    <a:cubicBezTo>
                      <a:pt x="1749" y="2714"/>
                      <a:pt x="1849" y="3114"/>
                      <a:pt x="1949" y="3481"/>
                    </a:cubicBezTo>
                    <a:cubicBezTo>
                      <a:pt x="1982" y="3681"/>
                      <a:pt x="2015" y="3882"/>
                      <a:pt x="2015" y="4048"/>
                    </a:cubicBezTo>
                    <a:cubicBezTo>
                      <a:pt x="2082" y="4282"/>
                      <a:pt x="2082" y="4515"/>
                      <a:pt x="2149" y="4682"/>
                    </a:cubicBezTo>
                    <a:cubicBezTo>
                      <a:pt x="2201" y="4787"/>
                      <a:pt x="2299" y="4837"/>
                      <a:pt x="2400" y="4837"/>
                    </a:cubicBezTo>
                    <a:cubicBezTo>
                      <a:pt x="2492" y="4837"/>
                      <a:pt x="2586" y="4795"/>
                      <a:pt x="2649" y="4715"/>
                    </a:cubicBezTo>
                    <a:cubicBezTo>
                      <a:pt x="2783" y="4515"/>
                      <a:pt x="2783" y="4282"/>
                      <a:pt x="2783" y="4048"/>
                    </a:cubicBezTo>
                    <a:cubicBezTo>
                      <a:pt x="2783" y="3848"/>
                      <a:pt x="2783" y="3615"/>
                      <a:pt x="2749" y="3381"/>
                    </a:cubicBezTo>
                    <a:cubicBezTo>
                      <a:pt x="2649" y="2948"/>
                      <a:pt x="2549" y="2481"/>
                      <a:pt x="2316" y="2047"/>
                    </a:cubicBezTo>
                    <a:cubicBezTo>
                      <a:pt x="1949" y="1280"/>
                      <a:pt x="1315" y="379"/>
                      <a:pt x="481" y="12"/>
                    </a:cubicBezTo>
                    <a:cubicBezTo>
                      <a:pt x="457" y="4"/>
                      <a:pt x="432" y="0"/>
                      <a:pt x="4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1180;p46">
                <a:extLst>
                  <a:ext uri="{FF2B5EF4-FFF2-40B4-BE49-F238E27FC236}">
                    <a16:creationId xmlns:a16="http://schemas.microsoft.com/office/drawing/2014/main" id="{0144CF13-601F-2719-435A-AD99ACE6EA8C}"/>
                  </a:ext>
                </a:extLst>
              </p:cNvPr>
              <p:cNvSpPr/>
              <p:nvPr/>
            </p:nvSpPr>
            <p:spPr>
              <a:xfrm>
                <a:off x="5537450" y="2754675"/>
                <a:ext cx="148475" cy="232325"/>
              </a:xfrm>
              <a:custGeom>
                <a:avLst/>
                <a:gdLst/>
                <a:ahLst/>
                <a:cxnLst/>
                <a:rect l="l" t="t" r="r" b="b"/>
                <a:pathLst>
                  <a:path w="5939" h="9293" extrusionOk="0">
                    <a:moveTo>
                      <a:pt x="4037" y="0"/>
                    </a:moveTo>
                    <a:cubicBezTo>
                      <a:pt x="3864" y="0"/>
                      <a:pt x="3699" y="197"/>
                      <a:pt x="3770" y="410"/>
                    </a:cubicBezTo>
                    <a:cubicBezTo>
                      <a:pt x="4571" y="1911"/>
                      <a:pt x="5038" y="3980"/>
                      <a:pt x="4237" y="5581"/>
                    </a:cubicBezTo>
                    <a:cubicBezTo>
                      <a:pt x="3870" y="6381"/>
                      <a:pt x="3203" y="6948"/>
                      <a:pt x="2503" y="7415"/>
                    </a:cubicBezTo>
                    <a:cubicBezTo>
                      <a:pt x="2102" y="7682"/>
                      <a:pt x="1702" y="7882"/>
                      <a:pt x="1268" y="8083"/>
                    </a:cubicBezTo>
                    <a:cubicBezTo>
                      <a:pt x="901" y="8249"/>
                      <a:pt x="401" y="8383"/>
                      <a:pt x="168" y="8716"/>
                    </a:cubicBezTo>
                    <a:cubicBezTo>
                      <a:pt x="1" y="8916"/>
                      <a:pt x="68" y="9250"/>
                      <a:pt x="368" y="9283"/>
                    </a:cubicBezTo>
                    <a:cubicBezTo>
                      <a:pt x="416" y="9290"/>
                      <a:pt x="464" y="9293"/>
                      <a:pt x="512" y="9293"/>
                    </a:cubicBezTo>
                    <a:cubicBezTo>
                      <a:pt x="958" y="9293"/>
                      <a:pt x="1377" y="9027"/>
                      <a:pt x="1769" y="8816"/>
                    </a:cubicBezTo>
                    <a:cubicBezTo>
                      <a:pt x="2236" y="8616"/>
                      <a:pt x="2703" y="8383"/>
                      <a:pt x="3103" y="8083"/>
                    </a:cubicBezTo>
                    <a:cubicBezTo>
                      <a:pt x="3937" y="7549"/>
                      <a:pt x="4704" y="6782"/>
                      <a:pt x="5104" y="5881"/>
                    </a:cubicBezTo>
                    <a:cubicBezTo>
                      <a:pt x="5938" y="3913"/>
                      <a:pt x="5371" y="1778"/>
                      <a:pt x="4237" y="110"/>
                    </a:cubicBezTo>
                    <a:cubicBezTo>
                      <a:pt x="4179" y="33"/>
                      <a:pt x="4107" y="0"/>
                      <a:pt x="403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1181;p46">
                <a:extLst>
                  <a:ext uri="{FF2B5EF4-FFF2-40B4-BE49-F238E27FC236}">
                    <a16:creationId xmlns:a16="http://schemas.microsoft.com/office/drawing/2014/main" id="{9296CF39-1125-C5F7-C613-5D055A06CC33}"/>
                  </a:ext>
                </a:extLst>
              </p:cNvPr>
              <p:cNvSpPr/>
              <p:nvPr/>
            </p:nvSpPr>
            <p:spPr>
              <a:xfrm>
                <a:off x="5817175" y="2585450"/>
                <a:ext cx="150625" cy="83800"/>
              </a:xfrm>
              <a:custGeom>
                <a:avLst/>
                <a:gdLst/>
                <a:ahLst/>
                <a:cxnLst/>
                <a:rect l="l" t="t" r="r" b="b"/>
                <a:pathLst>
                  <a:path w="6025" h="3352" extrusionOk="0">
                    <a:moveTo>
                      <a:pt x="262" y="1"/>
                    </a:moveTo>
                    <a:cubicBezTo>
                      <a:pt x="131" y="1"/>
                      <a:pt x="0" y="104"/>
                      <a:pt x="20" y="241"/>
                    </a:cubicBezTo>
                    <a:cubicBezTo>
                      <a:pt x="53" y="1075"/>
                      <a:pt x="320" y="1876"/>
                      <a:pt x="854" y="2509"/>
                    </a:cubicBezTo>
                    <a:cubicBezTo>
                      <a:pt x="1312" y="3028"/>
                      <a:pt x="2021" y="3352"/>
                      <a:pt x="2726" y="3352"/>
                    </a:cubicBezTo>
                    <a:cubicBezTo>
                      <a:pt x="2792" y="3352"/>
                      <a:pt x="2857" y="3349"/>
                      <a:pt x="2922" y="3343"/>
                    </a:cubicBezTo>
                    <a:cubicBezTo>
                      <a:pt x="3756" y="3243"/>
                      <a:pt x="4423" y="2743"/>
                      <a:pt x="4990" y="2176"/>
                    </a:cubicBezTo>
                    <a:cubicBezTo>
                      <a:pt x="5257" y="1876"/>
                      <a:pt x="5524" y="1575"/>
                      <a:pt x="5724" y="1208"/>
                    </a:cubicBezTo>
                    <a:cubicBezTo>
                      <a:pt x="5891" y="942"/>
                      <a:pt x="6024" y="441"/>
                      <a:pt x="5691" y="141"/>
                    </a:cubicBezTo>
                    <a:cubicBezTo>
                      <a:pt x="5632" y="82"/>
                      <a:pt x="5567" y="56"/>
                      <a:pt x="5501" y="56"/>
                    </a:cubicBezTo>
                    <a:cubicBezTo>
                      <a:pt x="5417" y="56"/>
                      <a:pt x="5332" y="99"/>
                      <a:pt x="5257" y="174"/>
                    </a:cubicBezTo>
                    <a:cubicBezTo>
                      <a:pt x="5090" y="374"/>
                      <a:pt x="5023" y="641"/>
                      <a:pt x="4857" y="875"/>
                    </a:cubicBezTo>
                    <a:cubicBezTo>
                      <a:pt x="4690" y="1142"/>
                      <a:pt x="4490" y="1342"/>
                      <a:pt x="4256" y="1542"/>
                    </a:cubicBezTo>
                    <a:cubicBezTo>
                      <a:pt x="3889" y="1942"/>
                      <a:pt x="3422" y="2376"/>
                      <a:pt x="2855" y="2409"/>
                    </a:cubicBezTo>
                    <a:cubicBezTo>
                      <a:pt x="2793" y="2416"/>
                      <a:pt x="2732" y="2419"/>
                      <a:pt x="2672" y="2419"/>
                    </a:cubicBezTo>
                    <a:cubicBezTo>
                      <a:pt x="1479" y="2419"/>
                      <a:pt x="741" y="1191"/>
                      <a:pt x="487" y="174"/>
                    </a:cubicBezTo>
                    <a:cubicBezTo>
                      <a:pt x="446" y="51"/>
                      <a:pt x="354" y="1"/>
                      <a:pt x="26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1182;p46">
                <a:extLst>
                  <a:ext uri="{FF2B5EF4-FFF2-40B4-BE49-F238E27FC236}">
                    <a16:creationId xmlns:a16="http://schemas.microsoft.com/office/drawing/2014/main" id="{555AAE1C-FEDD-D7E0-D6BF-66B6418684FF}"/>
                  </a:ext>
                </a:extLst>
              </p:cNvPr>
              <p:cNvSpPr/>
              <p:nvPr/>
            </p:nvSpPr>
            <p:spPr>
              <a:xfrm>
                <a:off x="5877700" y="2556100"/>
                <a:ext cx="60075" cy="45600"/>
              </a:xfrm>
              <a:custGeom>
                <a:avLst/>
                <a:gdLst/>
                <a:ahLst/>
                <a:cxnLst/>
                <a:rect l="l" t="t" r="r" b="b"/>
                <a:pathLst>
                  <a:path w="2403" h="1824" extrusionOk="0">
                    <a:moveTo>
                      <a:pt x="2133" y="0"/>
                    </a:moveTo>
                    <a:cubicBezTo>
                      <a:pt x="2111" y="0"/>
                      <a:pt x="2088" y="4"/>
                      <a:pt x="2069" y="14"/>
                    </a:cubicBezTo>
                    <a:cubicBezTo>
                      <a:pt x="1969" y="47"/>
                      <a:pt x="1935" y="47"/>
                      <a:pt x="1902" y="147"/>
                    </a:cubicBezTo>
                    <a:cubicBezTo>
                      <a:pt x="1835" y="181"/>
                      <a:pt x="1802" y="281"/>
                      <a:pt x="1769" y="314"/>
                    </a:cubicBezTo>
                    <a:cubicBezTo>
                      <a:pt x="1769" y="314"/>
                      <a:pt x="1769" y="348"/>
                      <a:pt x="1735" y="348"/>
                    </a:cubicBezTo>
                    <a:cubicBezTo>
                      <a:pt x="1668" y="381"/>
                      <a:pt x="1635" y="481"/>
                      <a:pt x="1602" y="514"/>
                    </a:cubicBezTo>
                    <a:lnTo>
                      <a:pt x="1602" y="548"/>
                    </a:lnTo>
                    <a:cubicBezTo>
                      <a:pt x="1602" y="548"/>
                      <a:pt x="1602" y="614"/>
                      <a:pt x="1568" y="614"/>
                    </a:cubicBezTo>
                    <a:cubicBezTo>
                      <a:pt x="1502" y="648"/>
                      <a:pt x="1468" y="681"/>
                      <a:pt x="1468" y="715"/>
                    </a:cubicBezTo>
                    <a:lnTo>
                      <a:pt x="1402" y="815"/>
                    </a:lnTo>
                    <a:lnTo>
                      <a:pt x="1335" y="848"/>
                    </a:lnTo>
                    <a:lnTo>
                      <a:pt x="1302" y="848"/>
                    </a:lnTo>
                    <a:cubicBezTo>
                      <a:pt x="1235" y="881"/>
                      <a:pt x="1135" y="981"/>
                      <a:pt x="1035" y="1015"/>
                    </a:cubicBezTo>
                    <a:cubicBezTo>
                      <a:pt x="1001" y="1048"/>
                      <a:pt x="968" y="1048"/>
                      <a:pt x="935" y="1115"/>
                    </a:cubicBezTo>
                    <a:cubicBezTo>
                      <a:pt x="868" y="1115"/>
                      <a:pt x="868" y="1115"/>
                      <a:pt x="835" y="1148"/>
                    </a:cubicBezTo>
                    <a:cubicBezTo>
                      <a:pt x="801" y="1148"/>
                      <a:pt x="768" y="1182"/>
                      <a:pt x="701" y="1182"/>
                    </a:cubicBezTo>
                    <a:lnTo>
                      <a:pt x="301" y="1182"/>
                    </a:lnTo>
                    <a:cubicBezTo>
                      <a:pt x="134" y="1182"/>
                      <a:pt x="1" y="1348"/>
                      <a:pt x="1" y="1482"/>
                    </a:cubicBezTo>
                    <a:cubicBezTo>
                      <a:pt x="1" y="1649"/>
                      <a:pt x="101" y="1815"/>
                      <a:pt x="267" y="1815"/>
                    </a:cubicBezTo>
                    <a:cubicBezTo>
                      <a:pt x="342" y="1820"/>
                      <a:pt x="417" y="1823"/>
                      <a:pt x="492" y="1823"/>
                    </a:cubicBezTo>
                    <a:cubicBezTo>
                      <a:pt x="924" y="1823"/>
                      <a:pt x="1366" y="1733"/>
                      <a:pt x="1735" y="1448"/>
                    </a:cubicBezTo>
                    <a:cubicBezTo>
                      <a:pt x="1935" y="1248"/>
                      <a:pt x="2135" y="1048"/>
                      <a:pt x="2269" y="815"/>
                    </a:cubicBezTo>
                    <a:lnTo>
                      <a:pt x="2402" y="414"/>
                    </a:lnTo>
                    <a:cubicBezTo>
                      <a:pt x="2402" y="314"/>
                      <a:pt x="2402" y="181"/>
                      <a:pt x="2269" y="47"/>
                    </a:cubicBezTo>
                    <a:cubicBezTo>
                      <a:pt x="2245" y="24"/>
                      <a:pt x="2188" y="0"/>
                      <a:pt x="213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1183;p46">
                <a:extLst>
                  <a:ext uri="{FF2B5EF4-FFF2-40B4-BE49-F238E27FC236}">
                    <a16:creationId xmlns:a16="http://schemas.microsoft.com/office/drawing/2014/main" id="{2A601656-1F59-EB15-9AF9-C0710677335E}"/>
                  </a:ext>
                </a:extLst>
              </p:cNvPr>
              <p:cNvSpPr/>
              <p:nvPr/>
            </p:nvSpPr>
            <p:spPr>
              <a:xfrm>
                <a:off x="5721475" y="2689600"/>
                <a:ext cx="307625" cy="119525"/>
              </a:xfrm>
              <a:custGeom>
                <a:avLst/>
                <a:gdLst/>
                <a:ahLst/>
                <a:cxnLst/>
                <a:rect l="l" t="t" r="r" b="b"/>
                <a:pathLst>
                  <a:path w="12305" h="4781" extrusionOk="0">
                    <a:moveTo>
                      <a:pt x="292" y="0"/>
                    </a:moveTo>
                    <a:cubicBezTo>
                      <a:pt x="149" y="0"/>
                      <a:pt x="1" y="134"/>
                      <a:pt x="45" y="311"/>
                    </a:cubicBezTo>
                    <a:cubicBezTo>
                      <a:pt x="979" y="2613"/>
                      <a:pt x="3014" y="4281"/>
                      <a:pt x="5482" y="4681"/>
                    </a:cubicBezTo>
                    <a:cubicBezTo>
                      <a:pt x="5886" y="4747"/>
                      <a:pt x="6298" y="4780"/>
                      <a:pt x="6710" y="4780"/>
                    </a:cubicBezTo>
                    <a:cubicBezTo>
                      <a:pt x="7558" y="4780"/>
                      <a:pt x="8411" y="4639"/>
                      <a:pt x="9218" y="4348"/>
                    </a:cubicBezTo>
                    <a:cubicBezTo>
                      <a:pt x="9819" y="4147"/>
                      <a:pt x="10386" y="3847"/>
                      <a:pt x="10920" y="3514"/>
                    </a:cubicBezTo>
                    <a:cubicBezTo>
                      <a:pt x="11387" y="3180"/>
                      <a:pt x="12020" y="2713"/>
                      <a:pt x="12221" y="2179"/>
                    </a:cubicBezTo>
                    <a:cubicBezTo>
                      <a:pt x="12305" y="2011"/>
                      <a:pt x="12200" y="1748"/>
                      <a:pt x="12006" y="1748"/>
                    </a:cubicBezTo>
                    <a:cubicBezTo>
                      <a:pt x="11969" y="1748"/>
                      <a:pt x="11929" y="1758"/>
                      <a:pt x="11887" y="1779"/>
                    </a:cubicBezTo>
                    <a:cubicBezTo>
                      <a:pt x="11420" y="1979"/>
                      <a:pt x="11020" y="2380"/>
                      <a:pt x="10553" y="2680"/>
                    </a:cubicBezTo>
                    <a:cubicBezTo>
                      <a:pt x="10052" y="3013"/>
                      <a:pt x="9552" y="3280"/>
                      <a:pt x="9018" y="3480"/>
                    </a:cubicBezTo>
                    <a:cubicBezTo>
                      <a:pt x="8286" y="3740"/>
                      <a:pt x="7487" y="3900"/>
                      <a:pt x="6681" y="3900"/>
                    </a:cubicBezTo>
                    <a:cubicBezTo>
                      <a:pt x="6348" y="3900"/>
                      <a:pt x="6014" y="3872"/>
                      <a:pt x="5683" y="3814"/>
                    </a:cubicBezTo>
                    <a:cubicBezTo>
                      <a:pt x="3514" y="3480"/>
                      <a:pt x="1546" y="2013"/>
                      <a:pt x="479" y="111"/>
                    </a:cubicBezTo>
                    <a:cubicBezTo>
                      <a:pt x="434" y="33"/>
                      <a:pt x="364" y="0"/>
                      <a:pt x="29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1184;p46">
                <a:extLst>
                  <a:ext uri="{FF2B5EF4-FFF2-40B4-BE49-F238E27FC236}">
                    <a16:creationId xmlns:a16="http://schemas.microsoft.com/office/drawing/2014/main" id="{D9E39B83-05E6-75D1-08F2-71E67A5CED1C}"/>
                  </a:ext>
                </a:extLst>
              </p:cNvPr>
              <p:cNvSpPr/>
              <p:nvPr/>
            </p:nvSpPr>
            <p:spPr>
              <a:xfrm>
                <a:off x="6032825" y="2685575"/>
                <a:ext cx="29200" cy="48625"/>
              </a:xfrm>
              <a:custGeom>
                <a:avLst/>
                <a:gdLst/>
                <a:ahLst/>
                <a:cxnLst/>
                <a:rect l="l" t="t" r="r" b="b"/>
                <a:pathLst>
                  <a:path w="1168" h="1945" extrusionOk="0">
                    <a:moveTo>
                      <a:pt x="831" y="0"/>
                    </a:moveTo>
                    <a:cubicBezTo>
                      <a:pt x="796" y="0"/>
                      <a:pt x="762" y="11"/>
                      <a:pt x="734" y="39"/>
                    </a:cubicBezTo>
                    <a:lnTo>
                      <a:pt x="667" y="105"/>
                    </a:lnTo>
                    <a:cubicBezTo>
                      <a:pt x="644" y="129"/>
                      <a:pt x="637" y="153"/>
                      <a:pt x="635" y="153"/>
                    </a:cubicBezTo>
                    <a:cubicBezTo>
                      <a:pt x="634" y="153"/>
                      <a:pt x="634" y="149"/>
                      <a:pt x="634" y="139"/>
                    </a:cubicBezTo>
                    <a:cubicBezTo>
                      <a:pt x="600" y="172"/>
                      <a:pt x="600" y="206"/>
                      <a:pt x="600" y="306"/>
                    </a:cubicBezTo>
                    <a:cubicBezTo>
                      <a:pt x="600" y="372"/>
                      <a:pt x="567" y="439"/>
                      <a:pt x="567" y="472"/>
                    </a:cubicBezTo>
                    <a:lnTo>
                      <a:pt x="567" y="506"/>
                    </a:lnTo>
                    <a:cubicBezTo>
                      <a:pt x="567" y="539"/>
                      <a:pt x="500" y="606"/>
                      <a:pt x="500" y="673"/>
                    </a:cubicBezTo>
                    <a:cubicBezTo>
                      <a:pt x="500" y="706"/>
                      <a:pt x="500" y="773"/>
                      <a:pt x="467" y="773"/>
                    </a:cubicBezTo>
                    <a:lnTo>
                      <a:pt x="467" y="806"/>
                    </a:lnTo>
                    <a:cubicBezTo>
                      <a:pt x="434" y="939"/>
                      <a:pt x="400" y="1039"/>
                      <a:pt x="300" y="1173"/>
                    </a:cubicBezTo>
                    <a:cubicBezTo>
                      <a:pt x="300" y="1173"/>
                      <a:pt x="300" y="1206"/>
                      <a:pt x="267" y="1206"/>
                    </a:cubicBezTo>
                    <a:lnTo>
                      <a:pt x="267" y="1273"/>
                    </a:lnTo>
                    <a:cubicBezTo>
                      <a:pt x="267" y="1273"/>
                      <a:pt x="267" y="1306"/>
                      <a:pt x="234" y="1306"/>
                    </a:cubicBezTo>
                    <a:cubicBezTo>
                      <a:pt x="167" y="1340"/>
                      <a:pt x="133" y="1440"/>
                      <a:pt x="100" y="1473"/>
                    </a:cubicBezTo>
                    <a:cubicBezTo>
                      <a:pt x="0" y="1607"/>
                      <a:pt x="0" y="1740"/>
                      <a:pt x="133" y="1873"/>
                    </a:cubicBezTo>
                    <a:cubicBezTo>
                      <a:pt x="195" y="1920"/>
                      <a:pt x="264" y="1945"/>
                      <a:pt x="334" y="1945"/>
                    </a:cubicBezTo>
                    <a:cubicBezTo>
                      <a:pt x="414" y="1945"/>
                      <a:pt x="496" y="1912"/>
                      <a:pt x="567" y="1840"/>
                    </a:cubicBezTo>
                    <a:cubicBezTo>
                      <a:pt x="767" y="1640"/>
                      <a:pt x="934" y="1373"/>
                      <a:pt x="1067" y="1073"/>
                    </a:cubicBezTo>
                    <a:cubicBezTo>
                      <a:pt x="1101" y="1006"/>
                      <a:pt x="1101" y="906"/>
                      <a:pt x="1134" y="839"/>
                    </a:cubicBezTo>
                    <a:cubicBezTo>
                      <a:pt x="1168" y="773"/>
                      <a:pt x="1168" y="673"/>
                      <a:pt x="1168" y="606"/>
                    </a:cubicBezTo>
                    <a:cubicBezTo>
                      <a:pt x="1101" y="439"/>
                      <a:pt x="1134" y="172"/>
                      <a:pt x="967" y="39"/>
                    </a:cubicBezTo>
                    <a:cubicBezTo>
                      <a:pt x="929" y="20"/>
                      <a:pt x="879" y="0"/>
                      <a:pt x="831" y="0"/>
                    </a:cubicBezTo>
                    <a:close/>
                  </a:path>
                </a:pathLst>
              </a:custGeom>
              <a:solidFill>
                <a:srgbClr val="79CCB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1185;p46">
                <a:extLst>
                  <a:ext uri="{FF2B5EF4-FFF2-40B4-BE49-F238E27FC236}">
                    <a16:creationId xmlns:a16="http://schemas.microsoft.com/office/drawing/2014/main" id="{EF8E4E66-00E3-841D-83FA-38E1229B1235}"/>
                  </a:ext>
                </a:extLst>
              </p:cNvPr>
              <p:cNvSpPr/>
              <p:nvPr/>
            </p:nvSpPr>
            <p:spPr>
              <a:xfrm>
                <a:off x="5692925" y="2331950"/>
                <a:ext cx="174800" cy="189700"/>
              </a:xfrm>
              <a:custGeom>
                <a:avLst/>
                <a:gdLst/>
                <a:ahLst/>
                <a:cxnLst/>
                <a:rect l="l" t="t" r="r" b="b"/>
                <a:pathLst>
                  <a:path w="6992" h="7588" extrusionOk="0">
                    <a:moveTo>
                      <a:pt x="6285" y="1"/>
                    </a:moveTo>
                    <a:cubicBezTo>
                      <a:pt x="6010" y="1"/>
                      <a:pt x="5738" y="58"/>
                      <a:pt x="5490" y="140"/>
                    </a:cubicBezTo>
                    <a:cubicBezTo>
                      <a:pt x="5023" y="207"/>
                      <a:pt x="4590" y="407"/>
                      <a:pt x="4189" y="607"/>
                    </a:cubicBezTo>
                    <a:cubicBezTo>
                      <a:pt x="3355" y="1008"/>
                      <a:pt x="2655" y="1575"/>
                      <a:pt x="2054" y="2242"/>
                    </a:cubicBezTo>
                    <a:cubicBezTo>
                      <a:pt x="820" y="3643"/>
                      <a:pt x="186" y="5444"/>
                      <a:pt x="20" y="7312"/>
                    </a:cubicBezTo>
                    <a:cubicBezTo>
                      <a:pt x="1" y="7482"/>
                      <a:pt x="131" y="7587"/>
                      <a:pt x="259" y="7587"/>
                    </a:cubicBezTo>
                    <a:cubicBezTo>
                      <a:pt x="359" y="7587"/>
                      <a:pt x="458" y="7524"/>
                      <a:pt x="487" y="7379"/>
                    </a:cubicBezTo>
                    <a:cubicBezTo>
                      <a:pt x="820" y="5778"/>
                      <a:pt x="1487" y="4110"/>
                      <a:pt x="2621" y="2842"/>
                    </a:cubicBezTo>
                    <a:cubicBezTo>
                      <a:pt x="3155" y="2209"/>
                      <a:pt x="3789" y="1708"/>
                      <a:pt x="4523" y="1308"/>
                    </a:cubicBezTo>
                    <a:cubicBezTo>
                      <a:pt x="4890" y="1108"/>
                      <a:pt x="5290" y="941"/>
                      <a:pt x="5657" y="808"/>
                    </a:cubicBezTo>
                    <a:cubicBezTo>
                      <a:pt x="6024" y="674"/>
                      <a:pt x="6491" y="641"/>
                      <a:pt x="6858" y="474"/>
                    </a:cubicBezTo>
                    <a:cubicBezTo>
                      <a:pt x="6991" y="407"/>
                      <a:pt x="6991" y="107"/>
                      <a:pt x="6791" y="74"/>
                    </a:cubicBezTo>
                    <a:cubicBezTo>
                      <a:pt x="6626" y="23"/>
                      <a:pt x="6455" y="1"/>
                      <a:pt x="628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4" name="Google Shape;1186;p46">
              <a:extLst>
                <a:ext uri="{FF2B5EF4-FFF2-40B4-BE49-F238E27FC236}">
                  <a16:creationId xmlns:a16="http://schemas.microsoft.com/office/drawing/2014/main" id="{43D2B59A-8813-4699-97C1-D0899600E4FD}"/>
                </a:ext>
              </a:extLst>
            </p:cNvPr>
            <p:cNvGrpSpPr/>
            <p:nvPr/>
          </p:nvGrpSpPr>
          <p:grpSpPr>
            <a:xfrm>
              <a:off x="536849" y="3549977"/>
              <a:ext cx="196995" cy="333016"/>
              <a:chOff x="2771475" y="2690675"/>
              <a:chExt cx="147650" cy="249600"/>
            </a:xfrm>
          </p:grpSpPr>
          <p:sp>
            <p:nvSpPr>
              <p:cNvPr id="455" name="Google Shape;1187;p46">
                <a:extLst>
                  <a:ext uri="{FF2B5EF4-FFF2-40B4-BE49-F238E27FC236}">
                    <a16:creationId xmlns:a16="http://schemas.microsoft.com/office/drawing/2014/main" id="{3BA927BE-2E55-302F-FFDB-D927676BCDAD}"/>
                  </a:ext>
                </a:extLst>
              </p:cNvPr>
              <p:cNvSpPr/>
              <p:nvPr/>
            </p:nvSpPr>
            <p:spPr>
              <a:xfrm>
                <a:off x="2771475" y="2873475"/>
                <a:ext cx="74125" cy="66800"/>
              </a:xfrm>
              <a:custGeom>
                <a:avLst/>
                <a:gdLst/>
                <a:ahLst/>
                <a:cxnLst/>
                <a:rect l="l" t="t" r="r" b="b"/>
                <a:pathLst>
                  <a:path w="2965" h="2672" extrusionOk="0">
                    <a:moveTo>
                      <a:pt x="1583" y="0"/>
                    </a:moveTo>
                    <a:cubicBezTo>
                      <a:pt x="1355" y="0"/>
                      <a:pt x="1126" y="60"/>
                      <a:pt x="929" y="188"/>
                    </a:cubicBezTo>
                    <a:cubicBezTo>
                      <a:pt x="917" y="188"/>
                      <a:pt x="917" y="200"/>
                      <a:pt x="893" y="224"/>
                    </a:cubicBezTo>
                    <a:cubicBezTo>
                      <a:pt x="857" y="224"/>
                      <a:pt x="810" y="236"/>
                      <a:pt x="750" y="236"/>
                    </a:cubicBezTo>
                    <a:cubicBezTo>
                      <a:pt x="512" y="283"/>
                      <a:pt x="286" y="355"/>
                      <a:pt x="155" y="557"/>
                    </a:cubicBezTo>
                    <a:cubicBezTo>
                      <a:pt x="60" y="712"/>
                      <a:pt x="36" y="902"/>
                      <a:pt x="36" y="1069"/>
                    </a:cubicBezTo>
                    <a:cubicBezTo>
                      <a:pt x="0" y="1498"/>
                      <a:pt x="203" y="1986"/>
                      <a:pt x="524" y="2283"/>
                    </a:cubicBezTo>
                    <a:cubicBezTo>
                      <a:pt x="780" y="2523"/>
                      <a:pt x="1129" y="2671"/>
                      <a:pt x="1482" y="2671"/>
                    </a:cubicBezTo>
                    <a:cubicBezTo>
                      <a:pt x="1636" y="2671"/>
                      <a:pt x="1792" y="2643"/>
                      <a:pt x="1941" y="2581"/>
                    </a:cubicBezTo>
                    <a:cubicBezTo>
                      <a:pt x="2179" y="2498"/>
                      <a:pt x="2405" y="2367"/>
                      <a:pt x="2560" y="2164"/>
                    </a:cubicBezTo>
                    <a:cubicBezTo>
                      <a:pt x="2762" y="1926"/>
                      <a:pt x="2881" y="1676"/>
                      <a:pt x="2905" y="1367"/>
                    </a:cubicBezTo>
                    <a:cubicBezTo>
                      <a:pt x="2965" y="890"/>
                      <a:pt x="2667" y="426"/>
                      <a:pt x="2262" y="188"/>
                    </a:cubicBezTo>
                    <a:cubicBezTo>
                      <a:pt x="2061" y="66"/>
                      <a:pt x="1823" y="0"/>
                      <a:pt x="15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1188;p46">
                <a:extLst>
                  <a:ext uri="{FF2B5EF4-FFF2-40B4-BE49-F238E27FC236}">
                    <a16:creationId xmlns:a16="http://schemas.microsoft.com/office/drawing/2014/main" id="{23BCB7EE-6252-CD06-90D3-220757A026F4}"/>
                  </a:ext>
                </a:extLst>
              </p:cNvPr>
              <p:cNvSpPr/>
              <p:nvPr/>
            </p:nvSpPr>
            <p:spPr>
              <a:xfrm>
                <a:off x="2772950" y="2690675"/>
                <a:ext cx="69075" cy="75925"/>
              </a:xfrm>
              <a:custGeom>
                <a:avLst/>
                <a:gdLst/>
                <a:ahLst/>
                <a:cxnLst/>
                <a:rect l="l" t="t" r="r" b="b"/>
                <a:pathLst>
                  <a:path w="2763" h="3037" extrusionOk="0">
                    <a:moveTo>
                      <a:pt x="1255" y="1"/>
                    </a:moveTo>
                    <a:cubicBezTo>
                      <a:pt x="1155" y="1"/>
                      <a:pt x="1054" y="12"/>
                      <a:pt x="953" y="35"/>
                    </a:cubicBezTo>
                    <a:cubicBezTo>
                      <a:pt x="560" y="118"/>
                      <a:pt x="263" y="452"/>
                      <a:pt x="108" y="821"/>
                    </a:cubicBezTo>
                    <a:cubicBezTo>
                      <a:pt x="1" y="1118"/>
                      <a:pt x="24" y="1475"/>
                      <a:pt x="203" y="1761"/>
                    </a:cubicBezTo>
                    <a:cubicBezTo>
                      <a:pt x="203" y="1833"/>
                      <a:pt x="203" y="1916"/>
                      <a:pt x="215" y="1999"/>
                    </a:cubicBezTo>
                    <a:cubicBezTo>
                      <a:pt x="274" y="2333"/>
                      <a:pt x="513" y="2618"/>
                      <a:pt x="775" y="2833"/>
                    </a:cubicBezTo>
                    <a:cubicBezTo>
                      <a:pt x="972" y="2973"/>
                      <a:pt x="1193" y="3036"/>
                      <a:pt x="1412" y="3036"/>
                    </a:cubicBezTo>
                    <a:cubicBezTo>
                      <a:pt x="1879" y="3036"/>
                      <a:pt x="2338" y="2750"/>
                      <a:pt x="2549" y="2321"/>
                    </a:cubicBezTo>
                    <a:cubicBezTo>
                      <a:pt x="2715" y="1964"/>
                      <a:pt x="2763" y="1606"/>
                      <a:pt x="2703" y="1225"/>
                    </a:cubicBezTo>
                    <a:cubicBezTo>
                      <a:pt x="2644" y="868"/>
                      <a:pt x="2418" y="535"/>
                      <a:pt x="2132" y="309"/>
                    </a:cubicBezTo>
                    <a:cubicBezTo>
                      <a:pt x="1870" y="110"/>
                      <a:pt x="1568" y="1"/>
                      <a:pt x="125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1189;p46">
                <a:extLst>
                  <a:ext uri="{FF2B5EF4-FFF2-40B4-BE49-F238E27FC236}">
                    <a16:creationId xmlns:a16="http://schemas.microsoft.com/office/drawing/2014/main" id="{A84525AC-E4F4-A10B-D60B-91EA713B1C40}"/>
                  </a:ext>
                </a:extLst>
              </p:cNvPr>
              <p:cNvSpPr/>
              <p:nvPr/>
            </p:nvSpPr>
            <p:spPr>
              <a:xfrm>
                <a:off x="2862550" y="2745725"/>
                <a:ext cx="56575" cy="38625"/>
              </a:xfrm>
              <a:custGeom>
                <a:avLst/>
                <a:gdLst/>
                <a:ahLst/>
                <a:cxnLst/>
                <a:rect l="l" t="t" r="r" b="b"/>
                <a:pathLst>
                  <a:path w="2263" h="1545" extrusionOk="0">
                    <a:moveTo>
                      <a:pt x="1135" y="0"/>
                    </a:moveTo>
                    <a:cubicBezTo>
                      <a:pt x="1031" y="0"/>
                      <a:pt x="922" y="22"/>
                      <a:pt x="810" y="71"/>
                    </a:cubicBezTo>
                    <a:cubicBezTo>
                      <a:pt x="1" y="425"/>
                      <a:pt x="446" y="1544"/>
                      <a:pt x="1146" y="1544"/>
                    </a:cubicBezTo>
                    <a:cubicBezTo>
                      <a:pt x="1270" y="1544"/>
                      <a:pt x="1402" y="1509"/>
                      <a:pt x="1536" y="1428"/>
                    </a:cubicBezTo>
                    <a:cubicBezTo>
                      <a:pt x="2262" y="1003"/>
                      <a:pt x="1832" y="0"/>
                      <a:pt x="11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100828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500" fill="hold"/>
                                        <p:tgtEl>
                                          <p:spTgt spid="225"/>
                                        </p:tgtEl>
                                        <p:attrNameLst>
                                          <p:attrName>ppt_w</p:attrName>
                                        </p:attrNameLst>
                                      </p:cBhvr>
                                      <p:tavLst>
                                        <p:tav tm="0">
                                          <p:val>
                                            <p:fltVal val="0"/>
                                          </p:val>
                                        </p:tav>
                                        <p:tav tm="100000">
                                          <p:val>
                                            <p:strVal val="#ppt_w"/>
                                          </p:val>
                                        </p:tav>
                                      </p:tavLst>
                                    </p:anim>
                                    <p:anim calcmode="lin" valueType="num">
                                      <p:cBhvr>
                                        <p:cTn id="8" dur="500" fill="hold"/>
                                        <p:tgtEl>
                                          <p:spTgt spid="225"/>
                                        </p:tgtEl>
                                        <p:attrNameLst>
                                          <p:attrName>ppt_h</p:attrName>
                                        </p:attrNameLst>
                                      </p:cBhvr>
                                      <p:tavLst>
                                        <p:tav tm="0">
                                          <p:val>
                                            <p:fltVal val="0"/>
                                          </p:val>
                                        </p:tav>
                                        <p:tav tm="100000">
                                          <p:val>
                                            <p:strVal val="#ppt_h"/>
                                          </p:val>
                                        </p:tav>
                                      </p:tavLst>
                                    </p:anim>
                                    <p:animEffect transition="in" filter="fade">
                                      <p:cBhvr>
                                        <p:cTn id="9" dur="500"/>
                                        <p:tgtEl>
                                          <p:spTgt spid="225"/>
                                        </p:tgtEl>
                                      </p:cBhvr>
                                    </p:animEffect>
                                  </p:childTnLst>
                                </p:cTn>
                              </p:par>
                              <p:par>
                                <p:cTn id="10" presetID="53" presetClass="entr" presetSubtype="16" fill="hold" nodeType="with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p:cTn id="12" dur="500" fill="hold"/>
                                        <p:tgtEl>
                                          <p:spTgt spid="241"/>
                                        </p:tgtEl>
                                        <p:attrNameLst>
                                          <p:attrName>ppt_w</p:attrName>
                                        </p:attrNameLst>
                                      </p:cBhvr>
                                      <p:tavLst>
                                        <p:tav tm="0">
                                          <p:val>
                                            <p:fltVal val="0"/>
                                          </p:val>
                                        </p:tav>
                                        <p:tav tm="100000">
                                          <p:val>
                                            <p:strVal val="#ppt_w"/>
                                          </p:val>
                                        </p:tav>
                                      </p:tavLst>
                                    </p:anim>
                                    <p:anim calcmode="lin" valueType="num">
                                      <p:cBhvr>
                                        <p:cTn id="13" dur="500" fill="hold"/>
                                        <p:tgtEl>
                                          <p:spTgt spid="241"/>
                                        </p:tgtEl>
                                        <p:attrNameLst>
                                          <p:attrName>ppt_h</p:attrName>
                                        </p:attrNameLst>
                                      </p:cBhvr>
                                      <p:tavLst>
                                        <p:tav tm="0">
                                          <p:val>
                                            <p:fltVal val="0"/>
                                          </p:val>
                                        </p:tav>
                                        <p:tav tm="100000">
                                          <p:val>
                                            <p:strVal val="#ppt_h"/>
                                          </p:val>
                                        </p:tav>
                                      </p:tavLst>
                                    </p:anim>
                                    <p:animEffect transition="in" filter="fade">
                                      <p:cBhvr>
                                        <p:cTn id="14" dur="500"/>
                                        <p:tgtEl>
                                          <p:spTgt spid="241"/>
                                        </p:tgtEl>
                                      </p:cBhvr>
                                    </p:animEffect>
                                  </p:childTnLst>
                                </p:cTn>
                              </p:par>
                              <p:par>
                                <p:cTn id="15" presetID="53" presetClass="entr" presetSubtype="16"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500" fill="hold"/>
                                        <p:tgtEl>
                                          <p:spTgt spid="249"/>
                                        </p:tgtEl>
                                        <p:attrNameLst>
                                          <p:attrName>ppt_w</p:attrName>
                                        </p:attrNameLst>
                                      </p:cBhvr>
                                      <p:tavLst>
                                        <p:tav tm="0">
                                          <p:val>
                                            <p:fltVal val="0"/>
                                          </p:val>
                                        </p:tav>
                                        <p:tav tm="100000">
                                          <p:val>
                                            <p:strVal val="#ppt_w"/>
                                          </p:val>
                                        </p:tav>
                                      </p:tavLst>
                                    </p:anim>
                                    <p:anim calcmode="lin" valueType="num">
                                      <p:cBhvr>
                                        <p:cTn id="18" dur="500" fill="hold"/>
                                        <p:tgtEl>
                                          <p:spTgt spid="249"/>
                                        </p:tgtEl>
                                        <p:attrNameLst>
                                          <p:attrName>ppt_h</p:attrName>
                                        </p:attrNameLst>
                                      </p:cBhvr>
                                      <p:tavLst>
                                        <p:tav tm="0">
                                          <p:val>
                                            <p:fltVal val="0"/>
                                          </p:val>
                                        </p:tav>
                                        <p:tav tm="100000">
                                          <p:val>
                                            <p:strVal val="#ppt_h"/>
                                          </p:val>
                                        </p:tav>
                                      </p:tavLst>
                                    </p:anim>
                                    <p:animEffect transition="in" filter="fade">
                                      <p:cBhvr>
                                        <p:cTn id="19" dur="500"/>
                                        <p:tgtEl>
                                          <p:spTgt spid="249"/>
                                        </p:tgtEl>
                                      </p:cBhvr>
                                    </p:animEffect>
                                  </p:childTnLst>
                                </p:cTn>
                              </p:par>
                              <p:par>
                                <p:cTn id="20" presetID="53" presetClass="entr" presetSubtype="16" fill="hold" nodeType="withEffect">
                                  <p:stCondLst>
                                    <p:cond delay="0"/>
                                  </p:stCondLst>
                                  <p:childTnLst>
                                    <p:set>
                                      <p:cBhvr>
                                        <p:cTn id="21" dur="1" fill="hold">
                                          <p:stCondLst>
                                            <p:cond delay="0"/>
                                          </p:stCondLst>
                                        </p:cTn>
                                        <p:tgtEl>
                                          <p:spTgt spid="272"/>
                                        </p:tgtEl>
                                        <p:attrNameLst>
                                          <p:attrName>style.visibility</p:attrName>
                                        </p:attrNameLst>
                                      </p:cBhvr>
                                      <p:to>
                                        <p:strVal val="visible"/>
                                      </p:to>
                                    </p:set>
                                    <p:anim calcmode="lin" valueType="num">
                                      <p:cBhvr>
                                        <p:cTn id="22" dur="500" fill="hold"/>
                                        <p:tgtEl>
                                          <p:spTgt spid="272"/>
                                        </p:tgtEl>
                                        <p:attrNameLst>
                                          <p:attrName>ppt_w</p:attrName>
                                        </p:attrNameLst>
                                      </p:cBhvr>
                                      <p:tavLst>
                                        <p:tav tm="0">
                                          <p:val>
                                            <p:fltVal val="0"/>
                                          </p:val>
                                        </p:tav>
                                        <p:tav tm="100000">
                                          <p:val>
                                            <p:strVal val="#ppt_w"/>
                                          </p:val>
                                        </p:tav>
                                      </p:tavLst>
                                    </p:anim>
                                    <p:anim calcmode="lin" valueType="num">
                                      <p:cBhvr>
                                        <p:cTn id="23" dur="500" fill="hold"/>
                                        <p:tgtEl>
                                          <p:spTgt spid="272"/>
                                        </p:tgtEl>
                                        <p:attrNameLst>
                                          <p:attrName>ppt_h</p:attrName>
                                        </p:attrNameLst>
                                      </p:cBhvr>
                                      <p:tavLst>
                                        <p:tav tm="0">
                                          <p:val>
                                            <p:fltVal val="0"/>
                                          </p:val>
                                        </p:tav>
                                        <p:tav tm="100000">
                                          <p:val>
                                            <p:strVal val="#ppt_h"/>
                                          </p:val>
                                        </p:tav>
                                      </p:tavLst>
                                    </p:anim>
                                    <p:animEffect transition="in" filter="fade">
                                      <p:cBhvr>
                                        <p:cTn id="24" dur="500"/>
                                        <p:tgtEl>
                                          <p:spTgt spid="272"/>
                                        </p:tgtEl>
                                      </p:cBhvr>
                                    </p:animEffect>
                                  </p:childTnLst>
                                </p:cTn>
                              </p:par>
                              <p:par>
                                <p:cTn id="25" presetID="53" presetClass="entr" presetSubtype="16" fill="hold" nodeType="withEffect">
                                  <p:stCondLst>
                                    <p:cond delay="0"/>
                                  </p:stCondLst>
                                  <p:childTnLst>
                                    <p:set>
                                      <p:cBhvr>
                                        <p:cTn id="26" dur="1" fill="hold">
                                          <p:stCondLst>
                                            <p:cond delay="0"/>
                                          </p:stCondLst>
                                        </p:cTn>
                                        <p:tgtEl>
                                          <p:spTgt spid="291"/>
                                        </p:tgtEl>
                                        <p:attrNameLst>
                                          <p:attrName>style.visibility</p:attrName>
                                        </p:attrNameLst>
                                      </p:cBhvr>
                                      <p:to>
                                        <p:strVal val="visible"/>
                                      </p:to>
                                    </p:set>
                                    <p:anim calcmode="lin" valueType="num">
                                      <p:cBhvr>
                                        <p:cTn id="27" dur="500" fill="hold"/>
                                        <p:tgtEl>
                                          <p:spTgt spid="291"/>
                                        </p:tgtEl>
                                        <p:attrNameLst>
                                          <p:attrName>ppt_w</p:attrName>
                                        </p:attrNameLst>
                                      </p:cBhvr>
                                      <p:tavLst>
                                        <p:tav tm="0">
                                          <p:val>
                                            <p:fltVal val="0"/>
                                          </p:val>
                                        </p:tav>
                                        <p:tav tm="100000">
                                          <p:val>
                                            <p:strVal val="#ppt_w"/>
                                          </p:val>
                                        </p:tav>
                                      </p:tavLst>
                                    </p:anim>
                                    <p:anim calcmode="lin" valueType="num">
                                      <p:cBhvr>
                                        <p:cTn id="28" dur="500" fill="hold"/>
                                        <p:tgtEl>
                                          <p:spTgt spid="291"/>
                                        </p:tgtEl>
                                        <p:attrNameLst>
                                          <p:attrName>ppt_h</p:attrName>
                                        </p:attrNameLst>
                                      </p:cBhvr>
                                      <p:tavLst>
                                        <p:tav tm="0">
                                          <p:val>
                                            <p:fltVal val="0"/>
                                          </p:val>
                                        </p:tav>
                                        <p:tav tm="100000">
                                          <p:val>
                                            <p:strVal val="#ppt_h"/>
                                          </p:val>
                                        </p:tav>
                                      </p:tavLst>
                                    </p:anim>
                                    <p:animEffect transition="in" filter="fade">
                                      <p:cBhvr>
                                        <p:cTn id="29" dur="500"/>
                                        <p:tgtEl>
                                          <p:spTgt spid="291"/>
                                        </p:tgtEl>
                                      </p:cBhvr>
                                    </p:animEffect>
                                  </p:childTnLst>
                                </p:cTn>
                              </p:par>
                              <p:par>
                                <p:cTn id="30" presetID="53" presetClass="entr" presetSubtype="16" fill="hold" nodeType="withEffect">
                                  <p:stCondLst>
                                    <p:cond delay="0"/>
                                  </p:stCondLst>
                                  <p:childTnLst>
                                    <p:set>
                                      <p:cBhvr>
                                        <p:cTn id="31" dur="1" fill="hold">
                                          <p:stCondLst>
                                            <p:cond delay="0"/>
                                          </p:stCondLst>
                                        </p:cTn>
                                        <p:tgtEl>
                                          <p:spTgt spid="313"/>
                                        </p:tgtEl>
                                        <p:attrNameLst>
                                          <p:attrName>style.visibility</p:attrName>
                                        </p:attrNameLst>
                                      </p:cBhvr>
                                      <p:to>
                                        <p:strVal val="visible"/>
                                      </p:to>
                                    </p:set>
                                    <p:anim calcmode="lin" valueType="num">
                                      <p:cBhvr>
                                        <p:cTn id="32" dur="500" fill="hold"/>
                                        <p:tgtEl>
                                          <p:spTgt spid="313"/>
                                        </p:tgtEl>
                                        <p:attrNameLst>
                                          <p:attrName>ppt_w</p:attrName>
                                        </p:attrNameLst>
                                      </p:cBhvr>
                                      <p:tavLst>
                                        <p:tav tm="0">
                                          <p:val>
                                            <p:fltVal val="0"/>
                                          </p:val>
                                        </p:tav>
                                        <p:tav tm="100000">
                                          <p:val>
                                            <p:strVal val="#ppt_w"/>
                                          </p:val>
                                        </p:tav>
                                      </p:tavLst>
                                    </p:anim>
                                    <p:anim calcmode="lin" valueType="num">
                                      <p:cBhvr>
                                        <p:cTn id="33" dur="500" fill="hold"/>
                                        <p:tgtEl>
                                          <p:spTgt spid="313"/>
                                        </p:tgtEl>
                                        <p:attrNameLst>
                                          <p:attrName>ppt_h</p:attrName>
                                        </p:attrNameLst>
                                      </p:cBhvr>
                                      <p:tavLst>
                                        <p:tav tm="0">
                                          <p:val>
                                            <p:fltVal val="0"/>
                                          </p:val>
                                        </p:tav>
                                        <p:tav tm="100000">
                                          <p:val>
                                            <p:strVal val="#ppt_h"/>
                                          </p:val>
                                        </p:tav>
                                      </p:tavLst>
                                    </p:anim>
                                    <p:animEffect transition="in" filter="fade">
                                      <p:cBhvr>
                                        <p:cTn id="34" dur="500"/>
                                        <p:tgtEl>
                                          <p:spTgt spid="313"/>
                                        </p:tgtEl>
                                      </p:cBhvr>
                                    </p:animEffect>
                                  </p:childTnLst>
                                </p:cTn>
                              </p:par>
                              <p:par>
                                <p:cTn id="35" presetID="53" presetClass="entr" presetSubtype="16" fill="hold" nodeType="withEffect">
                                  <p:stCondLst>
                                    <p:cond delay="0"/>
                                  </p:stCondLst>
                                  <p:childTnLst>
                                    <p:set>
                                      <p:cBhvr>
                                        <p:cTn id="36" dur="1" fill="hold">
                                          <p:stCondLst>
                                            <p:cond delay="0"/>
                                          </p:stCondLst>
                                        </p:cTn>
                                        <p:tgtEl>
                                          <p:spTgt spid="373"/>
                                        </p:tgtEl>
                                        <p:attrNameLst>
                                          <p:attrName>style.visibility</p:attrName>
                                        </p:attrNameLst>
                                      </p:cBhvr>
                                      <p:to>
                                        <p:strVal val="visible"/>
                                      </p:to>
                                    </p:set>
                                    <p:anim calcmode="lin" valueType="num">
                                      <p:cBhvr>
                                        <p:cTn id="37" dur="500" fill="hold"/>
                                        <p:tgtEl>
                                          <p:spTgt spid="373"/>
                                        </p:tgtEl>
                                        <p:attrNameLst>
                                          <p:attrName>ppt_w</p:attrName>
                                        </p:attrNameLst>
                                      </p:cBhvr>
                                      <p:tavLst>
                                        <p:tav tm="0">
                                          <p:val>
                                            <p:fltVal val="0"/>
                                          </p:val>
                                        </p:tav>
                                        <p:tav tm="100000">
                                          <p:val>
                                            <p:strVal val="#ppt_w"/>
                                          </p:val>
                                        </p:tav>
                                      </p:tavLst>
                                    </p:anim>
                                    <p:anim calcmode="lin" valueType="num">
                                      <p:cBhvr>
                                        <p:cTn id="38" dur="500" fill="hold"/>
                                        <p:tgtEl>
                                          <p:spTgt spid="373"/>
                                        </p:tgtEl>
                                        <p:attrNameLst>
                                          <p:attrName>ppt_h</p:attrName>
                                        </p:attrNameLst>
                                      </p:cBhvr>
                                      <p:tavLst>
                                        <p:tav tm="0">
                                          <p:val>
                                            <p:fltVal val="0"/>
                                          </p:val>
                                        </p:tav>
                                        <p:tav tm="100000">
                                          <p:val>
                                            <p:strVal val="#ppt_h"/>
                                          </p:val>
                                        </p:tav>
                                      </p:tavLst>
                                    </p:anim>
                                    <p:animEffect transition="in" filter="fade">
                                      <p:cBhvr>
                                        <p:cTn id="39" dur="500"/>
                                        <p:tgtEl>
                                          <p:spTgt spid="37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92"/>
                                        </p:tgtEl>
                                        <p:attrNameLst>
                                          <p:attrName>style.visibility</p:attrName>
                                        </p:attrNameLst>
                                      </p:cBhvr>
                                      <p:to>
                                        <p:strVal val="visible"/>
                                      </p:to>
                                    </p:set>
                                    <p:anim calcmode="lin" valueType="num">
                                      <p:cBhvr>
                                        <p:cTn id="42" dur="500" fill="hold"/>
                                        <p:tgtEl>
                                          <p:spTgt spid="392"/>
                                        </p:tgtEl>
                                        <p:attrNameLst>
                                          <p:attrName>ppt_w</p:attrName>
                                        </p:attrNameLst>
                                      </p:cBhvr>
                                      <p:tavLst>
                                        <p:tav tm="0">
                                          <p:val>
                                            <p:fltVal val="0"/>
                                          </p:val>
                                        </p:tav>
                                        <p:tav tm="100000">
                                          <p:val>
                                            <p:strVal val="#ppt_w"/>
                                          </p:val>
                                        </p:tav>
                                      </p:tavLst>
                                    </p:anim>
                                    <p:anim calcmode="lin" valueType="num">
                                      <p:cBhvr>
                                        <p:cTn id="43" dur="500" fill="hold"/>
                                        <p:tgtEl>
                                          <p:spTgt spid="392"/>
                                        </p:tgtEl>
                                        <p:attrNameLst>
                                          <p:attrName>ppt_h</p:attrName>
                                        </p:attrNameLst>
                                      </p:cBhvr>
                                      <p:tavLst>
                                        <p:tav tm="0">
                                          <p:val>
                                            <p:fltVal val="0"/>
                                          </p:val>
                                        </p:tav>
                                        <p:tav tm="100000">
                                          <p:val>
                                            <p:strVal val="#ppt_h"/>
                                          </p:val>
                                        </p:tav>
                                      </p:tavLst>
                                    </p:anim>
                                    <p:animEffect transition="in" filter="fade">
                                      <p:cBhvr>
                                        <p:cTn id="44" dur="500"/>
                                        <p:tgtEl>
                                          <p:spTgt spid="392"/>
                                        </p:tgtEl>
                                      </p:cBhvr>
                                    </p:animEffect>
                                  </p:childTnLst>
                                </p:cTn>
                              </p:par>
                              <p:par>
                                <p:cTn id="45" presetID="53" presetClass="entr" presetSubtype="16" fill="hold" nodeType="withEffect">
                                  <p:stCondLst>
                                    <p:cond delay="0"/>
                                  </p:stCondLst>
                                  <p:childTnLst>
                                    <p:set>
                                      <p:cBhvr>
                                        <p:cTn id="46" dur="1" fill="hold">
                                          <p:stCondLst>
                                            <p:cond delay="0"/>
                                          </p:stCondLst>
                                        </p:cTn>
                                        <p:tgtEl>
                                          <p:spTgt spid="394"/>
                                        </p:tgtEl>
                                        <p:attrNameLst>
                                          <p:attrName>style.visibility</p:attrName>
                                        </p:attrNameLst>
                                      </p:cBhvr>
                                      <p:to>
                                        <p:strVal val="visible"/>
                                      </p:to>
                                    </p:set>
                                    <p:anim calcmode="lin" valueType="num">
                                      <p:cBhvr>
                                        <p:cTn id="47" dur="500" fill="hold"/>
                                        <p:tgtEl>
                                          <p:spTgt spid="394"/>
                                        </p:tgtEl>
                                        <p:attrNameLst>
                                          <p:attrName>ppt_w</p:attrName>
                                        </p:attrNameLst>
                                      </p:cBhvr>
                                      <p:tavLst>
                                        <p:tav tm="0">
                                          <p:val>
                                            <p:fltVal val="0"/>
                                          </p:val>
                                        </p:tav>
                                        <p:tav tm="100000">
                                          <p:val>
                                            <p:strVal val="#ppt_w"/>
                                          </p:val>
                                        </p:tav>
                                      </p:tavLst>
                                    </p:anim>
                                    <p:anim calcmode="lin" valueType="num">
                                      <p:cBhvr>
                                        <p:cTn id="48" dur="500" fill="hold"/>
                                        <p:tgtEl>
                                          <p:spTgt spid="394"/>
                                        </p:tgtEl>
                                        <p:attrNameLst>
                                          <p:attrName>ppt_h</p:attrName>
                                        </p:attrNameLst>
                                      </p:cBhvr>
                                      <p:tavLst>
                                        <p:tav tm="0">
                                          <p:val>
                                            <p:fltVal val="0"/>
                                          </p:val>
                                        </p:tav>
                                        <p:tav tm="100000">
                                          <p:val>
                                            <p:strVal val="#ppt_h"/>
                                          </p:val>
                                        </p:tav>
                                      </p:tavLst>
                                    </p:anim>
                                    <p:animEffect transition="in" filter="fade">
                                      <p:cBhvr>
                                        <p:cTn id="49" dur="500"/>
                                        <p:tgtEl>
                                          <p:spTgt spid="3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8"/>
                                        </p:tgtEl>
                                        <p:attrNameLst>
                                          <p:attrName>style.visibility</p:attrName>
                                        </p:attrNameLst>
                                      </p:cBhvr>
                                      <p:to>
                                        <p:strVal val="visible"/>
                                      </p:to>
                                    </p:set>
                                    <p:anim calcmode="lin" valueType="num">
                                      <p:cBhvr>
                                        <p:cTn id="52" dur="500" fill="hold"/>
                                        <p:tgtEl>
                                          <p:spTgt spid="448"/>
                                        </p:tgtEl>
                                        <p:attrNameLst>
                                          <p:attrName>ppt_w</p:attrName>
                                        </p:attrNameLst>
                                      </p:cBhvr>
                                      <p:tavLst>
                                        <p:tav tm="0">
                                          <p:val>
                                            <p:fltVal val="0"/>
                                          </p:val>
                                        </p:tav>
                                        <p:tav tm="100000">
                                          <p:val>
                                            <p:strVal val="#ppt_w"/>
                                          </p:val>
                                        </p:tav>
                                      </p:tavLst>
                                    </p:anim>
                                    <p:anim calcmode="lin" valueType="num">
                                      <p:cBhvr>
                                        <p:cTn id="53" dur="500" fill="hold"/>
                                        <p:tgtEl>
                                          <p:spTgt spid="448"/>
                                        </p:tgtEl>
                                        <p:attrNameLst>
                                          <p:attrName>ppt_h</p:attrName>
                                        </p:attrNameLst>
                                      </p:cBhvr>
                                      <p:tavLst>
                                        <p:tav tm="0">
                                          <p:val>
                                            <p:fltVal val="0"/>
                                          </p:val>
                                        </p:tav>
                                        <p:tav tm="100000">
                                          <p:val>
                                            <p:strVal val="#ppt_h"/>
                                          </p:val>
                                        </p:tav>
                                      </p:tavLst>
                                    </p:anim>
                                    <p:animEffect transition="in" filter="fade">
                                      <p:cBhvr>
                                        <p:cTn id="54" dur="500"/>
                                        <p:tgtEl>
                                          <p:spTgt spid="4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49"/>
                                        </p:tgtEl>
                                        <p:attrNameLst>
                                          <p:attrName>style.visibility</p:attrName>
                                        </p:attrNameLst>
                                      </p:cBhvr>
                                      <p:to>
                                        <p:strVal val="visible"/>
                                      </p:to>
                                    </p:set>
                                    <p:anim calcmode="lin" valueType="num">
                                      <p:cBhvr>
                                        <p:cTn id="57" dur="500" fill="hold"/>
                                        <p:tgtEl>
                                          <p:spTgt spid="449"/>
                                        </p:tgtEl>
                                        <p:attrNameLst>
                                          <p:attrName>ppt_w</p:attrName>
                                        </p:attrNameLst>
                                      </p:cBhvr>
                                      <p:tavLst>
                                        <p:tav tm="0">
                                          <p:val>
                                            <p:fltVal val="0"/>
                                          </p:val>
                                        </p:tav>
                                        <p:tav tm="100000">
                                          <p:val>
                                            <p:strVal val="#ppt_w"/>
                                          </p:val>
                                        </p:tav>
                                      </p:tavLst>
                                    </p:anim>
                                    <p:anim calcmode="lin" valueType="num">
                                      <p:cBhvr>
                                        <p:cTn id="58" dur="500" fill="hold"/>
                                        <p:tgtEl>
                                          <p:spTgt spid="449"/>
                                        </p:tgtEl>
                                        <p:attrNameLst>
                                          <p:attrName>ppt_h</p:attrName>
                                        </p:attrNameLst>
                                      </p:cBhvr>
                                      <p:tavLst>
                                        <p:tav tm="0">
                                          <p:val>
                                            <p:fltVal val="0"/>
                                          </p:val>
                                        </p:tav>
                                        <p:tav tm="100000">
                                          <p:val>
                                            <p:strVal val="#ppt_h"/>
                                          </p:val>
                                        </p:tav>
                                      </p:tavLst>
                                    </p:anim>
                                    <p:animEffect transition="in" filter="fade">
                                      <p:cBhvr>
                                        <p:cTn id="59"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p:bldP spid="448" grpId="0" animBg="1"/>
      <p:bldP spid="4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3. Bài học nhận thức và hành động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4" descr="2">
            <a:extLst>
              <a:ext uri="{FF2B5EF4-FFF2-40B4-BE49-F238E27FC236}">
                <a16:creationId xmlns:a16="http://schemas.microsoft.com/office/drawing/2014/main" id="{12F2C652-486F-625E-70F7-2BD24F7780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67095" y="931868"/>
            <a:ext cx="6548197" cy="592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933376C1-192C-CFDE-011D-B0717AC3E759}"/>
              </a:ext>
            </a:extLst>
          </p:cNvPr>
          <p:cNvSpPr txBox="1">
            <a:spLocks noChangeArrowheads="1"/>
          </p:cNvSpPr>
          <p:nvPr/>
        </p:nvSpPr>
        <p:spPr bwMode="auto">
          <a:xfrm>
            <a:off x="6520253" y="2817864"/>
            <a:ext cx="4074685" cy="17141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i="1">
                <a:latin typeface="Times New Roman" panose="02020603050405020304" pitchFamily="18" charset="0"/>
                <a:cs typeface="Times New Roman" panose="02020603050405020304" pitchFamily="18" charset="0"/>
              </a:rPr>
              <a:t>Theo em, tác giả dân gian sáng tạo các câu truyện trên nhằm mục đích gì? </a:t>
            </a:r>
            <a:endParaRPr lang="en-US" sz="3600">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09EE8CDC-9FD3-63B4-D498-EC81D6BE5460}"/>
              </a:ext>
            </a:extLst>
          </p:cNvPr>
          <p:cNvGrpSpPr/>
          <p:nvPr/>
        </p:nvGrpSpPr>
        <p:grpSpPr>
          <a:xfrm>
            <a:off x="1602888" y="2705770"/>
            <a:ext cx="3525584" cy="3658768"/>
            <a:chOff x="1195515" y="1105266"/>
            <a:chExt cx="3220699" cy="3478243"/>
          </a:xfrm>
        </p:grpSpPr>
        <p:sp>
          <p:nvSpPr>
            <p:cNvPr id="7" name="Google Shape;965;p37">
              <a:extLst>
                <a:ext uri="{FF2B5EF4-FFF2-40B4-BE49-F238E27FC236}">
                  <a16:creationId xmlns:a16="http://schemas.microsoft.com/office/drawing/2014/main" id="{8B9007DE-0A24-940D-70F2-306C6D587698}"/>
                </a:ext>
              </a:extLst>
            </p:cNvPr>
            <p:cNvSpPr/>
            <p:nvPr/>
          </p:nvSpPr>
          <p:spPr>
            <a:xfrm>
              <a:off x="1195515" y="3470548"/>
              <a:ext cx="2454159" cy="278750"/>
            </a:xfrm>
            <a:custGeom>
              <a:avLst/>
              <a:gdLst/>
              <a:ahLst/>
              <a:cxnLst/>
              <a:rect l="l" t="t" r="r" b="b"/>
              <a:pathLst>
                <a:path w="76957" h="8741" extrusionOk="0">
                  <a:moveTo>
                    <a:pt x="0" y="0"/>
                  </a:moveTo>
                  <a:lnTo>
                    <a:pt x="0" y="8741"/>
                  </a:lnTo>
                  <a:lnTo>
                    <a:pt x="76956" y="8741"/>
                  </a:lnTo>
                  <a:lnTo>
                    <a:pt x="76956" y="0"/>
                  </a:lnTo>
                  <a:close/>
                </a:path>
              </a:pathLst>
            </a:custGeom>
            <a:solidFill>
              <a:srgbClr val="514D9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 name="Google Shape;966;p37">
              <a:extLst>
                <a:ext uri="{FF2B5EF4-FFF2-40B4-BE49-F238E27FC236}">
                  <a16:creationId xmlns:a16="http://schemas.microsoft.com/office/drawing/2014/main" id="{52646C0D-3C30-A4BC-9ED4-D23DB944B07E}"/>
                </a:ext>
              </a:extLst>
            </p:cNvPr>
            <p:cNvSpPr/>
            <p:nvPr/>
          </p:nvSpPr>
          <p:spPr>
            <a:xfrm>
              <a:off x="3061845" y="3470548"/>
              <a:ext cx="104057" cy="278750"/>
            </a:xfrm>
            <a:custGeom>
              <a:avLst/>
              <a:gdLst/>
              <a:ahLst/>
              <a:cxnLst/>
              <a:rect l="l" t="t" r="r" b="b"/>
              <a:pathLst>
                <a:path w="3263" h="8741" extrusionOk="0">
                  <a:moveTo>
                    <a:pt x="1" y="0"/>
                  </a:moveTo>
                  <a:lnTo>
                    <a:pt x="1" y="8741"/>
                  </a:lnTo>
                  <a:lnTo>
                    <a:pt x="3263" y="8741"/>
                  </a:lnTo>
                  <a:lnTo>
                    <a:pt x="326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 name="Google Shape;967;p37">
              <a:extLst>
                <a:ext uri="{FF2B5EF4-FFF2-40B4-BE49-F238E27FC236}">
                  <a16:creationId xmlns:a16="http://schemas.microsoft.com/office/drawing/2014/main" id="{A797767E-F8CD-DBEE-B59F-A46E9BD772B4}"/>
                </a:ext>
              </a:extLst>
            </p:cNvPr>
            <p:cNvSpPr/>
            <p:nvPr/>
          </p:nvSpPr>
          <p:spPr>
            <a:xfrm>
              <a:off x="2854815" y="3470548"/>
              <a:ext cx="104057" cy="278750"/>
            </a:xfrm>
            <a:custGeom>
              <a:avLst/>
              <a:gdLst/>
              <a:ahLst/>
              <a:cxnLst/>
              <a:rect l="l" t="t" r="r" b="b"/>
              <a:pathLst>
                <a:path w="3263" h="8741" extrusionOk="0">
                  <a:moveTo>
                    <a:pt x="1" y="0"/>
                  </a:moveTo>
                  <a:lnTo>
                    <a:pt x="1" y="8741"/>
                  </a:lnTo>
                  <a:lnTo>
                    <a:pt x="3263" y="8741"/>
                  </a:lnTo>
                  <a:lnTo>
                    <a:pt x="3263"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 name="Google Shape;968;p37">
              <a:extLst>
                <a:ext uri="{FF2B5EF4-FFF2-40B4-BE49-F238E27FC236}">
                  <a16:creationId xmlns:a16="http://schemas.microsoft.com/office/drawing/2014/main" id="{BB2D4649-AAF3-B0F1-094A-6D60129C00EF}"/>
                </a:ext>
              </a:extLst>
            </p:cNvPr>
            <p:cNvSpPr/>
            <p:nvPr/>
          </p:nvSpPr>
          <p:spPr>
            <a:xfrm>
              <a:off x="3649642" y="3470548"/>
              <a:ext cx="402994" cy="25257"/>
            </a:xfrm>
            <a:custGeom>
              <a:avLst/>
              <a:gdLst/>
              <a:ahLst/>
              <a:cxnLst/>
              <a:rect l="l" t="t" r="r" b="b"/>
              <a:pathLst>
                <a:path w="12637" h="792" extrusionOk="0">
                  <a:moveTo>
                    <a:pt x="0" y="0"/>
                  </a:moveTo>
                  <a:lnTo>
                    <a:pt x="0" y="792"/>
                  </a:lnTo>
                  <a:lnTo>
                    <a:pt x="12224" y="792"/>
                  </a:lnTo>
                  <a:cubicBezTo>
                    <a:pt x="12446" y="792"/>
                    <a:pt x="12636" y="634"/>
                    <a:pt x="12636" y="412"/>
                  </a:cubicBezTo>
                  <a:cubicBezTo>
                    <a:pt x="12636" y="190"/>
                    <a:pt x="12446" y="0"/>
                    <a:pt x="12224" y="0"/>
                  </a:cubicBezTo>
                  <a:close/>
                </a:path>
              </a:pathLst>
            </a:custGeom>
            <a:solidFill>
              <a:srgbClr val="645C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 name="Google Shape;969;p37">
              <a:extLst>
                <a:ext uri="{FF2B5EF4-FFF2-40B4-BE49-F238E27FC236}">
                  <a16:creationId xmlns:a16="http://schemas.microsoft.com/office/drawing/2014/main" id="{604F7A57-F6B7-A126-A2F9-6ED6DF4EB10F}"/>
                </a:ext>
              </a:extLst>
            </p:cNvPr>
            <p:cNvSpPr/>
            <p:nvPr/>
          </p:nvSpPr>
          <p:spPr>
            <a:xfrm>
              <a:off x="3649642" y="3495773"/>
              <a:ext cx="366639" cy="227280"/>
            </a:xfrm>
            <a:custGeom>
              <a:avLst/>
              <a:gdLst/>
              <a:ahLst/>
              <a:cxnLst/>
              <a:rect l="l" t="t" r="r" b="b"/>
              <a:pathLst>
                <a:path w="11497" h="7127" extrusionOk="0">
                  <a:moveTo>
                    <a:pt x="0" y="1"/>
                  </a:moveTo>
                  <a:lnTo>
                    <a:pt x="0" y="7126"/>
                  </a:lnTo>
                  <a:lnTo>
                    <a:pt x="11496" y="7126"/>
                  </a:lnTo>
                  <a:lnTo>
                    <a:pt x="11496"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 name="Google Shape;970;p37">
              <a:extLst>
                <a:ext uri="{FF2B5EF4-FFF2-40B4-BE49-F238E27FC236}">
                  <a16:creationId xmlns:a16="http://schemas.microsoft.com/office/drawing/2014/main" id="{AB61C005-C2EA-6191-882A-F8264A988F3C}"/>
                </a:ext>
              </a:extLst>
            </p:cNvPr>
            <p:cNvSpPr/>
            <p:nvPr/>
          </p:nvSpPr>
          <p:spPr>
            <a:xfrm>
              <a:off x="3649642" y="3723021"/>
              <a:ext cx="402994" cy="26277"/>
            </a:xfrm>
            <a:custGeom>
              <a:avLst/>
              <a:gdLst/>
              <a:ahLst/>
              <a:cxnLst/>
              <a:rect l="l" t="t" r="r" b="b"/>
              <a:pathLst>
                <a:path w="12637" h="824" extrusionOk="0">
                  <a:moveTo>
                    <a:pt x="0" y="0"/>
                  </a:moveTo>
                  <a:lnTo>
                    <a:pt x="0" y="824"/>
                  </a:lnTo>
                  <a:lnTo>
                    <a:pt x="12224" y="824"/>
                  </a:lnTo>
                  <a:cubicBezTo>
                    <a:pt x="12446" y="824"/>
                    <a:pt x="12636" y="634"/>
                    <a:pt x="12636" y="412"/>
                  </a:cubicBezTo>
                  <a:cubicBezTo>
                    <a:pt x="12636" y="190"/>
                    <a:pt x="12446" y="0"/>
                    <a:pt x="12224" y="0"/>
                  </a:cubicBezTo>
                  <a:close/>
                </a:path>
              </a:pathLst>
            </a:custGeom>
            <a:solidFill>
              <a:srgbClr val="645C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971;p37">
              <a:extLst>
                <a:ext uri="{FF2B5EF4-FFF2-40B4-BE49-F238E27FC236}">
                  <a16:creationId xmlns:a16="http://schemas.microsoft.com/office/drawing/2014/main" id="{06D4B96C-688A-205E-58D2-F8EF087B64A2}"/>
                </a:ext>
              </a:extLst>
            </p:cNvPr>
            <p:cNvSpPr/>
            <p:nvPr/>
          </p:nvSpPr>
          <p:spPr>
            <a:xfrm>
              <a:off x="3649642" y="3522050"/>
              <a:ext cx="366639" cy="32"/>
            </a:xfrm>
            <a:custGeom>
              <a:avLst/>
              <a:gdLst/>
              <a:ahLst/>
              <a:cxnLst/>
              <a:rect l="l" t="t" r="r" b="b"/>
              <a:pathLst>
                <a:path w="11497"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972;p37">
              <a:extLst>
                <a:ext uri="{FF2B5EF4-FFF2-40B4-BE49-F238E27FC236}">
                  <a16:creationId xmlns:a16="http://schemas.microsoft.com/office/drawing/2014/main" id="{54C52BCC-500D-9DFE-95D8-CD92C5E45DC2}"/>
                </a:ext>
              </a:extLst>
            </p:cNvPr>
            <p:cNvSpPr/>
            <p:nvPr/>
          </p:nvSpPr>
          <p:spPr>
            <a:xfrm>
              <a:off x="3649642" y="3547307"/>
              <a:ext cx="366639" cy="32"/>
            </a:xfrm>
            <a:custGeom>
              <a:avLst/>
              <a:gdLst/>
              <a:ahLst/>
              <a:cxnLst/>
              <a:rect l="l" t="t" r="r" b="b"/>
              <a:pathLst>
                <a:path w="11497"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973;p37">
              <a:extLst>
                <a:ext uri="{FF2B5EF4-FFF2-40B4-BE49-F238E27FC236}">
                  <a16:creationId xmlns:a16="http://schemas.microsoft.com/office/drawing/2014/main" id="{1B4BA6B4-B3FF-1B04-9C63-87DF2BD73C7A}"/>
                </a:ext>
              </a:extLst>
            </p:cNvPr>
            <p:cNvSpPr/>
            <p:nvPr/>
          </p:nvSpPr>
          <p:spPr>
            <a:xfrm>
              <a:off x="3649642" y="3572532"/>
              <a:ext cx="366639" cy="32"/>
            </a:xfrm>
            <a:custGeom>
              <a:avLst/>
              <a:gdLst/>
              <a:ahLst/>
              <a:cxnLst/>
              <a:rect l="l" t="t" r="r" b="b"/>
              <a:pathLst>
                <a:path w="11497"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974;p37">
              <a:extLst>
                <a:ext uri="{FF2B5EF4-FFF2-40B4-BE49-F238E27FC236}">
                  <a16:creationId xmlns:a16="http://schemas.microsoft.com/office/drawing/2014/main" id="{E3413CCE-AD05-200F-BFDF-4C82820E40EF}"/>
                </a:ext>
              </a:extLst>
            </p:cNvPr>
            <p:cNvSpPr/>
            <p:nvPr/>
          </p:nvSpPr>
          <p:spPr>
            <a:xfrm>
              <a:off x="3649642" y="3598809"/>
              <a:ext cx="366639" cy="32"/>
            </a:xfrm>
            <a:custGeom>
              <a:avLst/>
              <a:gdLst/>
              <a:ahLst/>
              <a:cxnLst/>
              <a:rect l="l" t="t" r="r" b="b"/>
              <a:pathLst>
                <a:path w="11497"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975;p37">
              <a:extLst>
                <a:ext uri="{FF2B5EF4-FFF2-40B4-BE49-F238E27FC236}">
                  <a16:creationId xmlns:a16="http://schemas.microsoft.com/office/drawing/2014/main" id="{D11AC000-B491-B0EA-7241-0A8D81D57D15}"/>
                </a:ext>
              </a:extLst>
            </p:cNvPr>
            <p:cNvSpPr/>
            <p:nvPr/>
          </p:nvSpPr>
          <p:spPr>
            <a:xfrm>
              <a:off x="3649642" y="3624034"/>
              <a:ext cx="366639" cy="32"/>
            </a:xfrm>
            <a:custGeom>
              <a:avLst/>
              <a:gdLst/>
              <a:ahLst/>
              <a:cxnLst/>
              <a:rect l="l" t="t" r="r" b="b"/>
              <a:pathLst>
                <a:path w="11497"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976;p37">
              <a:extLst>
                <a:ext uri="{FF2B5EF4-FFF2-40B4-BE49-F238E27FC236}">
                  <a16:creationId xmlns:a16="http://schemas.microsoft.com/office/drawing/2014/main" id="{ECF1CD1C-7151-402A-05AA-2600C70CE765}"/>
                </a:ext>
              </a:extLst>
            </p:cNvPr>
            <p:cNvSpPr/>
            <p:nvPr/>
          </p:nvSpPr>
          <p:spPr>
            <a:xfrm>
              <a:off x="3649642" y="3649291"/>
              <a:ext cx="366639" cy="32"/>
            </a:xfrm>
            <a:custGeom>
              <a:avLst/>
              <a:gdLst/>
              <a:ahLst/>
              <a:cxnLst/>
              <a:rect l="l" t="t" r="r" b="b"/>
              <a:pathLst>
                <a:path w="11497"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977;p37">
              <a:extLst>
                <a:ext uri="{FF2B5EF4-FFF2-40B4-BE49-F238E27FC236}">
                  <a16:creationId xmlns:a16="http://schemas.microsoft.com/office/drawing/2014/main" id="{30437722-16FC-774B-3FAA-F37B09124990}"/>
                </a:ext>
              </a:extLst>
            </p:cNvPr>
            <p:cNvSpPr/>
            <p:nvPr/>
          </p:nvSpPr>
          <p:spPr>
            <a:xfrm>
              <a:off x="3649642" y="3674548"/>
              <a:ext cx="366639" cy="32"/>
            </a:xfrm>
            <a:custGeom>
              <a:avLst/>
              <a:gdLst/>
              <a:ahLst/>
              <a:cxnLst/>
              <a:rect l="l" t="t" r="r" b="b"/>
              <a:pathLst>
                <a:path w="11497"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978;p37">
              <a:extLst>
                <a:ext uri="{FF2B5EF4-FFF2-40B4-BE49-F238E27FC236}">
                  <a16:creationId xmlns:a16="http://schemas.microsoft.com/office/drawing/2014/main" id="{F95CE411-7A90-945D-00D6-78F5B4EB231B}"/>
                </a:ext>
              </a:extLst>
            </p:cNvPr>
            <p:cNvSpPr/>
            <p:nvPr/>
          </p:nvSpPr>
          <p:spPr>
            <a:xfrm>
              <a:off x="3649642" y="3699805"/>
              <a:ext cx="366639" cy="32"/>
            </a:xfrm>
            <a:custGeom>
              <a:avLst/>
              <a:gdLst/>
              <a:ahLst/>
              <a:cxnLst/>
              <a:rect l="l" t="t" r="r" b="b"/>
              <a:pathLst>
                <a:path w="11497"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979;p37">
              <a:extLst>
                <a:ext uri="{FF2B5EF4-FFF2-40B4-BE49-F238E27FC236}">
                  <a16:creationId xmlns:a16="http://schemas.microsoft.com/office/drawing/2014/main" id="{FFD3D799-EE24-BD56-F071-0B7182777D17}"/>
                </a:ext>
              </a:extLst>
            </p:cNvPr>
            <p:cNvSpPr/>
            <p:nvPr/>
          </p:nvSpPr>
          <p:spPr>
            <a:xfrm>
              <a:off x="1195515" y="4305747"/>
              <a:ext cx="2817737" cy="277762"/>
            </a:xfrm>
            <a:custGeom>
              <a:avLst/>
              <a:gdLst/>
              <a:ahLst/>
              <a:cxnLst/>
              <a:rect l="l" t="t" r="r" b="b"/>
              <a:pathLst>
                <a:path w="88358" h="8710" extrusionOk="0">
                  <a:moveTo>
                    <a:pt x="0" y="0"/>
                  </a:moveTo>
                  <a:lnTo>
                    <a:pt x="0" y="8709"/>
                  </a:lnTo>
                  <a:lnTo>
                    <a:pt x="88357" y="8709"/>
                  </a:lnTo>
                  <a:lnTo>
                    <a:pt x="88357" y="0"/>
                  </a:lnTo>
                  <a:close/>
                </a:path>
              </a:pathLst>
            </a:custGeom>
            <a:solidFill>
              <a:srgbClr val="D77EA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980;p37">
              <a:extLst>
                <a:ext uri="{FF2B5EF4-FFF2-40B4-BE49-F238E27FC236}">
                  <a16:creationId xmlns:a16="http://schemas.microsoft.com/office/drawing/2014/main" id="{359EB0BC-A9FA-41C0-D800-92581E4A60D4}"/>
                </a:ext>
              </a:extLst>
            </p:cNvPr>
            <p:cNvSpPr/>
            <p:nvPr/>
          </p:nvSpPr>
          <p:spPr>
            <a:xfrm>
              <a:off x="1195515" y="4305747"/>
              <a:ext cx="670615" cy="277762"/>
            </a:xfrm>
            <a:custGeom>
              <a:avLst/>
              <a:gdLst/>
              <a:ahLst/>
              <a:cxnLst/>
              <a:rect l="l" t="t" r="r" b="b"/>
              <a:pathLst>
                <a:path w="21029" h="8710" extrusionOk="0">
                  <a:moveTo>
                    <a:pt x="0" y="0"/>
                  </a:moveTo>
                  <a:lnTo>
                    <a:pt x="0" y="8709"/>
                  </a:lnTo>
                  <a:lnTo>
                    <a:pt x="21029" y="8709"/>
                  </a:lnTo>
                  <a:lnTo>
                    <a:pt x="21029"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981;p37">
              <a:extLst>
                <a:ext uri="{FF2B5EF4-FFF2-40B4-BE49-F238E27FC236}">
                  <a16:creationId xmlns:a16="http://schemas.microsoft.com/office/drawing/2014/main" id="{F06DC2BE-CA90-87D8-0A16-E2D0F8468253}"/>
                </a:ext>
              </a:extLst>
            </p:cNvPr>
            <p:cNvSpPr/>
            <p:nvPr/>
          </p:nvSpPr>
          <p:spPr>
            <a:xfrm>
              <a:off x="1968114" y="4305747"/>
              <a:ext cx="69712" cy="277762"/>
            </a:xfrm>
            <a:custGeom>
              <a:avLst/>
              <a:gdLst/>
              <a:ahLst/>
              <a:cxnLst/>
              <a:rect l="l" t="t" r="r" b="b"/>
              <a:pathLst>
                <a:path w="2186" h="8710" extrusionOk="0">
                  <a:moveTo>
                    <a:pt x="0" y="0"/>
                  </a:moveTo>
                  <a:lnTo>
                    <a:pt x="0" y="8709"/>
                  </a:lnTo>
                  <a:lnTo>
                    <a:pt x="2185" y="8709"/>
                  </a:lnTo>
                  <a:lnTo>
                    <a:pt x="2185"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982;p37">
              <a:extLst>
                <a:ext uri="{FF2B5EF4-FFF2-40B4-BE49-F238E27FC236}">
                  <a16:creationId xmlns:a16="http://schemas.microsoft.com/office/drawing/2014/main" id="{8EDDA14D-3E6C-4E8D-E812-8C4649B60C43}"/>
                </a:ext>
              </a:extLst>
            </p:cNvPr>
            <p:cNvSpPr/>
            <p:nvPr/>
          </p:nvSpPr>
          <p:spPr>
            <a:xfrm>
              <a:off x="3750637" y="4305747"/>
              <a:ext cx="69712" cy="277762"/>
            </a:xfrm>
            <a:custGeom>
              <a:avLst/>
              <a:gdLst/>
              <a:ahLst/>
              <a:cxnLst/>
              <a:rect l="l" t="t" r="r" b="b"/>
              <a:pathLst>
                <a:path w="2186" h="8710" extrusionOk="0">
                  <a:moveTo>
                    <a:pt x="0" y="0"/>
                  </a:moveTo>
                  <a:lnTo>
                    <a:pt x="0" y="8709"/>
                  </a:lnTo>
                  <a:lnTo>
                    <a:pt x="2185" y="8709"/>
                  </a:lnTo>
                  <a:lnTo>
                    <a:pt x="2185"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983;p37">
              <a:extLst>
                <a:ext uri="{FF2B5EF4-FFF2-40B4-BE49-F238E27FC236}">
                  <a16:creationId xmlns:a16="http://schemas.microsoft.com/office/drawing/2014/main" id="{84890A8F-A73E-1E38-58AE-75A9858E1573}"/>
                </a:ext>
              </a:extLst>
            </p:cNvPr>
            <p:cNvSpPr/>
            <p:nvPr/>
          </p:nvSpPr>
          <p:spPr>
            <a:xfrm>
              <a:off x="4013220" y="4305747"/>
              <a:ext cx="402994" cy="25289"/>
            </a:xfrm>
            <a:custGeom>
              <a:avLst/>
              <a:gdLst/>
              <a:ahLst/>
              <a:cxnLst/>
              <a:rect l="l" t="t" r="r" b="b"/>
              <a:pathLst>
                <a:path w="12637" h="793" extrusionOk="0">
                  <a:moveTo>
                    <a:pt x="0" y="0"/>
                  </a:moveTo>
                  <a:lnTo>
                    <a:pt x="0" y="792"/>
                  </a:lnTo>
                  <a:lnTo>
                    <a:pt x="12224" y="792"/>
                  </a:lnTo>
                  <a:cubicBezTo>
                    <a:pt x="12446" y="792"/>
                    <a:pt x="12636" y="602"/>
                    <a:pt x="12636" y="412"/>
                  </a:cubicBezTo>
                  <a:cubicBezTo>
                    <a:pt x="12636" y="159"/>
                    <a:pt x="12446" y="0"/>
                    <a:pt x="12224" y="0"/>
                  </a:cubicBezTo>
                  <a:close/>
                </a:path>
              </a:pathLst>
            </a:custGeom>
            <a:solidFill>
              <a:srgbClr val="C96FA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984;p37">
              <a:extLst>
                <a:ext uri="{FF2B5EF4-FFF2-40B4-BE49-F238E27FC236}">
                  <a16:creationId xmlns:a16="http://schemas.microsoft.com/office/drawing/2014/main" id="{F54E6F35-20CF-4606-AAA1-B7CD64FF6F9C}"/>
                </a:ext>
              </a:extLst>
            </p:cNvPr>
            <p:cNvSpPr/>
            <p:nvPr/>
          </p:nvSpPr>
          <p:spPr>
            <a:xfrm>
              <a:off x="4013220" y="4331004"/>
              <a:ext cx="366607" cy="227248"/>
            </a:xfrm>
            <a:custGeom>
              <a:avLst/>
              <a:gdLst/>
              <a:ahLst/>
              <a:cxnLst/>
              <a:rect l="l" t="t" r="r" b="b"/>
              <a:pathLst>
                <a:path w="11496" h="7126" extrusionOk="0">
                  <a:moveTo>
                    <a:pt x="0" y="0"/>
                  </a:moveTo>
                  <a:lnTo>
                    <a:pt x="0" y="7126"/>
                  </a:lnTo>
                  <a:lnTo>
                    <a:pt x="11496" y="7126"/>
                  </a:lnTo>
                  <a:lnTo>
                    <a:pt x="11496"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985;p37">
              <a:extLst>
                <a:ext uri="{FF2B5EF4-FFF2-40B4-BE49-F238E27FC236}">
                  <a16:creationId xmlns:a16="http://schemas.microsoft.com/office/drawing/2014/main" id="{80E33E7D-65E4-26A8-9A5F-FCE9BFC7E18A}"/>
                </a:ext>
              </a:extLst>
            </p:cNvPr>
            <p:cNvSpPr/>
            <p:nvPr/>
          </p:nvSpPr>
          <p:spPr>
            <a:xfrm>
              <a:off x="4013220" y="4558220"/>
              <a:ext cx="402994" cy="25289"/>
            </a:xfrm>
            <a:custGeom>
              <a:avLst/>
              <a:gdLst/>
              <a:ahLst/>
              <a:cxnLst/>
              <a:rect l="l" t="t" r="r" b="b"/>
              <a:pathLst>
                <a:path w="12637" h="793" extrusionOk="0">
                  <a:moveTo>
                    <a:pt x="0" y="1"/>
                  </a:moveTo>
                  <a:lnTo>
                    <a:pt x="0" y="792"/>
                  </a:lnTo>
                  <a:lnTo>
                    <a:pt x="12224" y="792"/>
                  </a:lnTo>
                  <a:cubicBezTo>
                    <a:pt x="12446" y="792"/>
                    <a:pt x="12636" y="634"/>
                    <a:pt x="12636" y="412"/>
                  </a:cubicBezTo>
                  <a:cubicBezTo>
                    <a:pt x="12636" y="191"/>
                    <a:pt x="12446" y="1"/>
                    <a:pt x="12224" y="1"/>
                  </a:cubicBezTo>
                  <a:close/>
                </a:path>
              </a:pathLst>
            </a:custGeom>
            <a:solidFill>
              <a:srgbClr val="C96FA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986;p37">
              <a:extLst>
                <a:ext uri="{FF2B5EF4-FFF2-40B4-BE49-F238E27FC236}">
                  <a16:creationId xmlns:a16="http://schemas.microsoft.com/office/drawing/2014/main" id="{9BDE3628-2A25-71CA-7408-CD0DCC4823C6}"/>
                </a:ext>
              </a:extLst>
            </p:cNvPr>
            <p:cNvSpPr/>
            <p:nvPr/>
          </p:nvSpPr>
          <p:spPr>
            <a:xfrm>
              <a:off x="4013220" y="4356229"/>
              <a:ext cx="366607" cy="32"/>
            </a:xfrm>
            <a:custGeom>
              <a:avLst/>
              <a:gdLst/>
              <a:ahLst/>
              <a:cxnLst/>
              <a:rect l="l" t="t" r="r" b="b"/>
              <a:pathLst>
                <a:path w="11496"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987;p37">
              <a:extLst>
                <a:ext uri="{FF2B5EF4-FFF2-40B4-BE49-F238E27FC236}">
                  <a16:creationId xmlns:a16="http://schemas.microsoft.com/office/drawing/2014/main" id="{A7DEDA59-6BFA-0A3F-48CD-A229A8DAF184}"/>
                </a:ext>
              </a:extLst>
            </p:cNvPr>
            <p:cNvSpPr/>
            <p:nvPr/>
          </p:nvSpPr>
          <p:spPr>
            <a:xfrm>
              <a:off x="4013220" y="4382506"/>
              <a:ext cx="366607" cy="32"/>
            </a:xfrm>
            <a:custGeom>
              <a:avLst/>
              <a:gdLst/>
              <a:ahLst/>
              <a:cxnLst/>
              <a:rect l="l" t="t" r="r" b="b"/>
              <a:pathLst>
                <a:path w="11496"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988;p37">
              <a:extLst>
                <a:ext uri="{FF2B5EF4-FFF2-40B4-BE49-F238E27FC236}">
                  <a16:creationId xmlns:a16="http://schemas.microsoft.com/office/drawing/2014/main" id="{94455027-19C3-9835-4BE1-80F5093C744C}"/>
                </a:ext>
              </a:extLst>
            </p:cNvPr>
            <p:cNvSpPr/>
            <p:nvPr/>
          </p:nvSpPr>
          <p:spPr>
            <a:xfrm>
              <a:off x="4013220" y="4407731"/>
              <a:ext cx="366607" cy="32"/>
            </a:xfrm>
            <a:custGeom>
              <a:avLst/>
              <a:gdLst/>
              <a:ahLst/>
              <a:cxnLst/>
              <a:rect l="l" t="t" r="r" b="b"/>
              <a:pathLst>
                <a:path w="11496"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989;p37">
              <a:extLst>
                <a:ext uri="{FF2B5EF4-FFF2-40B4-BE49-F238E27FC236}">
                  <a16:creationId xmlns:a16="http://schemas.microsoft.com/office/drawing/2014/main" id="{EC639828-938C-44A4-9FDC-C0370CEA58B6}"/>
                </a:ext>
              </a:extLst>
            </p:cNvPr>
            <p:cNvSpPr/>
            <p:nvPr/>
          </p:nvSpPr>
          <p:spPr>
            <a:xfrm>
              <a:off x="4013220" y="4432988"/>
              <a:ext cx="366607" cy="32"/>
            </a:xfrm>
            <a:custGeom>
              <a:avLst/>
              <a:gdLst/>
              <a:ahLst/>
              <a:cxnLst/>
              <a:rect l="l" t="t" r="r" b="b"/>
              <a:pathLst>
                <a:path w="11496"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990;p37">
              <a:extLst>
                <a:ext uri="{FF2B5EF4-FFF2-40B4-BE49-F238E27FC236}">
                  <a16:creationId xmlns:a16="http://schemas.microsoft.com/office/drawing/2014/main" id="{881E4927-E904-8CE5-2208-8A66B65935C7}"/>
                </a:ext>
              </a:extLst>
            </p:cNvPr>
            <p:cNvSpPr/>
            <p:nvPr/>
          </p:nvSpPr>
          <p:spPr>
            <a:xfrm>
              <a:off x="4013220" y="4458245"/>
              <a:ext cx="366607" cy="32"/>
            </a:xfrm>
            <a:custGeom>
              <a:avLst/>
              <a:gdLst/>
              <a:ahLst/>
              <a:cxnLst/>
              <a:rect l="l" t="t" r="r" b="b"/>
              <a:pathLst>
                <a:path w="11496"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991;p37">
              <a:extLst>
                <a:ext uri="{FF2B5EF4-FFF2-40B4-BE49-F238E27FC236}">
                  <a16:creationId xmlns:a16="http://schemas.microsoft.com/office/drawing/2014/main" id="{4F908564-01D8-12ED-18A0-B92E0E535A47}"/>
                </a:ext>
              </a:extLst>
            </p:cNvPr>
            <p:cNvSpPr/>
            <p:nvPr/>
          </p:nvSpPr>
          <p:spPr>
            <a:xfrm>
              <a:off x="4013220" y="4484490"/>
              <a:ext cx="366607" cy="32"/>
            </a:xfrm>
            <a:custGeom>
              <a:avLst/>
              <a:gdLst/>
              <a:ahLst/>
              <a:cxnLst/>
              <a:rect l="l" t="t" r="r" b="b"/>
              <a:pathLst>
                <a:path w="11496"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992;p37">
              <a:extLst>
                <a:ext uri="{FF2B5EF4-FFF2-40B4-BE49-F238E27FC236}">
                  <a16:creationId xmlns:a16="http://schemas.microsoft.com/office/drawing/2014/main" id="{00CA0663-7A14-5555-1944-8E4B08ABF45A}"/>
                </a:ext>
              </a:extLst>
            </p:cNvPr>
            <p:cNvSpPr/>
            <p:nvPr/>
          </p:nvSpPr>
          <p:spPr>
            <a:xfrm>
              <a:off x="4013220" y="4509747"/>
              <a:ext cx="366607" cy="32"/>
            </a:xfrm>
            <a:custGeom>
              <a:avLst/>
              <a:gdLst/>
              <a:ahLst/>
              <a:cxnLst/>
              <a:rect l="l" t="t" r="r" b="b"/>
              <a:pathLst>
                <a:path w="11496" h="1" fill="none" extrusionOk="0">
                  <a:moveTo>
                    <a:pt x="11496" y="1"/>
                  </a:moveTo>
                  <a:lnTo>
                    <a:pt x="0"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993;p37">
              <a:extLst>
                <a:ext uri="{FF2B5EF4-FFF2-40B4-BE49-F238E27FC236}">
                  <a16:creationId xmlns:a16="http://schemas.microsoft.com/office/drawing/2014/main" id="{F342E5C8-48CE-1E1D-1DBF-F37E1C320C0C}"/>
                </a:ext>
              </a:extLst>
            </p:cNvPr>
            <p:cNvSpPr/>
            <p:nvPr/>
          </p:nvSpPr>
          <p:spPr>
            <a:xfrm>
              <a:off x="4013220" y="4535004"/>
              <a:ext cx="366607" cy="32"/>
            </a:xfrm>
            <a:custGeom>
              <a:avLst/>
              <a:gdLst/>
              <a:ahLst/>
              <a:cxnLst/>
              <a:rect l="l" t="t" r="r" b="b"/>
              <a:pathLst>
                <a:path w="11496" h="1" fill="none" extrusionOk="0">
                  <a:moveTo>
                    <a:pt x="11496" y="0"/>
                  </a:moveTo>
                  <a:lnTo>
                    <a:pt x="0"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994;p37">
              <a:extLst>
                <a:ext uri="{FF2B5EF4-FFF2-40B4-BE49-F238E27FC236}">
                  <a16:creationId xmlns:a16="http://schemas.microsoft.com/office/drawing/2014/main" id="{27A66394-C5B6-E3FE-82D9-5341FB3E363A}"/>
                </a:ext>
              </a:extLst>
            </p:cNvPr>
            <p:cNvSpPr/>
            <p:nvPr/>
          </p:nvSpPr>
          <p:spPr>
            <a:xfrm>
              <a:off x="1195515" y="3749266"/>
              <a:ext cx="2264286" cy="556512"/>
            </a:xfrm>
            <a:custGeom>
              <a:avLst/>
              <a:gdLst/>
              <a:ahLst/>
              <a:cxnLst/>
              <a:rect l="l" t="t" r="r" b="b"/>
              <a:pathLst>
                <a:path w="71003" h="17451" extrusionOk="0">
                  <a:moveTo>
                    <a:pt x="0" y="1"/>
                  </a:moveTo>
                  <a:lnTo>
                    <a:pt x="0" y="17450"/>
                  </a:lnTo>
                  <a:lnTo>
                    <a:pt x="71002" y="17450"/>
                  </a:lnTo>
                  <a:lnTo>
                    <a:pt x="71002" y="1"/>
                  </a:lnTo>
                  <a:close/>
                </a:path>
              </a:pathLst>
            </a:custGeom>
            <a:solidFill>
              <a:srgbClr val="F698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995;p37">
              <a:extLst>
                <a:ext uri="{FF2B5EF4-FFF2-40B4-BE49-F238E27FC236}">
                  <a16:creationId xmlns:a16="http://schemas.microsoft.com/office/drawing/2014/main" id="{9932E66D-AFBB-067A-795F-C76E1CC316E1}"/>
                </a:ext>
              </a:extLst>
            </p:cNvPr>
            <p:cNvSpPr/>
            <p:nvPr/>
          </p:nvSpPr>
          <p:spPr>
            <a:xfrm>
              <a:off x="2812402" y="3749266"/>
              <a:ext cx="117196" cy="556512"/>
            </a:xfrm>
            <a:custGeom>
              <a:avLst/>
              <a:gdLst/>
              <a:ahLst/>
              <a:cxnLst/>
              <a:rect l="l" t="t" r="r" b="b"/>
              <a:pathLst>
                <a:path w="3675" h="17451" extrusionOk="0">
                  <a:moveTo>
                    <a:pt x="1" y="1"/>
                  </a:moveTo>
                  <a:lnTo>
                    <a:pt x="1" y="17450"/>
                  </a:lnTo>
                  <a:lnTo>
                    <a:pt x="3674" y="17450"/>
                  </a:lnTo>
                  <a:lnTo>
                    <a:pt x="3674" y="1"/>
                  </a:lnTo>
                  <a:close/>
                </a:path>
              </a:pathLst>
            </a:custGeom>
            <a:solidFill>
              <a:srgbClr val="4652A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996;p37">
              <a:extLst>
                <a:ext uri="{FF2B5EF4-FFF2-40B4-BE49-F238E27FC236}">
                  <a16:creationId xmlns:a16="http://schemas.microsoft.com/office/drawing/2014/main" id="{503DB4F7-C346-D994-B170-C3FD472B603F}"/>
                </a:ext>
              </a:extLst>
            </p:cNvPr>
            <p:cNvSpPr/>
            <p:nvPr/>
          </p:nvSpPr>
          <p:spPr>
            <a:xfrm>
              <a:off x="1497481" y="3748278"/>
              <a:ext cx="117196" cy="557501"/>
            </a:xfrm>
            <a:custGeom>
              <a:avLst/>
              <a:gdLst/>
              <a:ahLst/>
              <a:cxnLst/>
              <a:rect l="l" t="t" r="r" b="b"/>
              <a:pathLst>
                <a:path w="3675" h="17482" extrusionOk="0">
                  <a:moveTo>
                    <a:pt x="0" y="0"/>
                  </a:moveTo>
                  <a:lnTo>
                    <a:pt x="0" y="17481"/>
                  </a:lnTo>
                  <a:lnTo>
                    <a:pt x="3674" y="17481"/>
                  </a:lnTo>
                  <a:lnTo>
                    <a:pt x="3674" y="0"/>
                  </a:lnTo>
                  <a:close/>
                </a:path>
              </a:pathLst>
            </a:custGeom>
            <a:solidFill>
              <a:srgbClr val="645C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997;p37">
              <a:extLst>
                <a:ext uri="{FF2B5EF4-FFF2-40B4-BE49-F238E27FC236}">
                  <a16:creationId xmlns:a16="http://schemas.microsoft.com/office/drawing/2014/main" id="{3DCB4D9C-E303-D9DF-B44F-4E57DF1E0596}"/>
                </a:ext>
              </a:extLst>
            </p:cNvPr>
            <p:cNvSpPr/>
            <p:nvPr/>
          </p:nvSpPr>
          <p:spPr>
            <a:xfrm>
              <a:off x="1946907" y="3880557"/>
              <a:ext cx="722117" cy="354521"/>
            </a:xfrm>
            <a:custGeom>
              <a:avLst/>
              <a:gdLst/>
              <a:ahLst/>
              <a:cxnLst/>
              <a:rect l="l" t="t" r="r" b="b"/>
              <a:pathLst>
                <a:path w="22644" h="11117" extrusionOk="0">
                  <a:moveTo>
                    <a:pt x="11306" y="1"/>
                  </a:moveTo>
                  <a:cubicBezTo>
                    <a:pt x="5067" y="1"/>
                    <a:pt x="0" y="2503"/>
                    <a:pt x="0" y="5575"/>
                  </a:cubicBezTo>
                  <a:cubicBezTo>
                    <a:pt x="0" y="8615"/>
                    <a:pt x="5067" y="11117"/>
                    <a:pt x="11306" y="11117"/>
                  </a:cubicBezTo>
                  <a:cubicBezTo>
                    <a:pt x="17577" y="11117"/>
                    <a:pt x="22644" y="8615"/>
                    <a:pt x="22644" y="5575"/>
                  </a:cubicBezTo>
                  <a:cubicBezTo>
                    <a:pt x="22644" y="2503"/>
                    <a:pt x="17577" y="1"/>
                    <a:pt x="11306" y="1"/>
                  </a:cubicBezTo>
                  <a:close/>
                </a:path>
              </a:pathLst>
            </a:custGeom>
            <a:solidFill>
              <a:srgbClr val="645C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998;p37">
              <a:extLst>
                <a:ext uri="{FF2B5EF4-FFF2-40B4-BE49-F238E27FC236}">
                  <a16:creationId xmlns:a16="http://schemas.microsoft.com/office/drawing/2014/main" id="{7F670576-CEF9-937D-92BA-A0A31AFBAFE4}"/>
                </a:ext>
              </a:extLst>
            </p:cNvPr>
            <p:cNvSpPr/>
            <p:nvPr/>
          </p:nvSpPr>
          <p:spPr>
            <a:xfrm>
              <a:off x="2004469" y="3909864"/>
              <a:ext cx="606994" cy="296928"/>
            </a:xfrm>
            <a:custGeom>
              <a:avLst/>
              <a:gdLst/>
              <a:ahLst/>
              <a:cxnLst/>
              <a:rect l="l" t="t" r="r" b="b"/>
              <a:pathLst>
                <a:path w="19034" h="9311" extrusionOk="0">
                  <a:moveTo>
                    <a:pt x="9501" y="0"/>
                  </a:moveTo>
                  <a:cubicBezTo>
                    <a:pt x="4276" y="0"/>
                    <a:pt x="0" y="2059"/>
                    <a:pt x="0" y="4656"/>
                  </a:cubicBezTo>
                  <a:cubicBezTo>
                    <a:pt x="0" y="7221"/>
                    <a:pt x="4276" y="9311"/>
                    <a:pt x="9501" y="9311"/>
                  </a:cubicBezTo>
                  <a:cubicBezTo>
                    <a:pt x="14758" y="9311"/>
                    <a:pt x="19033" y="7221"/>
                    <a:pt x="19033" y="4656"/>
                  </a:cubicBezTo>
                  <a:cubicBezTo>
                    <a:pt x="19033" y="2059"/>
                    <a:pt x="14758" y="0"/>
                    <a:pt x="9501"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999;p37">
              <a:extLst>
                <a:ext uri="{FF2B5EF4-FFF2-40B4-BE49-F238E27FC236}">
                  <a16:creationId xmlns:a16="http://schemas.microsoft.com/office/drawing/2014/main" id="{56059E01-E585-41DB-BB94-A8470286BFAF}"/>
                </a:ext>
              </a:extLst>
            </p:cNvPr>
            <p:cNvSpPr/>
            <p:nvPr/>
          </p:nvSpPr>
          <p:spPr>
            <a:xfrm>
              <a:off x="3459769" y="3749266"/>
              <a:ext cx="466614" cy="33357"/>
            </a:xfrm>
            <a:custGeom>
              <a:avLst/>
              <a:gdLst/>
              <a:ahLst/>
              <a:cxnLst/>
              <a:rect l="l" t="t" r="r" b="b"/>
              <a:pathLst>
                <a:path w="14632" h="1046" extrusionOk="0">
                  <a:moveTo>
                    <a:pt x="0" y="1"/>
                  </a:moveTo>
                  <a:lnTo>
                    <a:pt x="0" y="1046"/>
                  </a:lnTo>
                  <a:lnTo>
                    <a:pt x="14093" y="1046"/>
                  </a:lnTo>
                  <a:cubicBezTo>
                    <a:pt x="14378" y="1046"/>
                    <a:pt x="14632" y="824"/>
                    <a:pt x="14632" y="508"/>
                  </a:cubicBezTo>
                  <a:cubicBezTo>
                    <a:pt x="14632" y="223"/>
                    <a:pt x="14378" y="1"/>
                    <a:pt x="14093" y="1"/>
                  </a:cubicBezTo>
                  <a:close/>
                </a:path>
              </a:pathLst>
            </a:custGeom>
            <a:solidFill>
              <a:srgbClr val="E68D2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1000;p37">
              <a:extLst>
                <a:ext uri="{FF2B5EF4-FFF2-40B4-BE49-F238E27FC236}">
                  <a16:creationId xmlns:a16="http://schemas.microsoft.com/office/drawing/2014/main" id="{5CB42948-2DE3-C677-2C3B-F38305BFC004}"/>
                </a:ext>
              </a:extLst>
            </p:cNvPr>
            <p:cNvSpPr/>
            <p:nvPr/>
          </p:nvSpPr>
          <p:spPr>
            <a:xfrm>
              <a:off x="3459769" y="3782591"/>
              <a:ext cx="418142" cy="488842"/>
            </a:xfrm>
            <a:custGeom>
              <a:avLst/>
              <a:gdLst/>
              <a:ahLst/>
              <a:cxnLst/>
              <a:rect l="l" t="t" r="r" b="b"/>
              <a:pathLst>
                <a:path w="13112" h="15329" extrusionOk="0">
                  <a:moveTo>
                    <a:pt x="0" y="1"/>
                  </a:moveTo>
                  <a:lnTo>
                    <a:pt x="0" y="15329"/>
                  </a:lnTo>
                  <a:lnTo>
                    <a:pt x="13111" y="15329"/>
                  </a:lnTo>
                  <a:lnTo>
                    <a:pt x="13111"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1001;p37">
              <a:extLst>
                <a:ext uri="{FF2B5EF4-FFF2-40B4-BE49-F238E27FC236}">
                  <a16:creationId xmlns:a16="http://schemas.microsoft.com/office/drawing/2014/main" id="{0C4099F6-E67F-6FFD-6591-1918B9AAFC9A}"/>
                </a:ext>
              </a:extLst>
            </p:cNvPr>
            <p:cNvSpPr/>
            <p:nvPr/>
          </p:nvSpPr>
          <p:spPr>
            <a:xfrm>
              <a:off x="3459769" y="4271401"/>
              <a:ext cx="466614" cy="34377"/>
            </a:xfrm>
            <a:custGeom>
              <a:avLst/>
              <a:gdLst/>
              <a:ahLst/>
              <a:cxnLst/>
              <a:rect l="l" t="t" r="r" b="b"/>
              <a:pathLst>
                <a:path w="14632" h="1078" extrusionOk="0">
                  <a:moveTo>
                    <a:pt x="0" y="1"/>
                  </a:moveTo>
                  <a:lnTo>
                    <a:pt x="0" y="1077"/>
                  </a:lnTo>
                  <a:lnTo>
                    <a:pt x="14093" y="1077"/>
                  </a:lnTo>
                  <a:cubicBezTo>
                    <a:pt x="14378" y="1077"/>
                    <a:pt x="14632" y="824"/>
                    <a:pt x="14632" y="539"/>
                  </a:cubicBezTo>
                  <a:cubicBezTo>
                    <a:pt x="14632" y="254"/>
                    <a:pt x="14378" y="1"/>
                    <a:pt x="14093" y="1"/>
                  </a:cubicBezTo>
                  <a:close/>
                </a:path>
              </a:pathLst>
            </a:custGeom>
            <a:solidFill>
              <a:srgbClr val="E68D2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1002;p37">
              <a:extLst>
                <a:ext uri="{FF2B5EF4-FFF2-40B4-BE49-F238E27FC236}">
                  <a16:creationId xmlns:a16="http://schemas.microsoft.com/office/drawing/2014/main" id="{0A588E0F-BB81-C2AE-A7B7-D87A831312E5}"/>
                </a:ext>
              </a:extLst>
            </p:cNvPr>
            <p:cNvSpPr/>
            <p:nvPr/>
          </p:nvSpPr>
          <p:spPr>
            <a:xfrm>
              <a:off x="3459769" y="3809857"/>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1003;p37">
              <a:extLst>
                <a:ext uri="{FF2B5EF4-FFF2-40B4-BE49-F238E27FC236}">
                  <a16:creationId xmlns:a16="http://schemas.microsoft.com/office/drawing/2014/main" id="{2646F054-3A4F-36C0-D0FA-BD0E1DB9D607}"/>
                </a:ext>
              </a:extLst>
            </p:cNvPr>
            <p:cNvSpPr/>
            <p:nvPr/>
          </p:nvSpPr>
          <p:spPr>
            <a:xfrm>
              <a:off x="3459769" y="3841173"/>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1004;p37">
              <a:extLst>
                <a:ext uri="{FF2B5EF4-FFF2-40B4-BE49-F238E27FC236}">
                  <a16:creationId xmlns:a16="http://schemas.microsoft.com/office/drawing/2014/main" id="{85A2ECE6-BED0-BEE9-6A33-CB139E5E7714}"/>
                </a:ext>
              </a:extLst>
            </p:cNvPr>
            <p:cNvSpPr/>
            <p:nvPr/>
          </p:nvSpPr>
          <p:spPr>
            <a:xfrm>
              <a:off x="3459769" y="3872489"/>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1005;p37">
              <a:extLst>
                <a:ext uri="{FF2B5EF4-FFF2-40B4-BE49-F238E27FC236}">
                  <a16:creationId xmlns:a16="http://schemas.microsoft.com/office/drawing/2014/main" id="{6EC6AA63-BED1-9D0C-69AE-1A8E318FE94D}"/>
                </a:ext>
              </a:extLst>
            </p:cNvPr>
            <p:cNvSpPr/>
            <p:nvPr/>
          </p:nvSpPr>
          <p:spPr>
            <a:xfrm>
              <a:off x="3459769" y="3903805"/>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1006;p37">
              <a:extLst>
                <a:ext uri="{FF2B5EF4-FFF2-40B4-BE49-F238E27FC236}">
                  <a16:creationId xmlns:a16="http://schemas.microsoft.com/office/drawing/2014/main" id="{272F1452-1719-B706-6091-DAAFAB51D96B}"/>
                </a:ext>
              </a:extLst>
            </p:cNvPr>
            <p:cNvSpPr/>
            <p:nvPr/>
          </p:nvSpPr>
          <p:spPr>
            <a:xfrm>
              <a:off x="3459769" y="3936110"/>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1007;p37">
              <a:extLst>
                <a:ext uri="{FF2B5EF4-FFF2-40B4-BE49-F238E27FC236}">
                  <a16:creationId xmlns:a16="http://schemas.microsoft.com/office/drawing/2014/main" id="{2A7C3682-147E-F55F-417B-90AB18F3FEEB}"/>
                </a:ext>
              </a:extLst>
            </p:cNvPr>
            <p:cNvSpPr/>
            <p:nvPr/>
          </p:nvSpPr>
          <p:spPr>
            <a:xfrm>
              <a:off x="3459769" y="3967426"/>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1008;p37">
              <a:extLst>
                <a:ext uri="{FF2B5EF4-FFF2-40B4-BE49-F238E27FC236}">
                  <a16:creationId xmlns:a16="http://schemas.microsoft.com/office/drawing/2014/main" id="{F58DB9CC-B13B-4AA3-59BF-A9DE74A3993B}"/>
                </a:ext>
              </a:extLst>
            </p:cNvPr>
            <p:cNvSpPr/>
            <p:nvPr/>
          </p:nvSpPr>
          <p:spPr>
            <a:xfrm>
              <a:off x="3459769" y="3998742"/>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1009;p37">
              <a:extLst>
                <a:ext uri="{FF2B5EF4-FFF2-40B4-BE49-F238E27FC236}">
                  <a16:creationId xmlns:a16="http://schemas.microsoft.com/office/drawing/2014/main" id="{1CDD4875-3E61-3DED-45D8-C43B34CAD990}"/>
                </a:ext>
              </a:extLst>
            </p:cNvPr>
            <p:cNvSpPr/>
            <p:nvPr/>
          </p:nvSpPr>
          <p:spPr>
            <a:xfrm>
              <a:off x="3459769" y="4030026"/>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1010;p37">
              <a:extLst>
                <a:ext uri="{FF2B5EF4-FFF2-40B4-BE49-F238E27FC236}">
                  <a16:creationId xmlns:a16="http://schemas.microsoft.com/office/drawing/2014/main" id="{476E3E58-0233-701F-E10F-79E14A83C09E}"/>
                </a:ext>
              </a:extLst>
            </p:cNvPr>
            <p:cNvSpPr/>
            <p:nvPr/>
          </p:nvSpPr>
          <p:spPr>
            <a:xfrm>
              <a:off x="3459769" y="4061342"/>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1011;p37">
              <a:extLst>
                <a:ext uri="{FF2B5EF4-FFF2-40B4-BE49-F238E27FC236}">
                  <a16:creationId xmlns:a16="http://schemas.microsoft.com/office/drawing/2014/main" id="{22B2E4CE-FB78-36C2-A0E3-A8B202EC0D28}"/>
                </a:ext>
              </a:extLst>
            </p:cNvPr>
            <p:cNvSpPr/>
            <p:nvPr/>
          </p:nvSpPr>
          <p:spPr>
            <a:xfrm>
              <a:off x="3459769" y="4092658"/>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1012;p37">
              <a:extLst>
                <a:ext uri="{FF2B5EF4-FFF2-40B4-BE49-F238E27FC236}">
                  <a16:creationId xmlns:a16="http://schemas.microsoft.com/office/drawing/2014/main" id="{610B643D-8EED-BE1B-685D-12AF432B4BE8}"/>
                </a:ext>
              </a:extLst>
            </p:cNvPr>
            <p:cNvSpPr/>
            <p:nvPr/>
          </p:nvSpPr>
          <p:spPr>
            <a:xfrm>
              <a:off x="3459769" y="4124962"/>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1013;p37">
              <a:extLst>
                <a:ext uri="{FF2B5EF4-FFF2-40B4-BE49-F238E27FC236}">
                  <a16:creationId xmlns:a16="http://schemas.microsoft.com/office/drawing/2014/main" id="{371BD3F7-457E-E0B9-998D-08F03E138DA9}"/>
                </a:ext>
              </a:extLst>
            </p:cNvPr>
            <p:cNvSpPr/>
            <p:nvPr/>
          </p:nvSpPr>
          <p:spPr>
            <a:xfrm>
              <a:off x="3459769" y="4156278"/>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1014;p37">
              <a:extLst>
                <a:ext uri="{FF2B5EF4-FFF2-40B4-BE49-F238E27FC236}">
                  <a16:creationId xmlns:a16="http://schemas.microsoft.com/office/drawing/2014/main" id="{6E6F0E40-5489-7886-ABB7-D65656A5D548}"/>
                </a:ext>
              </a:extLst>
            </p:cNvPr>
            <p:cNvSpPr/>
            <p:nvPr/>
          </p:nvSpPr>
          <p:spPr>
            <a:xfrm>
              <a:off x="3459769" y="4187594"/>
              <a:ext cx="418142" cy="32"/>
            </a:xfrm>
            <a:custGeom>
              <a:avLst/>
              <a:gdLst/>
              <a:ahLst/>
              <a:cxnLst/>
              <a:rect l="l" t="t" r="r" b="b"/>
              <a:pathLst>
                <a:path w="13112" h="1" fill="none" extrusionOk="0">
                  <a:moveTo>
                    <a:pt x="0" y="0"/>
                  </a:moveTo>
                  <a:lnTo>
                    <a:pt x="13111" y="0"/>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1015;p37">
              <a:extLst>
                <a:ext uri="{FF2B5EF4-FFF2-40B4-BE49-F238E27FC236}">
                  <a16:creationId xmlns:a16="http://schemas.microsoft.com/office/drawing/2014/main" id="{52D98BDF-6DDE-78FD-DA05-35D6B7F89706}"/>
                </a:ext>
              </a:extLst>
            </p:cNvPr>
            <p:cNvSpPr/>
            <p:nvPr/>
          </p:nvSpPr>
          <p:spPr>
            <a:xfrm>
              <a:off x="3459769" y="4218878"/>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1016;p37">
              <a:extLst>
                <a:ext uri="{FF2B5EF4-FFF2-40B4-BE49-F238E27FC236}">
                  <a16:creationId xmlns:a16="http://schemas.microsoft.com/office/drawing/2014/main" id="{1DD60A13-615D-742B-7939-FE526EBBCC5A}"/>
                </a:ext>
              </a:extLst>
            </p:cNvPr>
            <p:cNvSpPr/>
            <p:nvPr/>
          </p:nvSpPr>
          <p:spPr>
            <a:xfrm>
              <a:off x="3459769" y="4250194"/>
              <a:ext cx="418142" cy="32"/>
            </a:xfrm>
            <a:custGeom>
              <a:avLst/>
              <a:gdLst/>
              <a:ahLst/>
              <a:cxnLst/>
              <a:rect l="l" t="t" r="r" b="b"/>
              <a:pathLst>
                <a:path w="13112" h="1" fill="none" extrusionOk="0">
                  <a:moveTo>
                    <a:pt x="0" y="1"/>
                  </a:moveTo>
                  <a:lnTo>
                    <a:pt x="13111" y="1"/>
                  </a:lnTo>
                </a:path>
              </a:pathLst>
            </a:custGeom>
            <a:noFill/>
            <a:ln w="8700" cap="flat" cmpd="sng">
              <a:solidFill>
                <a:srgbClr val="D9D9D9"/>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1017;p37">
              <a:extLst>
                <a:ext uri="{FF2B5EF4-FFF2-40B4-BE49-F238E27FC236}">
                  <a16:creationId xmlns:a16="http://schemas.microsoft.com/office/drawing/2014/main" id="{1C68E648-EA71-0A40-5E9A-1D28890EEBB2}"/>
                </a:ext>
              </a:extLst>
            </p:cNvPr>
            <p:cNvSpPr/>
            <p:nvPr/>
          </p:nvSpPr>
          <p:spPr>
            <a:xfrm>
              <a:off x="1665127" y="3001924"/>
              <a:ext cx="329264" cy="421458"/>
            </a:xfrm>
            <a:custGeom>
              <a:avLst/>
              <a:gdLst/>
              <a:ahLst/>
              <a:cxnLst/>
              <a:rect l="l" t="t" r="r" b="b"/>
              <a:pathLst>
                <a:path w="10325" h="13216" extrusionOk="0">
                  <a:moveTo>
                    <a:pt x="444" y="1"/>
                  </a:moveTo>
                  <a:cubicBezTo>
                    <a:pt x="32" y="2439"/>
                    <a:pt x="0" y="4910"/>
                    <a:pt x="317" y="7380"/>
                  </a:cubicBezTo>
                  <a:cubicBezTo>
                    <a:pt x="539" y="9312"/>
                    <a:pt x="1109" y="11338"/>
                    <a:pt x="2566" y="12573"/>
                  </a:cubicBezTo>
                  <a:cubicBezTo>
                    <a:pt x="2977" y="12890"/>
                    <a:pt x="3421" y="13175"/>
                    <a:pt x="3927" y="13207"/>
                  </a:cubicBezTo>
                  <a:cubicBezTo>
                    <a:pt x="3988" y="13213"/>
                    <a:pt x="4048" y="13216"/>
                    <a:pt x="4107" y="13216"/>
                  </a:cubicBezTo>
                  <a:cubicBezTo>
                    <a:pt x="5311" y="13216"/>
                    <a:pt x="6175" y="12015"/>
                    <a:pt x="6809" y="10958"/>
                  </a:cubicBezTo>
                  <a:lnTo>
                    <a:pt x="10325" y="4973"/>
                  </a:lnTo>
                  <a:cubicBezTo>
                    <a:pt x="6588" y="4498"/>
                    <a:pt x="3009" y="2724"/>
                    <a:pt x="444" y="1"/>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1018;p37">
              <a:extLst>
                <a:ext uri="{FF2B5EF4-FFF2-40B4-BE49-F238E27FC236}">
                  <a16:creationId xmlns:a16="http://schemas.microsoft.com/office/drawing/2014/main" id="{DF61FD95-F098-B829-84B2-375F99B3CDDF}"/>
                </a:ext>
              </a:extLst>
            </p:cNvPr>
            <p:cNvSpPr/>
            <p:nvPr/>
          </p:nvSpPr>
          <p:spPr>
            <a:xfrm>
              <a:off x="2128680" y="2449494"/>
              <a:ext cx="301998" cy="120289"/>
            </a:xfrm>
            <a:custGeom>
              <a:avLst/>
              <a:gdLst/>
              <a:ahLst/>
              <a:cxnLst/>
              <a:rect l="l" t="t" r="r" b="b"/>
              <a:pathLst>
                <a:path w="9470" h="3772" extrusionOk="0">
                  <a:moveTo>
                    <a:pt x="792" y="1"/>
                  </a:moveTo>
                  <a:lnTo>
                    <a:pt x="792" y="1"/>
                  </a:lnTo>
                  <a:cubicBezTo>
                    <a:pt x="919" y="1014"/>
                    <a:pt x="602" y="1996"/>
                    <a:pt x="1" y="2851"/>
                  </a:cubicBezTo>
                  <a:cubicBezTo>
                    <a:pt x="1391" y="3456"/>
                    <a:pt x="2926" y="3772"/>
                    <a:pt x="4439" y="3772"/>
                  </a:cubicBezTo>
                  <a:cubicBezTo>
                    <a:pt x="4512" y="3772"/>
                    <a:pt x="4584" y="3771"/>
                    <a:pt x="4656" y="3770"/>
                  </a:cubicBezTo>
                  <a:cubicBezTo>
                    <a:pt x="6334" y="3738"/>
                    <a:pt x="7981" y="3295"/>
                    <a:pt x="9470" y="2534"/>
                  </a:cubicBezTo>
                  <a:cubicBezTo>
                    <a:pt x="9153" y="1774"/>
                    <a:pt x="9026" y="919"/>
                    <a:pt x="9153" y="96"/>
                  </a:cubicBezTo>
                  <a:lnTo>
                    <a:pt x="9153" y="96"/>
                  </a:lnTo>
                  <a:cubicBezTo>
                    <a:pt x="8456" y="698"/>
                    <a:pt x="7411" y="761"/>
                    <a:pt x="6493" y="761"/>
                  </a:cubicBezTo>
                  <a:cubicBezTo>
                    <a:pt x="4561" y="761"/>
                    <a:pt x="2692" y="349"/>
                    <a:pt x="792" y="1"/>
                  </a:cubicBezTo>
                  <a:close/>
                </a:path>
              </a:pathLst>
            </a:custGeom>
            <a:solidFill>
              <a:srgbClr val="C66E6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1019;p37">
              <a:extLst>
                <a:ext uri="{FF2B5EF4-FFF2-40B4-BE49-F238E27FC236}">
                  <a16:creationId xmlns:a16="http://schemas.microsoft.com/office/drawing/2014/main" id="{9CAEAB8B-B8C1-2353-E64C-340FA315257C}"/>
                </a:ext>
              </a:extLst>
            </p:cNvPr>
            <p:cNvSpPr/>
            <p:nvPr/>
          </p:nvSpPr>
          <p:spPr>
            <a:xfrm>
              <a:off x="2111523" y="2530303"/>
              <a:ext cx="342403" cy="103164"/>
            </a:xfrm>
            <a:custGeom>
              <a:avLst/>
              <a:gdLst/>
              <a:ahLst/>
              <a:cxnLst/>
              <a:rect l="l" t="t" r="r" b="b"/>
              <a:pathLst>
                <a:path w="10737" h="3235" extrusionOk="0">
                  <a:moveTo>
                    <a:pt x="10008" y="0"/>
                  </a:moveTo>
                  <a:cubicBezTo>
                    <a:pt x="8519" y="761"/>
                    <a:pt x="6872" y="1204"/>
                    <a:pt x="5194" y="1236"/>
                  </a:cubicBezTo>
                  <a:cubicBezTo>
                    <a:pt x="5122" y="1237"/>
                    <a:pt x="5050" y="1238"/>
                    <a:pt x="4977" y="1238"/>
                  </a:cubicBezTo>
                  <a:cubicBezTo>
                    <a:pt x="3464" y="1238"/>
                    <a:pt x="1929" y="922"/>
                    <a:pt x="539" y="317"/>
                  </a:cubicBezTo>
                  <a:cubicBezTo>
                    <a:pt x="380" y="571"/>
                    <a:pt x="190" y="792"/>
                    <a:pt x="0" y="1014"/>
                  </a:cubicBezTo>
                  <a:cubicBezTo>
                    <a:pt x="1529" y="2390"/>
                    <a:pt x="3529" y="3234"/>
                    <a:pt x="5575" y="3234"/>
                  </a:cubicBezTo>
                  <a:cubicBezTo>
                    <a:pt x="5648" y="3234"/>
                    <a:pt x="5722" y="3233"/>
                    <a:pt x="5796" y="3231"/>
                  </a:cubicBezTo>
                  <a:cubicBezTo>
                    <a:pt x="7601" y="3199"/>
                    <a:pt x="9406" y="2439"/>
                    <a:pt x="10736" y="1236"/>
                  </a:cubicBezTo>
                  <a:cubicBezTo>
                    <a:pt x="10419" y="856"/>
                    <a:pt x="10198" y="444"/>
                    <a:pt x="10008" y="0"/>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1020;p37">
              <a:extLst>
                <a:ext uri="{FF2B5EF4-FFF2-40B4-BE49-F238E27FC236}">
                  <a16:creationId xmlns:a16="http://schemas.microsoft.com/office/drawing/2014/main" id="{D0AD0082-C57B-C48B-1C0A-11F03EAB36F8}"/>
                </a:ext>
              </a:extLst>
            </p:cNvPr>
            <p:cNvSpPr/>
            <p:nvPr/>
          </p:nvSpPr>
          <p:spPr>
            <a:xfrm>
              <a:off x="1678266" y="2562607"/>
              <a:ext cx="1074597" cy="840174"/>
            </a:xfrm>
            <a:custGeom>
              <a:avLst/>
              <a:gdLst/>
              <a:ahLst/>
              <a:cxnLst/>
              <a:rect l="l" t="t" r="r" b="b"/>
              <a:pathLst>
                <a:path w="33697" h="26346" extrusionOk="0">
                  <a:moveTo>
                    <a:pt x="13586" y="1"/>
                  </a:moveTo>
                  <a:cubicBezTo>
                    <a:pt x="13333" y="286"/>
                    <a:pt x="13048" y="539"/>
                    <a:pt x="12731" y="761"/>
                  </a:cubicBezTo>
                  <a:cubicBezTo>
                    <a:pt x="11369" y="1743"/>
                    <a:pt x="9723" y="2249"/>
                    <a:pt x="8139" y="2756"/>
                  </a:cubicBezTo>
                  <a:cubicBezTo>
                    <a:pt x="6524" y="3294"/>
                    <a:pt x="4909" y="3865"/>
                    <a:pt x="3674" y="5005"/>
                  </a:cubicBezTo>
                  <a:cubicBezTo>
                    <a:pt x="2534" y="6081"/>
                    <a:pt x="1805" y="7538"/>
                    <a:pt x="1267" y="8995"/>
                  </a:cubicBezTo>
                  <a:cubicBezTo>
                    <a:pt x="697" y="10547"/>
                    <a:pt x="285" y="12130"/>
                    <a:pt x="0" y="13777"/>
                  </a:cubicBezTo>
                  <a:cubicBezTo>
                    <a:pt x="2597" y="16500"/>
                    <a:pt x="6176" y="18274"/>
                    <a:pt x="9913" y="18749"/>
                  </a:cubicBezTo>
                  <a:lnTo>
                    <a:pt x="12953" y="13555"/>
                  </a:lnTo>
                  <a:lnTo>
                    <a:pt x="13238" y="15297"/>
                  </a:lnTo>
                  <a:cubicBezTo>
                    <a:pt x="13745" y="18052"/>
                    <a:pt x="14663" y="20776"/>
                    <a:pt x="16436" y="22929"/>
                  </a:cubicBezTo>
                  <a:cubicBezTo>
                    <a:pt x="18107" y="24922"/>
                    <a:pt x="20565" y="26346"/>
                    <a:pt x="23131" y="26346"/>
                  </a:cubicBezTo>
                  <a:cubicBezTo>
                    <a:pt x="23337" y="26346"/>
                    <a:pt x="23545" y="26337"/>
                    <a:pt x="23752" y="26318"/>
                  </a:cubicBezTo>
                  <a:cubicBezTo>
                    <a:pt x="25272" y="26191"/>
                    <a:pt x="26697" y="25558"/>
                    <a:pt x="28027" y="24798"/>
                  </a:cubicBezTo>
                  <a:cubicBezTo>
                    <a:pt x="29041" y="24228"/>
                    <a:pt x="29991" y="23563"/>
                    <a:pt x="30814" y="22739"/>
                  </a:cubicBezTo>
                  <a:cubicBezTo>
                    <a:pt x="32271" y="21187"/>
                    <a:pt x="33063" y="19097"/>
                    <a:pt x="33379" y="17007"/>
                  </a:cubicBezTo>
                  <a:cubicBezTo>
                    <a:pt x="33696" y="14885"/>
                    <a:pt x="33538" y="12763"/>
                    <a:pt x="33316" y="10642"/>
                  </a:cubicBezTo>
                  <a:cubicBezTo>
                    <a:pt x="33189" y="9153"/>
                    <a:pt x="32999" y="7633"/>
                    <a:pt x="32588" y="6208"/>
                  </a:cubicBezTo>
                  <a:cubicBezTo>
                    <a:pt x="32271" y="5100"/>
                    <a:pt x="31764" y="3991"/>
                    <a:pt x="30878" y="3263"/>
                  </a:cubicBezTo>
                  <a:cubicBezTo>
                    <a:pt x="29326" y="1996"/>
                    <a:pt x="26982" y="2154"/>
                    <a:pt x="25272" y="1078"/>
                  </a:cubicBezTo>
                  <a:cubicBezTo>
                    <a:pt x="24924" y="856"/>
                    <a:pt x="24575" y="571"/>
                    <a:pt x="24290" y="223"/>
                  </a:cubicBezTo>
                  <a:cubicBezTo>
                    <a:pt x="22992" y="1458"/>
                    <a:pt x="21187" y="2186"/>
                    <a:pt x="19382" y="2218"/>
                  </a:cubicBezTo>
                  <a:cubicBezTo>
                    <a:pt x="19308" y="2220"/>
                    <a:pt x="19234" y="2221"/>
                    <a:pt x="19161" y="2221"/>
                  </a:cubicBezTo>
                  <a:cubicBezTo>
                    <a:pt x="17115" y="2221"/>
                    <a:pt x="15115" y="1377"/>
                    <a:pt x="13586" y="1"/>
                  </a:cubicBezTo>
                  <a:close/>
                </a:path>
              </a:pathLst>
            </a:custGeom>
            <a:solidFill>
              <a:srgbClr val="F6982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1021;p37">
              <a:extLst>
                <a:ext uri="{FF2B5EF4-FFF2-40B4-BE49-F238E27FC236}">
                  <a16:creationId xmlns:a16="http://schemas.microsoft.com/office/drawing/2014/main" id="{958426CA-6FFE-D76C-D942-19E6ACE3C9B1}"/>
                </a:ext>
              </a:extLst>
            </p:cNvPr>
            <p:cNvSpPr/>
            <p:nvPr/>
          </p:nvSpPr>
          <p:spPr>
            <a:xfrm>
              <a:off x="2813422" y="4098717"/>
              <a:ext cx="444387" cy="162352"/>
            </a:xfrm>
            <a:custGeom>
              <a:avLst/>
              <a:gdLst/>
              <a:ahLst/>
              <a:cxnLst/>
              <a:rect l="l" t="t" r="r" b="b"/>
              <a:pathLst>
                <a:path w="13935" h="5091" extrusionOk="0">
                  <a:moveTo>
                    <a:pt x="6682" y="0"/>
                  </a:moveTo>
                  <a:lnTo>
                    <a:pt x="0" y="127"/>
                  </a:lnTo>
                  <a:lnTo>
                    <a:pt x="444" y="4561"/>
                  </a:lnTo>
                  <a:cubicBezTo>
                    <a:pt x="2423" y="4914"/>
                    <a:pt x="4440" y="5091"/>
                    <a:pt x="6461" y="5091"/>
                  </a:cubicBezTo>
                  <a:cubicBezTo>
                    <a:pt x="8968" y="5091"/>
                    <a:pt x="11480" y="4819"/>
                    <a:pt x="13935" y="4276"/>
                  </a:cubicBezTo>
                  <a:cubicBezTo>
                    <a:pt x="12351" y="1995"/>
                    <a:pt x="9849" y="444"/>
                    <a:pt x="7031" y="64"/>
                  </a:cubicBezTo>
                  <a:lnTo>
                    <a:pt x="6682" y="0"/>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1022;p37">
              <a:extLst>
                <a:ext uri="{FF2B5EF4-FFF2-40B4-BE49-F238E27FC236}">
                  <a16:creationId xmlns:a16="http://schemas.microsoft.com/office/drawing/2014/main" id="{178DB398-AA74-38C2-8CE5-FE82FFBA2AD3}"/>
                </a:ext>
              </a:extLst>
            </p:cNvPr>
            <p:cNvSpPr/>
            <p:nvPr/>
          </p:nvSpPr>
          <p:spPr>
            <a:xfrm>
              <a:off x="2827550" y="4236067"/>
              <a:ext cx="451467" cy="57593"/>
            </a:xfrm>
            <a:custGeom>
              <a:avLst/>
              <a:gdLst/>
              <a:ahLst/>
              <a:cxnLst/>
              <a:rect l="l" t="t" r="r" b="b"/>
              <a:pathLst>
                <a:path w="14157" h="1806" extrusionOk="0">
                  <a:moveTo>
                    <a:pt x="13492" y="0"/>
                  </a:moveTo>
                  <a:cubicBezTo>
                    <a:pt x="11053" y="523"/>
                    <a:pt x="8558" y="787"/>
                    <a:pt x="6067" y="787"/>
                  </a:cubicBezTo>
                  <a:cubicBezTo>
                    <a:pt x="4030" y="787"/>
                    <a:pt x="1996" y="610"/>
                    <a:pt x="1" y="254"/>
                  </a:cubicBezTo>
                  <a:lnTo>
                    <a:pt x="1" y="254"/>
                  </a:lnTo>
                  <a:lnTo>
                    <a:pt x="127" y="1805"/>
                  </a:lnTo>
                  <a:lnTo>
                    <a:pt x="14157" y="1109"/>
                  </a:lnTo>
                  <a:cubicBezTo>
                    <a:pt x="13935" y="729"/>
                    <a:pt x="13713" y="349"/>
                    <a:pt x="13492" y="0"/>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1023;p37">
              <a:extLst>
                <a:ext uri="{FF2B5EF4-FFF2-40B4-BE49-F238E27FC236}">
                  <a16:creationId xmlns:a16="http://schemas.microsoft.com/office/drawing/2014/main" id="{22C34A01-CF4B-3241-9CDE-16F10F12F50B}"/>
                </a:ext>
              </a:extLst>
            </p:cNvPr>
            <p:cNvSpPr/>
            <p:nvPr/>
          </p:nvSpPr>
          <p:spPr>
            <a:xfrm>
              <a:off x="3142655" y="4134051"/>
              <a:ext cx="58614" cy="76791"/>
            </a:xfrm>
            <a:custGeom>
              <a:avLst/>
              <a:gdLst/>
              <a:ahLst/>
              <a:cxnLst/>
              <a:rect l="l" t="t" r="r" b="b"/>
              <a:pathLst>
                <a:path w="1838" h="2408" extrusionOk="0">
                  <a:moveTo>
                    <a:pt x="1837" y="1"/>
                  </a:moveTo>
                  <a:cubicBezTo>
                    <a:pt x="1267" y="64"/>
                    <a:pt x="792" y="444"/>
                    <a:pt x="475" y="887"/>
                  </a:cubicBezTo>
                  <a:cubicBezTo>
                    <a:pt x="190" y="1331"/>
                    <a:pt x="0" y="1901"/>
                    <a:pt x="127" y="2408"/>
                  </a:cubicBezTo>
                  <a:cubicBezTo>
                    <a:pt x="349" y="1932"/>
                    <a:pt x="570" y="1521"/>
                    <a:pt x="855" y="1109"/>
                  </a:cubicBezTo>
                  <a:cubicBezTo>
                    <a:pt x="1109" y="729"/>
                    <a:pt x="1425" y="381"/>
                    <a:pt x="1837"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1024;p37">
              <a:extLst>
                <a:ext uri="{FF2B5EF4-FFF2-40B4-BE49-F238E27FC236}">
                  <a16:creationId xmlns:a16="http://schemas.microsoft.com/office/drawing/2014/main" id="{F60812ED-D917-3644-F0E9-5F30F250082E}"/>
                </a:ext>
              </a:extLst>
            </p:cNvPr>
            <p:cNvSpPr/>
            <p:nvPr/>
          </p:nvSpPr>
          <p:spPr>
            <a:xfrm>
              <a:off x="3113348" y="4122953"/>
              <a:ext cx="52555" cy="78800"/>
            </a:xfrm>
            <a:custGeom>
              <a:avLst/>
              <a:gdLst/>
              <a:ahLst/>
              <a:cxnLst/>
              <a:rect l="l" t="t" r="r" b="b"/>
              <a:pathLst>
                <a:path w="1648" h="2471" extrusionOk="0">
                  <a:moveTo>
                    <a:pt x="1648" y="0"/>
                  </a:moveTo>
                  <a:lnTo>
                    <a:pt x="1648" y="0"/>
                  </a:lnTo>
                  <a:cubicBezTo>
                    <a:pt x="1109" y="95"/>
                    <a:pt x="666" y="475"/>
                    <a:pt x="413" y="919"/>
                  </a:cubicBezTo>
                  <a:cubicBezTo>
                    <a:pt x="128" y="1394"/>
                    <a:pt x="1" y="1964"/>
                    <a:pt x="191" y="2471"/>
                  </a:cubicBezTo>
                  <a:cubicBezTo>
                    <a:pt x="349" y="1964"/>
                    <a:pt x="539" y="1552"/>
                    <a:pt x="793" y="1140"/>
                  </a:cubicBezTo>
                  <a:cubicBezTo>
                    <a:pt x="1014" y="760"/>
                    <a:pt x="1299" y="380"/>
                    <a:pt x="1648" y="0"/>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1025;p37">
              <a:extLst>
                <a:ext uri="{FF2B5EF4-FFF2-40B4-BE49-F238E27FC236}">
                  <a16:creationId xmlns:a16="http://schemas.microsoft.com/office/drawing/2014/main" id="{99675026-6B8D-2704-714E-D01035CFBA02}"/>
                </a:ext>
              </a:extLst>
            </p:cNvPr>
            <p:cNvSpPr/>
            <p:nvPr/>
          </p:nvSpPr>
          <p:spPr>
            <a:xfrm>
              <a:off x="3087102" y="4102735"/>
              <a:ext cx="59634" cy="90950"/>
            </a:xfrm>
            <a:custGeom>
              <a:avLst/>
              <a:gdLst/>
              <a:ahLst/>
              <a:cxnLst/>
              <a:rect l="l" t="t" r="r" b="b"/>
              <a:pathLst>
                <a:path w="1870" h="2852" extrusionOk="0">
                  <a:moveTo>
                    <a:pt x="1869" y="1"/>
                  </a:moveTo>
                  <a:cubicBezTo>
                    <a:pt x="1267" y="128"/>
                    <a:pt x="761" y="571"/>
                    <a:pt x="476" y="1078"/>
                  </a:cubicBezTo>
                  <a:cubicBezTo>
                    <a:pt x="159" y="1616"/>
                    <a:pt x="1" y="2249"/>
                    <a:pt x="191" y="2851"/>
                  </a:cubicBezTo>
                  <a:cubicBezTo>
                    <a:pt x="349" y="2281"/>
                    <a:pt x="539" y="1774"/>
                    <a:pt x="824" y="1299"/>
                  </a:cubicBezTo>
                  <a:cubicBezTo>
                    <a:pt x="1109" y="856"/>
                    <a:pt x="1457" y="444"/>
                    <a:pt x="1869"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1026;p37">
              <a:extLst>
                <a:ext uri="{FF2B5EF4-FFF2-40B4-BE49-F238E27FC236}">
                  <a16:creationId xmlns:a16="http://schemas.microsoft.com/office/drawing/2014/main" id="{D0E3642B-7D68-2DD7-C1B4-AD8864767A79}"/>
                </a:ext>
              </a:extLst>
            </p:cNvPr>
            <p:cNvSpPr/>
            <p:nvPr/>
          </p:nvSpPr>
          <p:spPr>
            <a:xfrm>
              <a:off x="1782291" y="1416003"/>
              <a:ext cx="939256" cy="1105563"/>
            </a:xfrm>
            <a:custGeom>
              <a:avLst/>
              <a:gdLst/>
              <a:ahLst/>
              <a:cxnLst/>
              <a:rect l="l" t="t" r="r" b="b"/>
              <a:pathLst>
                <a:path w="29453" h="34668" extrusionOk="0">
                  <a:moveTo>
                    <a:pt x="12634" y="1"/>
                  </a:moveTo>
                  <a:cubicBezTo>
                    <a:pt x="11107" y="1"/>
                    <a:pt x="9584" y="278"/>
                    <a:pt x="8171" y="835"/>
                  </a:cubicBezTo>
                  <a:cubicBezTo>
                    <a:pt x="4845" y="2134"/>
                    <a:pt x="2154" y="4952"/>
                    <a:pt x="1014" y="8309"/>
                  </a:cubicBezTo>
                  <a:cubicBezTo>
                    <a:pt x="570" y="9639"/>
                    <a:pt x="348" y="11032"/>
                    <a:pt x="253" y="12426"/>
                  </a:cubicBezTo>
                  <a:cubicBezTo>
                    <a:pt x="0" y="15656"/>
                    <a:pt x="412" y="18950"/>
                    <a:pt x="1267" y="22085"/>
                  </a:cubicBezTo>
                  <a:cubicBezTo>
                    <a:pt x="2470" y="26455"/>
                    <a:pt x="4719" y="30826"/>
                    <a:pt x="8646" y="33074"/>
                  </a:cubicBezTo>
                  <a:cubicBezTo>
                    <a:pt x="10483" y="34139"/>
                    <a:pt x="12597" y="34667"/>
                    <a:pt x="14713" y="34667"/>
                  </a:cubicBezTo>
                  <a:cubicBezTo>
                    <a:pt x="15806" y="34667"/>
                    <a:pt x="16899" y="34526"/>
                    <a:pt x="17956" y="34246"/>
                  </a:cubicBezTo>
                  <a:cubicBezTo>
                    <a:pt x="21028" y="33422"/>
                    <a:pt x="23784" y="31396"/>
                    <a:pt x="25557" y="28735"/>
                  </a:cubicBezTo>
                  <a:cubicBezTo>
                    <a:pt x="27141" y="26360"/>
                    <a:pt x="27964" y="23605"/>
                    <a:pt x="28566" y="20818"/>
                  </a:cubicBezTo>
                  <a:cubicBezTo>
                    <a:pt x="29104" y="18063"/>
                    <a:pt x="29452" y="15244"/>
                    <a:pt x="29009" y="12489"/>
                  </a:cubicBezTo>
                  <a:cubicBezTo>
                    <a:pt x="28566" y="9734"/>
                    <a:pt x="27236" y="7011"/>
                    <a:pt x="24987" y="5332"/>
                  </a:cubicBezTo>
                  <a:cubicBezTo>
                    <a:pt x="22929" y="3780"/>
                    <a:pt x="21028" y="1944"/>
                    <a:pt x="18495" y="1468"/>
                  </a:cubicBezTo>
                  <a:cubicBezTo>
                    <a:pt x="16705" y="492"/>
                    <a:pt x="14667" y="1"/>
                    <a:pt x="12634" y="1"/>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1027;p37">
              <a:extLst>
                <a:ext uri="{FF2B5EF4-FFF2-40B4-BE49-F238E27FC236}">
                  <a16:creationId xmlns:a16="http://schemas.microsoft.com/office/drawing/2014/main" id="{9EEA1531-ACE7-3F31-2F45-62EDFFED1EB6}"/>
                </a:ext>
              </a:extLst>
            </p:cNvPr>
            <p:cNvSpPr/>
            <p:nvPr/>
          </p:nvSpPr>
          <p:spPr>
            <a:xfrm>
              <a:off x="1492443" y="1105266"/>
              <a:ext cx="1542169" cy="1093827"/>
            </a:xfrm>
            <a:custGeom>
              <a:avLst/>
              <a:gdLst/>
              <a:ahLst/>
              <a:cxnLst/>
              <a:rect l="l" t="t" r="r" b="b"/>
              <a:pathLst>
                <a:path w="48359" h="34300" extrusionOk="0">
                  <a:moveTo>
                    <a:pt x="18505" y="0"/>
                  </a:moveTo>
                  <a:cubicBezTo>
                    <a:pt x="18460" y="0"/>
                    <a:pt x="18414" y="1"/>
                    <a:pt x="18368" y="2"/>
                  </a:cubicBezTo>
                  <a:cubicBezTo>
                    <a:pt x="16911" y="33"/>
                    <a:pt x="15423" y="667"/>
                    <a:pt x="14536" y="1838"/>
                  </a:cubicBezTo>
                  <a:cubicBezTo>
                    <a:pt x="13871" y="2662"/>
                    <a:pt x="13523" y="3675"/>
                    <a:pt x="13206" y="4689"/>
                  </a:cubicBezTo>
                  <a:cubicBezTo>
                    <a:pt x="12694" y="4301"/>
                    <a:pt x="12073" y="4141"/>
                    <a:pt x="11424" y="4141"/>
                  </a:cubicBezTo>
                  <a:cubicBezTo>
                    <a:pt x="10427" y="4141"/>
                    <a:pt x="9363" y="4519"/>
                    <a:pt x="8519" y="5037"/>
                  </a:cubicBezTo>
                  <a:cubicBezTo>
                    <a:pt x="6207" y="6462"/>
                    <a:pt x="4940" y="9439"/>
                    <a:pt x="5542" y="12099"/>
                  </a:cubicBezTo>
                  <a:cubicBezTo>
                    <a:pt x="3864" y="12416"/>
                    <a:pt x="2217" y="13778"/>
                    <a:pt x="1394" y="15266"/>
                  </a:cubicBezTo>
                  <a:cubicBezTo>
                    <a:pt x="538" y="16755"/>
                    <a:pt x="380" y="18591"/>
                    <a:pt x="982" y="20206"/>
                  </a:cubicBezTo>
                  <a:cubicBezTo>
                    <a:pt x="1330" y="21188"/>
                    <a:pt x="1964" y="22043"/>
                    <a:pt x="2565" y="22898"/>
                  </a:cubicBezTo>
                  <a:cubicBezTo>
                    <a:pt x="1045" y="23722"/>
                    <a:pt x="0" y="25717"/>
                    <a:pt x="190" y="27427"/>
                  </a:cubicBezTo>
                  <a:cubicBezTo>
                    <a:pt x="348" y="29169"/>
                    <a:pt x="1647" y="30721"/>
                    <a:pt x="3325" y="31196"/>
                  </a:cubicBezTo>
                  <a:cubicBezTo>
                    <a:pt x="3104" y="32082"/>
                    <a:pt x="3705" y="33032"/>
                    <a:pt x="4434" y="33571"/>
                  </a:cubicBezTo>
                  <a:cubicBezTo>
                    <a:pt x="5130" y="34109"/>
                    <a:pt x="6081" y="34299"/>
                    <a:pt x="6967" y="34299"/>
                  </a:cubicBezTo>
                  <a:cubicBezTo>
                    <a:pt x="7284" y="34299"/>
                    <a:pt x="7632" y="34267"/>
                    <a:pt x="7949" y="34204"/>
                  </a:cubicBezTo>
                  <a:cubicBezTo>
                    <a:pt x="8202" y="34109"/>
                    <a:pt x="8456" y="33982"/>
                    <a:pt x="8677" y="33887"/>
                  </a:cubicBezTo>
                  <a:cubicBezTo>
                    <a:pt x="9437" y="33507"/>
                    <a:pt x="10356" y="33412"/>
                    <a:pt x="10609" y="32621"/>
                  </a:cubicBezTo>
                  <a:cubicBezTo>
                    <a:pt x="11401" y="32304"/>
                    <a:pt x="12034" y="31639"/>
                    <a:pt x="12478" y="30911"/>
                  </a:cubicBezTo>
                  <a:cubicBezTo>
                    <a:pt x="13966" y="28567"/>
                    <a:pt x="14061" y="25527"/>
                    <a:pt x="13301" y="22867"/>
                  </a:cubicBezTo>
                  <a:lnTo>
                    <a:pt x="13301" y="22867"/>
                  </a:lnTo>
                  <a:cubicBezTo>
                    <a:pt x="14375" y="23940"/>
                    <a:pt x="15938" y="24600"/>
                    <a:pt x="17467" y="24600"/>
                  </a:cubicBezTo>
                  <a:cubicBezTo>
                    <a:pt x="17923" y="24600"/>
                    <a:pt x="18376" y="24542"/>
                    <a:pt x="18812" y="24418"/>
                  </a:cubicBezTo>
                  <a:cubicBezTo>
                    <a:pt x="20712" y="23880"/>
                    <a:pt x="22263" y="22265"/>
                    <a:pt x="22738" y="20333"/>
                  </a:cubicBezTo>
                  <a:cubicBezTo>
                    <a:pt x="23404" y="21948"/>
                    <a:pt x="24797" y="23025"/>
                    <a:pt x="26539" y="23183"/>
                  </a:cubicBezTo>
                  <a:cubicBezTo>
                    <a:pt x="26671" y="23196"/>
                    <a:pt x="26803" y="23202"/>
                    <a:pt x="26935" y="23202"/>
                  </a:cubicBezTo>
                  <a:cubicBezTo>
                    <a:pt x="28518" y="23202"/>
                    <a:pt x="30096" y="22343"/>
                    <a:pt x="30972" y="20998"/>
                  </a:cubicBezTo>
                  <a:lnTo>
                    <a:pt x="30972" y="20998"/>
                  </a:lnTo>
                  <a:cubicBezTo>
                    <a:pt x="30814" y="22328"/>
                    <a:pt x="31352" y="23563"/>
                    <a:pt x="32303" y="24482"/>
                  </a:cubicBezTo>
                  <a:cubicBezTo>
                    <a:pt x="32588" y="24735"/>
                    <a:pt x="32904" y="24957"/>
                    <a:pt x="33253" y="25083"/>
                  </a:cubicBezTo>
                  <a:cubicBezTo>
                    <a:pt x="33633" y="25242"/>
                    <a:pt x="34044" y="25242"/>
                    <a:pt x="34456" y="25242"/>
                  </a:cubicBezTo>
                  <a:cubicBezTo>
                    <a:pt x="35248" y="25210"/>
                    <a:pt x="36071" y="25052"/>
                    <a:pt x="36641" y="24482"/>
                  </a:cubicBezTo>
                  <a:lnTo>
                    <a:pt x="36641" y="24482"/>
                  </a:lnTo>
                  <a:cubicBezTo>
                    <a:pt x="36071" y="26034"/>
                    <a:pt x="36103" y="28029"/>
                    <a:pt x="36831" y="29517"/>
                  </a:cubicBezTo>
                  <a:cubicBezTo>
                    <a:pt x="37560" y="30974"/>
                    <a:pt x="39016" y="32114"/>
                    <a:pt x="40663" y="32272"/>
                  </a:cubicBezTo>
                  <a:cubicBezTo>
                    <a:pt x="40785" y="32284"/>
                    <a:pt x="40906" y="32290"/>
                    <a:pt x="41026" y="32290"/>
                  </a:cubicBezTo>
                  <a:cubicBezTo>
                    <a:pt x="42775" y="32290"/>
                    <a:pt x="44301" y="31027"/>
                    <a:pt x="45160" y="29485"/>
                  </a:cubicBezTo>
                  <a:cubicBezTo>
                    <a:pt x="46110" y="27839"/>
                    <a:pt x="46047" y="25622"/>
                    <a:pt x="44875" y="24133"/>
                  </a:cubicBezTo>
                  <a:cubicBezTo>
                    <a:pt x="46934" y="22993"/>
                    <a:pt x="48359" y="20713"/>
                    <a:pt x="48295" y="18370"/>
                  </a:cubicBezTo>
                  <a:cubicBezTo>
                    <a:pt x="48200" y="15994"/>
                    <a:pt x="46554" y="13714"/>
                    <a:pt x="44273" y="13049"/>
                  </a:cubicBezTo>
                  <a:cubicBezTo>
                    <a:pt x="45002" y="10579"/>
                    <a:pt x="43862" y="7729"/>
                    <a:pt x="41677" y="6304"/>
                  </a:cubicBezTo>
                  <a:cubicBezTo>
                    <a:pt x="40508" y="5548"/>
                    <a:pt x="39117" y="5193"/>
                    <a:pt x="37714" y="5193"/>
                  </a:cubicBezTo>
                  <a:cubicBezTo>
                    <a:pt x="36530" y="5193"/>
                    <a:pt x="35338" y="5446"/>
                    <a:pt x="34266" y="5924"/>
                  </a:cubicBezTo>
                  <a:cubicBezTo>
                    <a:pt x="34424" y="5100"/>
                    <a:pt x="33854" y="4435"/>
                    <a:pt x="33284" y="3834"/>
                  </a:cubicBezTo>
                  <a:cubicBezTo>
                    <a:pt x="32144" y="2567"/>
                    <a:pt x="30687" y="1522"/>
                    <a:pt x="29009" y="1300"/>
                  </a:cubicBezTo>
                  <a:cubicBezTo>
                    <a:pt x="28817" y="1275"/>
                    <a:pt x="28623" y="1262"/>
                    <a:pt x="28428" y="1262"/>
                  </a:cubicBezTo>
                  <a:cubicBezTo>
                    <a:pt x="26918" y="1262"/>
                    <a:pt x="25382" y="2012"/>
                    <a:pt x="24765" y="3359"/>
                  </a:cubicBezTo>
                  <a:cubicBezTo>
                    <a:pt x="24354" y="2409"/>
                    <a:pt x="23372" y="1775"/>
                    <a:pt x="22517" y="1237"/>
                  </a:cubicBezTo>
                  <a:cubicBezTo>
                    <a:pt x="21290" y="470"/>
                    <a:pt x="19914" y="0"/>
                    <a:pt x="18505"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1028;p37">
              <a:extLst>
                <a:ext uri="{FF2B5EF4-FFF2-40B4-BE49-F238E27FC236}">
                  <a16:creationId xmlns:a16="http://schemas.microsoft.com/office/drawing/2014/main" id="{7D6A99BA-2761-E242-F245-116E8FFC7F3E}"/>
                </a:ext>
              </a:extLst>
            </p:cNvPr>
            <p:cNvSpPr/>
            <p:nvPr/>
          </p:nvSpPr>
          <p:spPr>
            <a:xfrm>
              <a:off x="2613440" y="1998346"/>
              <a:ext cx="223230" cy="269662"/>
            </a:xfrm>
            <a:custGeom>
              <a:avLst/>
              <a:gdLst/>
              <a:ahLst/>
              <a:cxnLst/>
              <a:rect l="l" t="t" r="r" b="b"/>
              <a:pathLst>
                <a:path w="7000" h="8456" extrusionOk="0">
                  <a:moveTo>
                    <a:pt x="4046" y="1"/>
                  </a:moveTo>
                  <a:cubicBezTo>
                    <a:pt x="2952" y="1"/>
                    <a:pt x="1808" y="460"/>
                    <a:pt x="1141" y="1322"/>
                  </a:cubicBezTo>
                  <a:cubicBezTo>
                    <a:pt x="634" y="1987"/>
                    <a:pt x="381" y="2811"/>
                    <a:pt x="222" y="3634"/>
                  </a:cubicBezTo>
                  <a:cubicBezTo>
                    <a:pt x="64" y="4616"/>
                    <a:pt x="1" y="5661"/>
                    <a:pt x="349" y="6611"/>
                  </a:cubicBezTo>
                  <a:cubicBezTo>
                    <a:pt x="729" y="7561"/>
                    <a:pt x="1553" y="8353"/>
                    <a:pt x="2566" y="8448"/>
                  </a:cubicBezTo>
                  <a:cubicBezTo>
                    <a:pt x="2624" y="8453"/>
                    <a:pt x="2681" y="8455"/>
                    <a:pt x="2739" y="8455"/>
                  </a:cubicBezTo>
                  <a:cubicBezTo>
                    <a:pt x="3409" y="8455"/>
                    <a:pt x="4070" y="8125"/>
                    <a:pt x="4624" y="7688"/>
                  </a:cubicBezTo>
                  <a:cubicBezTo>
                    <a:pt x="5543" y="6927"/>
                    <a:pt x="6081" y="5819"/>
                    <a:pt x="6493" y="4679"/>
                  </a:cubicBezTo>
                  <a:cubicBezTo>
                    <a:pt x="6778" y="3951"/>
                    <a:pt x="7000" y="3159"/>
                    <a:pt x="6905" y="2367"/>
                  </a:cubicBezTo>
                  <a:cubicBezTo>
                    <a:pt x="6762" y="751"/>
                    <a:pt x="5444" y="1"/>
                    <a:pt x="4046" y="1"/>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1029;p37">
              <a:extLst>
                <a:ext uri="{FF2B5EF4-FFF2-40B4-BE49-F238E27FC236}">
                  <a16:creationId xmlns:a16="http://schemas.microsoft.com/office/drawing/2014/main" id="{A4611392-E911-D8B8-62FC-D44C446B5FDF}"/>
                </a:ext>
              </a:extLst>
            </p:cNvPr>
            <p:cNvSpPr/>
            <p:nvPr/>
          </p:nvSpPr>
          <p:spPr>
            <a:xfrm>
              <a:off x="2673042" y="2049402"/>
              <a:ext cx="127273" cy="178106"/>
            </a:xfrm>
            <a:custGeom>
              <a:avLst/>
              <a:gdLst/>
              <a:ahLst/>
              <a:cxnLst/>
              <a:rect l="l" t="t" r="r" b="b"/>
              <a:pathLst>
                <a:path w="3991" h="5585" extrusionOk="0">
                  <a:moveTo>
                    <a:pt x="2342" y="0"/>
                  </a:moveTo>
                  <a:cubicBezTo>
                    <a:pt x="2301" y="0"/>
                    <a:pt x="2259" y="2"/>
                    <a:pt x="2217" y="6"/>
                  </a:cubicBezTo>
                  <a:cubicBezTo>
                    <a:pt x="1552" y="69"/>
                    <a:pt x="982" y="544"/>
                    <a:pt x="634" y="1115"/>
                  </a:cubicBezTo>
                  <a:cubicBezTo>
                    <a:pt x="285" y="1685"/>
                    <a:pt x="127" y="2350"/>
                    <a:pt x="0" y="3015"/>
                  </a:cubicBezTo>
                  <a:cubicBezTo>
                    <a:pt x="289" y="2798"/>
                    <a:pt x="650" y="2600"/>
                    <a:pt x="1001" y="2600"/>
                  </a:cubicBezTo>
                  <a:cubicBezTo>
                    <a:pt x="1113" y="2600"/>
                    <a:pt x="1223" y="2620"/>
                    <a:pt x="1330" y="2666"/>
                  </a:cubicBezTo>
                  <a:cubicBezTo>
                    <a:pt x="1520" y="2761"/>
                    <a:pt x="1647" y="2951"/>
                    <a:pt x="1742" y="3141"/>
                  </a:cubicBezTo>
                  <a:cubicBezTo>
                    <a:pt x="1964" y="3648"/>
                    <a:pt x="1900" y="4250"/>
                    <a:pt x="1552" y="4661"/>
                  </a:cubicBezTo>
                  <a:cubicBezTo>
                    <a:pt x="1286" y="4975"/>
                    <a:pt x="873" y="5160"/>
                    <a:pt x="468" y="5160"/>
                  </a:cubicBezTo>
                  <a:cubicBezTo>
                    <a:pt x="341" y="5160"/>
                    <a:pt x="216" y="5142"/>
                    <a:pt x="95" y="5105"/>
                  </a:cubicBezTo>
                  <a:lnTo>
                    <a:pt x="95" y="5105"/>
                  </a:lnTo>
                  <a:cubicBezTo>
                    <a:pt x="95" y="5105"/>
                    <a:pt x="455" y="5584"/>
                    <a:pt x="1123" y="5584"/>
                  </a:cubicBezTo>
                  <a:cubicBezTo>
                    <a:pt x="1484" y="5584"/>
                    <a:pt x="1936" y="5444"/>
                    <a:pt x="2470" y="5010"/>
                  </a:cubicBezTo>
                  <a:cubicBezTo>
                    <a:pt x="3991" y="3775"/>
                    <a:pt x="3674" y="1083"/>
                    <a:pt x="3674" y="1083"/>
                  </a:cubicBezTo>
                  <a:cubicBezTo>
                    <a:pt x="3614" y="458"/>
                    <a:pt x="2995" y="0"/>
                    <a:pt x="2342" y="0"/>
                  </a:cubicBezTo>
                  <a:close/>
                </a:path>
              </a:pathLst>
            </a:custGeom>
            <a:solidFill>
              <a:srgbClr val="FCAF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1030;p37">
              <a:extLst>
                <a:ext uri="{FF2B5EF4-FFF2-40B4-BE49-F238E27FC236}">
                  <a16:creationId xmlns:a16="http://schemas.microsoft.com/office/drawing/2014/main" id="{0063A7DA-5AA3-85F2-5A0F-C50E8D046789}"/>
                </a:ext>
              </a:extLst>
            </p:cNvPr>
            <p:cNvSpPr/>
            <p:nvPr/>
          </p:nvSpPr>
          <p:spPr>
            <a:xfrm>
              <a:off x="2655854" y="2042928"/>
              <a:ext cx="135373" cy="172812"/>
            </a:xfrm>
            <a:custGeom>
              <a:avLst/>
              <a:gdLst/>
              <a:ahLst/>
              <a:cxnLst/>
              <a:rect l="l" t="t" r="r" b="b"/>
              <a:pathLst>
                <a:path w="4245" h="5419" extrusionOk="0">
                  <a:moveTo>
                    <a:pt x="2760" y="0"/>
                  </a:moveTo>
                  <a:cubicBezTo>
                    <a:pt x="2652" y="0"/>
                    <a:pt x="2544" y="7"/>
                    <a:pt x="2439" y="19"/>
                  </a:cubicBezTo>
                  <a:cubicBezTo>
                    <a:pt x="2186" y="82"/>
                    <a:pt x="1901" y="209"/>
                    <a:pt x="1679" y="367"/>
                  </a:cubicBezTo>
                  <a:cubicBezTo>
                    <a:pt x="1204" y="684"/>
                    <a:pt x="856" y="1159"/>
                    <a:pt x="634" y="1634"/>
                  </a:cubicBezTo>
                  <a:cubicBezTo>
                    <a:pt x="444" y="2141"/>
                    <a:pt x="286" y="2648"/>
                    <a:pt x="191" y="3123"/>
                  </a:cubicBezTo>
                  <a:lnTo>
                    <a:pt x="1" y="3978"/>
                  </a:lnTo>
                  <a:lnTo>
                    <a:pt x="698" y="3503"/>
                  </a:lnTo>
                  <a:cubicBezTo>
                    <a:pt x="1000" y="3283"/>
                    <a:pt x="1327" y="3110"/>
                    <a:pt x="1552" y="3110"/>
                  </a:cubicBezTo>
                  <a:cubicBezTo>
                    <a:pt x="1587" y="3110"/>
                    <a:pt x="1618" y="3114"/>
                    <a:pt x="1648" y="3123"/>
                  </a:cubicBezTo>
                  <a:cubicBezTo>
                    <a:pt x="1901" y="3186"/>
                    <a:pt x="2123" y="3534"/>
                    <a:pt x="2154" y="3883"/>
                  </a:cubicBezTo>
                  <a:cubicBezTo>
                    <a:pt x="2186" y="4263"/>
                    <a:pt x="2091" y="4643"/>
                    <a:pt x="1774" y="4928"/>
                  </a:cubicBezTo>
                  <a:cubicBezTo>
                    <a:pt x="1531" y="5171"/>
                    <a:pt x="1196" y="5322"/>
                    <a:pt x="828" y="5322"/>
                  </a:cubicBezTo>
                  <a:cubicBezTo>
                    <a:pt x="764" y="5322"/>
                    <a:pt x="700" y="5317"/>
                    <a:pt x="634" y="5308"/>
                  </a:cubicBezTo>
                  <a:lnTo>
                    <a:pt x="634" y="5308"/>
                  </a:lnTo>
                  <a:cubicBezTo>
                    <a:pt x="797" y="5383"/>
                    <a:pt x="974" y="5418"/>
                    <a:pt x="1154" y="5418"/>
                  </a:cubicBezTo>
                  <a:cubicBezTo>
                    <a:pt x="1431" y="5418"/>
                    <a:pt x="1715" y="5335"/>
                    <a:pt x="1964" y="5181"/>
                  </a:cubicBezTo>
                  <a:cubicBezTo>
                    <a:pt x="2408" y="4896"/>
                    <a:pt x="2661" y="4389"/>
                    <a:pt x="2661" y="3883"/>
                  </a:cubicBezTo>
                  <a:cubicBezTo>
                    <a:pt x="2661" y="3629"/>
                    <a:pt x="2629" y="3344"/>
                    <a:pt x="2503" y="3123"/>
                  </a:cubicBezTo>
                  <a:cubicBezTo>
                    <a:pt x="2376" y="2869"/>
                    <a:pt x="2154" y="2616"/>
                    <a:pt x="1838" y="2521"/>
                  </a:cubicBezTo>
                  <a:cubicBezTo>
                    <a:pt x="1727" y="2488"/>
                    <a:pt x="1621" y="2474"/>
                    <a:pt x="1518" y="2474"/>
                  </a:cubicBezTo>
                  <a:cubicBezTo>
                    <a:pt x="1347" y="2474"/>
                    <a:pt x="1186" y="2513"/>
                    <a:pt x="1036" y="2565"/>
                  </a:cubicBezTo>
                  <a:lnTo>
                    <a:pt x="1036" y="2565"/>
                  </a:lnTo>
                  <a:cubicBezTo>
                    <a:pt x="1095" y="2334"/>
                    <a:pt x="1158" y="2107"/>
                    <a:pt x="1236" y="1888"/>
                  </a:cubicBezTo>
                  <a:cubicBezTo>
                    <a:pt x="1426" y="1476"/>
                    <a:pt x="1648" y="1096"/>
                    <a:pt x="1996" y="811"/>
                  </a:cubicBezTo>
                  <a:cubicBezTo>
                    <a:pt x="2283" y="576"/>
                    <a:pt x="2634" y="406"/>
                    <a:pt x="2978" y="406"/>
                  </a:cubicBezTo>
                  <a:cubicBezTo>
                    <a:pt x="3053" y="406"/>
                    <a:pt x="3127" y="414"/>
                    <a:pt x="3199" y="431"/>
                  </a:cubicBezTo>
                  <a:cubicBezTo>
                    <a:pt x="3643" y="494"/>
                    <a:pt x="4086" y="779"/>
                    <a:pt x="4213" y="1286"/>
                  </a:cubicBezTo>
                  <a:cubicBezTo>
                    <a:pt x="4245" y="747"/>
                    <a:pt x="3833" y="272"/>
                    <a:pt x="3294" y="82"/>
                  </a:cubicBezTo>
                  <a:cubicBezTo>
                    <a:pt x="3134" y="22"/>
                    <a:pt x="2948" y="0"/>
                    <a:pt x="2760"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1031;p37">
              <a:extLst>
                <a:ext uri="{FF2B5EF4-FFF2-40B4-BE49-F238E27FC236}">
                  <a16:creationId xmlns:a16="http://schemas.microsoft.com/office/drawing/2014/main" id="{A8BA9067-BF57-866A-A528-2D106F1B4999}"/>
                </a:ext>
              </a:extLst>
            </p:cNvPr>
            <p:cNvSpPr/>
            <p:nvPr/>
          </p:nvSpPr>
          <p:spPr>
            <a:xfrm>
              <a:off x="1687354" y="1998346"/>
              <a:ext cx="223230" cy="269662"/>
            </a:xfrm>
            <a:custGeom>
              <a:avLst/>
              <a:gdLst/>
              <a:ahLst/>
              <a:cxnLst/>
              <a:rect l="l" t="t" r="r" b="b"/>
              <a:pathLst>
                <a:path w="7000" h="8456" extrusionOk="0">
                  <a:moveTo>
                    <a:pt x="2941" y="1"/>
                  </a:moveTo>
                  <a:cubicBezTo>
                    <a:pt x="1534" y="1"/>
                    <a:pt x="206" y="751"/>
                    <a:pt x="64" y="2367"/>
                  </a:cubicBezTo>
                  <a:cubicBezTo>
                    <a:pt x="0" y="3159"/>
                    <a:pt x="222" y="3951"/>
                    <a:pt x="475" y="4679"/>
                  </a:cubicBezTo>
                  <a:cubicBezTo>
                    <a:pt x="887" y="5819"/>
                    <a:pt x="1457" y="6927"/>
                    <a:pt x="2375" y="7688"/>
                  </a:cubicBezTo>
                  <a:cubicBezTo>
                    <a:pt x="2900" y="8125"/>
                    <a:pt x="3586" y="8455"/>
                    <a:pt x="4261" y="8455"/>
                  </a:cubicBezTo>
                  <a:cubicBezTo>
                    <a:pt x="4318" y="8455"/>
                    <a:pt x="4376" y="8453"/>
                    <a:pt x="4434" y="8448"/>
                  </a:cubicBezTo>
                  <a:cubicBezTo>
                    <a:pt x="5447" y="8353"/>
                    <a:pt x="6271" y="7561"/>
                    <a:pt x="6619" y="6611"/>
                  </a:cubicBezTo>
                  <a:cubicBezTo>
                    <a:pt x="6999" y="5661"/>
                    <a:pt x="6936" y="4616"/>
                    <a:pt x="6746" y="3634"/>
                  </a:cubicBezTo>
                  <a:cubicBezTo>
                    <a:pt x="6587" y="2811"/>
                    <a:pt x="6366" y="1987"/>
                    <a:pt x="5859" y="1322"/>
                  </a:cubicBezTo>
                  <a:cubicBezTo>
                    <a:pt x="5192" y="460"/>
                    <a:pt x="4042" y="1"/>
                    <a:pt x="2941" y="1"/>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1032;p37">
              <a:extLst>
                <a:ext uri="{FF2B5EF4-FFF2-40B4-BE49-F238E27FC236}">
                  <a16:creationId xmlns:a16="http://schemas.microsoft.com/office/drawing/2014/main" id="{BED841BE-3957-81A9-318C-415068315202}"/>
                </a:ext>
              </a:extLst>
            </p:cNvPr>
            <p:cNvSpPr/>
            <p:nvPr/>
          </p:nvSpPr>
          <p:spPr>
            <a:xfrm>
              <a:off x="1723709" y="2049402"/>
              <a:ext cx="127273" cy="178106"/>
            </a:xfrm>
            <a:custGeom>
              <a:avLst/>
              <a:gdLst/>
              <a:ahLst/>
              <a:cxnLst/>
              <a:rect l="l" t="t" r="r" b="b"/>
              <a:pathLst>
                <a:path w="3991" h="5585" extrusionOk="0">
                  <a:moveTo>
                    <a:pt x="1622" y="0"/>
                  </a:moveTo>
                  <a:cubicBezTo>
                    <a:pt x="992" y="0"/>
                    <a:pt x="345" y="458"/>
                    <a:pt x="285" y="1083"/>
                  </a:cubicBezTo>
                  <a:cubicBezTo>
                    <a:pt x="285" y="1083"/>
                    <a:pt x="0" y="3775"/>
                    <a:pt x="1520" y="5010"/>
                  </a:cubicBezTo>
                  <a:cubicBezTo>
                    <a:pt x="2043" y="5444"/>
                    <a:pt x="2492" y="5584"/>
                    <a:pt x="2854" y="5584"/>
                  </a:cubicBezTo>
                  <a:cubicBezTo>
                    <a:pt x="3522" y="5584"/>
                    <a:pt x="3896" y="5105"/>
                    <a:pt x="3896" y="5105"/>
                  </a:cubicBezTo>
                  <a:lnTo>
                    <a:pt x="3896" y="5105"/>
                  </a:lnTo>
                  <a:cubicBezTo>
                    <a:pt x="3768" y="5142"/>
                    <a:pt x="3638" y="5160"/>
                    <a:pt x="3510" y="5160"/>
                  </a:cubicBezTo>
                  <a:cubicBezTo>
                    <a:pt x="3099" y="5160"/>
                    <a:pt x="2704" y="4975"/>
                    <a:pt x="2439" y="4661"/>
                  </a:cubicBezTo>
                  <a:cubicBezTo>
                    <a:pt x="2090" y="4250"/>
                    <a:pt x="1995" y="3648"/>
                    <a:pt x="2217" y="3141"/>
                  </a:cubicBezTo>
                  <a:cubicBezTo>
                    <a:pt x="2312" y="2951"/>
                    <a:pt x="2470" y="2761"/>
                    <a:pt x="2661" y="2666"/>
                  </a:cubicBezTo>
                  <a:cubicBezTo>
                    <a:pt x="2768" y="2620"/>
                    <a:pt x="2876" y="2600"/>
                    <a:pt x="2986" y="2600"/>
                  </a:cubicBezTo>
                  <a:cubicBezTo>
                    <a:pt x="3329" y="2600"/>
                    <a:pt x="3678" y="2798"/>
                    <a:pt x="3991" y="3015"/>
                  </a:cubicBezTo>
                  <a:cubicBezTo>
                    <a:pt x="3832" y="2350"/>
                    <a:pt x="3674" y="1685"/>
                    <a:pt x="3326" y="1115"/>
                  </a:cubicBezTo>
                  <a:cubicBezTo>
                    <a:pt x="2977" y="544"/>
                    <a:pt x="2407" y="69"/>
                    <a:pt x="1742" y="6"/>
                  </a:cubicBezTo>
                  <a:cubicBezTo>
                    <a:pt x="1702" y="2"/>
                    <a:pt x="1662" y="0"/>
                    <a:pt x="1622" y="0"/>
                  </a:cubicBezTo>
                  <a:close/>
                </a:path>
              </a:pathLst>
            </a:custGeom>
            <a:solidFill>
              <a:srgbClr val="FCAF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1033;p37">
              <a:extLst>
                <a:ext uri="{FF2B5EF4-FFF2-40B4-BE49-F238E27FC236}">
                  <a16:creationId xmlns:a16="http://schemas.microsoft.com/office/drawing/2014/main" id="{41E8FFF8-FF3E-847E-48F5-501DE7B48440}"/>
                </a:ext>
              </a:extLst>
            </p:cNvPr>
            <p:cNvSpPr/>
            <p:nvPr/>
          </p:nvSpPr>
          <p:spPr>
            <a:xfrm>
              <a:off x="1731777" y="2042928"/>
              <a:ext cx="135373" cy="172812"/>
            </a:xfrm>
            <a:custGeom>
              <a:avLst/>
              <a:gdLst/>
              <a:ahLst/>
              <a:cxnLst/>
              <a:rect l="l" t="t" r="r" b="b"/>
              <a:pathLst>
                <a:path w="4245" h="5419" extrusionOk="0">
                  <a:moveTo>
                    <a:pt x="1493" y="0"/>
                  </a:moveTo>
                  <a:cubicBezTo>
                    <a:pt x="1312" y="0"/>
                    <a:pt x="1131" y="22"/>
                    <a:pt x="951" y="82"/>
                  </a:cubicBezTo>
                  <a:cubicBezTo>
                    <a:pt x="444" y="272"/>
                    <a:pt x="1" y="747"/>
                    <a:pt x="32" y="1286"/>
                  </a:cubicBezTo>
                  <a:cubicBezTo>
                    <a:pt x="191" y="779"/>
                    <a:pt x="634" y="494"/>
                    <a:pt x="1046" y="431"/>
                  </a:cubicBezTo>
                  <a:cubicBezTo>
                    <a:pt x="1124" y="414"/>
                    <a:pt x="1203" y="406"/>
                    <a:pt x="1281" y="406"/>
                  </a:cubicBezTo>
                  <a:cubicBezTo>
                    <a:pt x="1642" y="406"/>
                    <a:pt x="1989" y="576"/>
                    <a:pt x="2249" y="811"/>
                  </a:cubicBezTo>
                  <a:cubicBezTo>
                    <a:pt x="2598" y="1096"/>
                    <a:pt x="2851" y="1476"/>
                    <a:pt x="3009" y="1888"/>
                  </a:cubicBezTo>
                  <a:cubicBezTo>
                    <a:pt x="3105" y="2110"/>
                    <a:pt x="3176" y="2340"/>
                    <a:pt x="3239" y="2575"/>
                  </a:cubicBezTo>
                  <a:lnTo>
                    <a:pt x="3239" y="2575"/>
                  </a:lnTo>
                  <a:cubicBezTo>
                    <a:pt x="3099" y="2517"/>
                    <a:pt x="2923" y="2474"/>
                    <a:pt x="2735" y="2474"/>
                  </a:cubicBezTo>
                  <a:cubicBezTo>
                    <a:pt x="2628" y="2474"/>
                    <a:pt x="2518" y="2488"/>
                    <a:pt x="2408" y="2521"/>
                  </a:cubicBezTo>
                  <a:cubicBezTo>
                    <a:pt x="2122" y="2616"/>
                    <a:pt x="1901" y="2869"/>
                    <a:pt x="1774" y="3123"/>
                  </a:cubicBezTo>
                  <a:cubicBezTo>
                    <a:pt x="1647" y="3344"/>
                    <a:pt x="1584" y="3629"/>
                    <a:pt x="1584" y="3883"/>
                  </a:cubicBezTo>
                  <a:cubicBezTo>
                    <a:pt x="1584" y="4389"/>
                    <a:pt x="1869" y="4896"/>
                    <a:pt x="2281" y="5181"/>
                  </a:cubicBezTo>
                  <a:cubicBezTo>
                    <a:pt x="2530" y="5335"/>
                    <a:pt x="2826" y="5418"/>
                    <a:pt x="3112" y="5418"/>
                  </a:cubicBezTo>
                  <a:cubicBezTo>
                    <a:pt x="3298" y="5418"/>
                    <a:pt x="3480" y="5383"/>
                    <a:pt x="3643" y="5308"/>
                  </a:cubicBezTo>
                  <a:lnTo>
                    <a:pt x="3643" y="5308"/>
                  </a:lnTo>
                  <a:cubicBezTo>
                    <a:pt x="3577" y="5317"/>
                    <a:pt x="3512" y="5322"/>
                    <a:pt x="3447" y="5322"/>
                  </a:cubicBezTo>
                  <a:cubicBezTo>
                    <a:pt x="3072" y="5322"/>
                    <a:pt x="2714" y="5171"/>
                    <a:pt x="2471" y="4928"/>
                  </a:cubicBezTo>
                  <a:cubicBezTo>
                    <a:pt x="2186" y="4643"/>
                    <a:pt x="2059" y="4263"/>
                    <a:pt x="2091" y="3883"/>
                  </a:cubicBezTo>
                  <a:cubicBezTo>
                    <a:pt x="2122" y="3534"/>
                    <a:pt x="2344" y="3186"/>
                    <a:pt x="2598" y="3123"/>
                  </a:cubicBezTo>
                  <a:cubicBezTo>
                    <a:pt x="2619" y="3120"/>
                    <a:pt x="2641" y="3119"/>
                    <a:pt x="2664" y="3119"/>
                  </a:cubicBezTo>
                  <a:cubicBezTo>
                    <a:pt x="2910" y="3119"/>
                    <a:pt x="3229" y="3271"/>
                    <a:pt x="3548" y="3503"/>
                  </a:cubicBezTo>
                  <a:lnTo>
                    <a:pt x="4244" y="3978"/>
                  </a:lnTo>
                  <a:lnTo>
                    <a:pt x="4244" y="3978"/>
                  </a:lnTo>
                  <a:lnTo>
                    <a:pt x="4054" y="3123"/>
                  </a:lnTo>
                  <a:cubicBezTo>
                    <a:pt x="3959" y="2648"/>
                    <a:pt x="3833" y="2141"/>
                    <a:pt x="3611" y="1634"/>
                  </a:cubicBezTo>
                  <a:cubicBezTo>
                    <a:pt x="3389" y="1159"/>
                    <a:pt x="3041" y="684"/>
                    <a:pt x="2598" y="367"/>
                  </a:cubicBezTo>
                  <a:cubicBezTo>
                    <a:pt x="2344" y="209"/>
                    <a:pt x="2091" y="82"/>
                    <a:pt x="1806" y="19"/>
                  </a:cubicBezTo>
                  <a:cubicBezTo>
                    <a:pt x="1701" y="7"/>
                    <a:pt x="1597" y="0"/>
                    <a:pt x="1493"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1034;p37">
              <a:extLst>
                <a:ext uri="{FF2B5EF4-FFF2-40B4-BE49-F238E27FC236}">
                  <a16:creationId xmlns:a16="http://schemas.microsoft.com/office/drawing/2014/main" id="{11D5E614-C351-4C50-4060-284BAD0DB7F7}"/>
                </a:ext>
              </a:extLst>
            </p:cNvPr>
            <p:cNvSpPr/>
            <p:nvPr/>
          </p:nvSpPr>
          <p:spPr>
            <a:xfrm>
              <a:off x="2268039" y="2080877"/>
              <a:ext cx="65693" cy="290901"/>
            </a:xfrm>
            <a:custGeom>
              <a:avLst/>
              <a:gdLst/>
              <a:ahLst/>
              <a:cxnLst/>
              <a:rect l="l" t="t" r="r" b="b"/>
              <a:pathLst>
                <a:path w="2060" h="9122" extrusionOk="0">
                  <a:moveTo>
                    <a:pt x="1838" y="1"/>
                  </a:moveTo>
                  <a:cubicBezTo>
                    <a:pt x="1648" y="698"/>
                    <a:pt x="1521" y="1426"/>
                    <a:pt x="1426" y="2123"/>
                  </a:cubicBezTo>
                  <a:cubicBezTo>
                    <a:pt x="1331" y="2851"/>
                    <a:pt x="1268" y="3579"/>
                    <a:pt x="1236" y="4308"/>
                  </a:cubicBezTo>
                  <a:cubicBezTo>
                    <a:pt x="1204" y="5005"/>
                    <a:pt x="1204" y="5733"/>
                    <a:pt x="1204" y="6461"/>
                  </a:cubicBezTo>
                  <a:cubicBezTo>
                    <a:pt x="1229" y="7017"/>
                    <a:pt x="1271" y="7554"/>
                    <a:pt x="1318" y="8100"/>
                  </a:cubicBezTo>
                  <a:lnTo>
                    <a:pt x="1318" y="8100"/>
                  </a:lnTo>
                  <a:cubicBezTo>
                    <a:pt x="1164" y="8008"/>
                    <a:pt x="1010" y="7915"/>
                    <a:pt x="856" y="7823"/>
                  </a:cubicBezTo>
                  <a:cubicBezTo>
                    <a:pt x="571" y="7601"/>
                    <a:pt x="286" y="7348"/>
                    <a:pt x="1" y="7063"/>
                  </a:cubicBezTo>
                  <a:lnTo>
                    <a:pt x="1" y="7063"/>
                  </a:lnTo>
                  <a:cubicBezTo>
                    <a:pt x="159" y="7411"/>
                    <a:pt x="349" y="7760"/>
                    <a:pt x="603" y="8076"/>
                  </a:cubicBezTo>
                  <a:cubicBezTo>
                    <a:pt x="729" y="8235"/>
                    <a:pt x="888" y="8393"/>
                    <a:pt x="1046" y="8520"/>
                  </a:cubicBezTo>
                  <a:cubicBezTo>
                    <a:pt x="1204" y="8646"/>
                    <a:pt x="1363" y="8773"/>
                    <a:pt x="1521" y="8868"/>
                  </a:cubicBezTo>
                  <a:lnTo>
                    <a:pt x="1964" y="9121"/>
                  </a:lnTo>
                  <a:lnTo>
                    <a:pt x="1996" y="8615"/>
                  </a:lnTo>
                  <a:cubicBezTo>
                    <a:pt x="2028" y="7886"/>
                    <a:pt x="2028" y="7158"/>
                    <a:pt x="2059" y="6461"/>
                  </a:cubicBezTo>
                  <a:cubicBezTo>
                    <a:pt x="2059" y="5733"/>
                    <a:pt x="2059" y="5036"/>
                    <a:pt x="2059" y="4308"/>
                  </a:cubicBezTo>
                  <a:cubicBezTo>
                    <a:pt x="2059" y="3579"/>
                    <a:pt x="2028" y="2883"/>
                    <a:pt x="1996" y="2154"/>
                  </a:cubicBezTo>
                  <a:cubicBezTo>
                    <a:pt x="1964" y="1426"/>
                    <a:pt x="1933" y="729"/>
                    <a:pt x="1838" y="1"/>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1035;p37">
              <a:extLst>
                <a:ext uri="{FF2B5EF4-FFF2-40B4-BE49-F238E27FC236}">
                  <a16:creationId xmlns:a16="http://schemas.microsoft.com/office/drawing/2014/main" id="{7B89C92B-3A57-23C2-1333-66E34738FF52}"/>
                </a:ext>
              </a:extLst>
            </p:cNvPr>
            <p:cNvSpPr/>
            <p:nvPr/>
          </p:nvSpPr>
          <p:spPr>
            <a:xfrm>
              <a:off x="2192301" y="2348530"/>
              <a:ext cx="215162" cy="93151"/>
            </a:xfrm>
            <a:custGeom>
              <a:avLst/>
              <a:gdLst/>
              <a:ahLst/>
              <a:cxnLst/>
              <a:rect l="l" t="t" r="r" b="b"/>
              <a:pathLst>
                <a:path w="6747" h="2921" extrusionOk="0">
                  <a:moveTo>
                    <a:pt x="6746" y="0"/>
                  </a:moveTo>
                  <a:cubicBezTo>
                    <a:pt x="6176" y="475"/>
                    <a:pt x="5701" y="982"/>
                    <a:pt x="5163" y="1394"/>
                  </a:cubicBezTo>
                  <a:cubicBezTo>
                    <a:pt x="4624" y="1774"/>
                    <a:pt x="4023" y="2027"/>
                    <a:pt x="3453" y="2059"/>
                  </a:cubicBezTo>
                  <a:cubicBezTo>
                    <a:pt x="3393" y="2065"/>
                    <a:pt x="3333" y="2068"/>
                    <a:pt x="3273" y="2068"/>
                  </a:cubicBezTo>
                  <a:cubicBezTo>
                    <a:pt x="2757" y="2068"/>
                    <a:pt x="2218" y="1836"/>
                    <a:pt x="1679" y="1552"/>
                  </a:cubicBezTo>
                  <a:cubicBezTo>
                    <a:pt x="1078" y="1235"/>
                    <a:pt x="507" y="855"/>
                    <a:pt x="1" y="348"/>
                  </a:cubicBezTo>
                  <a:lnTo>
                    <a:pt x="1" y="348"/>
                  </a:lnTo>
                  <a:cubicBezTo>
                    <a:pt x="222" y="1045"/>
                    <a:pt x="729" y="1647"/>
                    <a:pt x="1299" y="2122"/>
                  </a:cubicBezTo>
                  <a:cubicBezTo>
                    <a:pt x="1830" y="2535"/>
                    <a:pt x="2525" y="2920"/>
                    <a:pt x="3309" y="2920"/>
                  </a:cubicBezTo>
                  <a:cubicBezTo>
                    <a:pt x="3367" y="2920"/>
                    <a:pt x="3425" y="2918"/>
                    <a:pt x="3484" y="2914"/>
                  </a:cubicBezTo>
                  <a:cubicBezTo>
                    <a:pt x="4339" y="2882"/>
                    <a:pt x="5068" y="2439"/>
                    <a:pt x="5606" y="1869"/>
                  </a:cubicBezTo>
                  <a:cubicBezTo>
                    <a:pt x="6145" y="1330"/>
                    <a:pt x="6493" y="697"/>
                    <a:pt x="6746"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1036;p37">
              <a:extLst>
                <a:ext uri="{FF2B5EF4-FFF2-40B4-BE49-F238E27FC236}">
                  <a16:creationId xmlns:a16="http://schemas.microsoft.com/office/drawing/2014/main" id="{EACCF091-C18B-661B-6ACA-4B7B12A16006}"/>
                </a:ext>
              </a:extLst>
            </p:cNvPr>
            <p:cNvSpPr/>
            <p:nvPr/>
          </p:nvSpPr>
          <p:spPr>
            <a:xfrm>
              <a:off x="2091305" y="2120389"/>
              <a:ext cx="71752" cy="98094"/>
            </a:xfrm>
            <a:custGeom>
              <a:avLst/>
              <a:gdLst/>
              <a:ahLst/>
              <a:cxnLst/>
              <a:rect l="l" t="t" r="r" b="b"/>
              <a:pathLst>
                <a:path w="2250" h="3076" extrusionOk="0">
                  <a:moveTo>
                    <a:pt x="1517" y="1"/>
                  </a:moveTo>
                  <a:cubicBezTo>
                    <a:pt x="1098" y="1"/>
                    <a:pt x="597" y="506"/>
                    <a:pt x="318" y="1232"/>
                  </a:cubicBezTo>
                  <a:cubicBezTo>
                    <a:pt x="1" y="2055"/>
                    <a:pt x="128" y="2879"/>
                    <a:pt x="571" y="3037"/>
                  </a:cubicBezTo>
                  <a:cubicBezTo>
                    <a:pt x="631" y="3063"/>
                    <a:pt x="695" y="3075"/>
                    <a:pt x="761" y="3075"/>
                  </a:cubicBezTo>
                  <a:cubicBezTo>
                    <a:pt x="1180" y="3075"/>
                    <a:pt x="1691" y="2573"/>
                    <a:pt x="1964" y="1834"/>
                  </a:cubicBezTo>
                  <a:cubicBezTo>
                    <a:pt x="2249" y="1010"/>
                    <a:pt x="2154" y="219"/>
                    <a:pt x="1679" y="29"/>
                  </a:cubicBezTo>
                  <a:cubicBezTo>
                    <a:pt x="1627" y="10"/>
                    <a:pt x="1573" y="1"/>
                    <a:pt x="1517" y="1"/>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1037;p37">
              <a:extLst>
                <a:ext uri="{FF2B5EF4-FFF2-40B4-BE49-F238E27FC236}">
                  <a16:creationId xmlns:a16="http://schemas.microsoft.com/office/drawing/2014/main" id="{75881193-2FC8-DE3C-5265-A1C4BECC6EB2}"/>
                </a:ext>
              </a:extLst>
            </p:cNvPr>
            <p:cNvSpPr/>
            <p:nvPr/>
          </p:nvSpPr>
          <p:spPr>
            <a:xfrm>
              <a:off x="2436706" y="2127437"/>
              <a:ext cx="66682" cy="90759"/>
            </a:xfrm>
            <a:custGeom>
              <a:avLst/>
              <a:gdLst/>
              <a:ahLst/>
              <a:cxnLst/>
              <a:rect l="l" t="t" r="r" b="b"/>
              <a:pathLst>
                <a:path w="2091" h="2846" extrusionOk="0">
                  <a:moveTo>
                    <a:pt x="1393" y="0"/>
                  </a:moveTo>
                  <a:cubicBezTo>
                    <a:pt x="1004" y="0"/>
                    <a:pt x="535" y="472"/>
                    <a:pt x="286" y="1138"/>
                  </a:cubicBezTo>
                  <a:cubicBezTo>
                    <a:pt x="1" y="1898"/>
                    <a:pt x="127" y="2658"/>
                    <a:pt x="539" y="2816"/>
                  </a:cubicBezTo>
                  <a:cubicBezTo>
                    <a:pt x="590" y="2836"/>
                    <a:pt x="643" y="2845"/>
                    <a:pt x="698" y="2845"/>
                  </a:cubicBezTo>
                  <a:cubicBezTo>
                    <a:pt x="1088" y="2845"/>
                    <a:pt x="1556" y="2374"/>
                    <a:pt x="1806" y="1708"/>
                  </a:cubicBezTo>
                  <a:cubicBezTo>
                    <a:pt x="2091" y="916"/>
                    <a:pt x="1996" y="188"/>
                    <a:pt x="1552" y="29"/>
                  </a:cubicBezTo>
                  <a:cubicBezTo>
                    <a:pt x="1501" y="10"/>
                    <a:pt x="1448" y="0"/>
                    <a:pt x="1393"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1038;p37">
              <a:extLst>
                <a:ext uri="{FF2B5EF4-FFF2-40B4-BE49-F238E27FC236}">
                  <a16:creationId xmlns:a16="http://schemas.microsoft.com/office/drawing/2014/main" id="{A63A1E03-211D-2627-8B0D-E6C2A9A64210}"/>
                </a:ext>
              </a:extLst>
            </p:cNvPr>
            <p:cNvSpPr/>
            <p:nvPr/>
          </p:nvSpPr>
          <p:spPr>
            <a:xfrm>
              <a:off x="2013557" y="1949140"/>
              <a:ext cx="178775" cy="143888"/>
            </a:xfrm>
            <a:custGeom>
              <a:avLst/>
              <a:gdLst/>
              <a:ahLst/>
              <a:cxnLst/>
              <a:rect l="l" t="t" r="r" b="b"/>
              <a:pathLst>
                <a:path w="5606" h="4512" extrusionOk="0">
                  <a:moveTo>
                    <a:pt x="3871" y="0"/>
                  </a:moveTo>
                  <a:cubicBezTo>
                    <a:pt x="3763" y="0"/>
                    <a:pt x="3655" y="5"/>
                    <a:pt x="3547" y="15"/>
                  </a:cubicBezTo>
                  <a:cubicBezTo>
                    <a:pt x="3199" y="47"/>
                    <a:pt x="2882" y="173"/>
                    <a:pt x="2597" y="363"/>
                  </a:cubicBezTo>
                  <a:cubicBezTo>
                    <a:pt x="2312" y="585"/>
                    <a:pt x="2059" y="838"/>
                    <a:pt x="1805" y="1060"/>
                  </a:cubicBezTo>
                  <a:cubicBezTo>
                    <a:pt x="1520" y="1282"/>
                    <a:pt x="1299" y="1503"/>
                    <a:pt x="1077" y="1757"/>
                  </a:cubicBezTo>
                  <a:cubicBezTo>
                    <a:pt x="887" y="2042"/>
                    <a:pt x="697" y="2327"/>
                    <a:pt x="539" y="2612"/>
                  </a:cubicBezTo>
                  <a:cubicBezTo>
                    <a:pt x="380" y="2897"/>
                    <a:pt x="254" y="3182"/>
                    <a:pt x="159" y="3498"/>
                  </a:cubicBezTo>
                  <a:cubicBezTo>
                    <a:pt x="64" y="3815"/>
                    <a:pt x="0" y="4132"/>
                    <a:pt x="0" y="4449"/>
                  </a:cubicBezTo>
                  <a:lnTo>
                    <a:pt x="222" y="4512"/>
                  </a:lnTo>
                  <a:cubicBezTo>
                    <a:pt x="507" y="4005"/>
                    <a:pt x="919" y="3625"/>
                    <a:pt x="1362" y="3277"/>
                  </a:cubicBezTo>
                  <a:cubicBezTo>
                    <a:pt x="1584" y="3118"/>
                    <a:pt x="1805" y="2960"/>
                    <a:pt x="2027" y="2833"/>
                  </a:cubicBezTo>
                  <a:cubicBezTo>
                    <a:pt x="2249" y="2707"/>
                    <a:pt x="2502" y="2580"/>
                    <a:pt x="2724" y="2485"/>
                  </a:cubicBezTo>
                  <a:cubicBezTo>
                    <a:pt x="2977" y="2390"/>
                    <a:pt x="3231" y="2358"/>
                    <a:pt x="3484" y="2327"/>
                  </a:cubicBezTo>
                  <a:cubicBezTo>
                    <a:pt x="3737" y="2263"/>
                    <a:pt x="3959" y="2200"/>
                    <a:pt x="4149" y="2073"/>
                  </a:cubicBezTo>
                  <a:cubicBezTo>
                    <a:pt x="4592" y="1820"/>
                    <a:pt x="5004" y="1503"/>
                    <a:pt x="5606" y="933"/>
                  </a:cubicBezTo>
                  <a:lnTo>
                    <a:pt x="5606" y="712"/>
                  </a:lnTo>
                  <a:cubicBezTo>
                    <a:pt x="5093" y="172"/>
                    <a:pt x="4489" y="0"/>
                    <a:pt x="3871"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1039;p37">
              <a:extLst>
                <a:ext uri="{FF2B5EF4-FFF2-40B4-BE49-F238E27FC236}">
                  <a16:creationId xmlns:a16="http://schemas.microsoft.com/office/drawing/2014/main" id="{AA3A65EF-0F33-16D1-7B36-795BFA57FF5D}"/>
                </a:ext>
              </a:extLst>
            </p:cNvPr>
            <p:cNvSpPr/>
            <p:nvPr/>
          </p:nvSpPr>
          <p:spPr>
            <a:xfrm>
              <a:off x="2391262" y="1937053"/>
              <a:ext cx="179796" cy="143856"/>
            </a:xfrm>
            <a:custGeom>
              <a:avLst/>
              <a:gdLst/>
              <a:ahLst/>
              <a:cxnLst/>
              <a:rect l="l" t="t" r="r" b="b"/>
              <a:pathLst>
                <a:path w="5638" h="4511" extrusionOk="0">
                  <a:moveTo>
                    <a:pt x="1776" y="1"/>
                  </a:moveTo>
                  <a:cubicBezTo>
                    <a:pt x="1162" y="1"/>
                    <a:pt x="522" y="189"/>
                    <a:pt x="1" y="711"/>
                  </a:cubicBezTo>
                  <a:lnTo>
                    <a:pt x="32" y="932"/>
                  </a:lnTo>
                  <a:cubicBezTo>
                    <a:pt x="602" y="1502"/>
                    <a:pt x="1014" y="1819"/>
                    <a:pt x="1457" y="2072"/>
                  </a:cubicBezTo>
                  <a:cubicBezTo>
                    <a:pt x="1679" y="2231"/>
                    <a:pt x="1901" y="2294"/>
                    <a:pt x="2154" y="2326"/>
                  </a:cubicBezTo>
                  <a:cubicBezTo>
                    <a:pt x="2376" y="2357"/>
                    <a:pt x="2661" y="2421"/>
                    <a:pt x="2882" y="2516"/>
                  </a:cubicBezTo>
                  <a:cubicBezTo>
                    <a:pt x="3136" y="2611"/>
                    <a:pt x="3357" y="2737"/>
                    <a:pt x="3579" y="2864"/>
                  </a:cubicBezTo>
                  <a:cubicBezTo>
                    <a:pt x="3833" y="2991"/>
                    <a:pt x="4054" y="3149"/>
                    <a:pt x="4244" y="3307"/>
                  </a:cubicBezTo>
                  <a:cubicBezTo>
                    <a:pt x="4688" y="3624"/>
                    <a:pt x="5131" y="4004"/>
                    <a:pt x="5416" y="4511"/>
                  </a:cubicBezTo>
                  <a:lnTo>
                    <a:pt x="5606" y="4479"/>
                  </a:lnTo>
                  <a:cubicBezTo>
                    <a:pt x="5638" y="4162"/>
                    <a:pt x="5574" y="3814"/>
                    <a:pt x="5479" y="3497"/>
                  </a:cubicBezTo>
                  <a:cubicBezTo>
                    <a:pt x="5384" y="3212"/>
                    <a:pt x="5226" y="2896"/>
                    <a:pt x="5099" y="2611"/>
                  </a:cubicBezTo>
                  <a:cubicBezTo>
                    <a:pt x="4941" y="2326"/>
                    <a:pt x="4751" y="2041"/>
                    <a:pt x="4529" y="1787"/>
                  </a:cubicBezTo>
                  <a:cubicBezTo>
                    <a:pt x="4308" y="1534"/>
                    <a:pt x="4086" y="1281"/>
                    <a:pt x="3833" y="1059"/>
                  </a:cubicBezTo>
                  <a:cubicBezTo>
                    <a:pt x="3579" y="837"/>
                    <a:pt x="3326" y="616"/>
                    <a:pt x="3041" y="394"/>
                  </a:cubicBezTo>
                  <a:cubicBezTo>
                    <a:pt x="2756" y="172"/>
                    <a:pt x="2407" y="46"/>
                    <a:pt x="2059" y="14"/>
                  </a:cubicBezTo>
                  <a:cubicBezTo>
                    <a:pt x="1966" y="5"/>
                    <a:pt x="1871" y="1"/>
                    <a:pt x="1776" y="1"/>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1040;p37">
              <a:extLst>
                <a:ext uri="{FF2B5EF4-FFF2-40B4-BE49-F238E27FC236}">
                  <a16:creationId xmlns:a16="http://schemas.microsoft.com/office/drawing/2014/main" id="{983F630B-F1AA-AAD7-FEB2-A2933CC5CBF8}"/>
                </a:ext>
              </a:extLst>
            </p:cNvPr>
            <p:cNvSpPr/>
            <p:nvPr/>
          </p:nvSpPr>
          <p:spPr>
            <a:xfrm>
              <a:off x="2055971" y="2267721"/>
              <a:ext cx="108107" cy="63652"/>
            </a:xfrm>
            <a:custGeom>
              <a:avLst/>
              <a:gdLst/>
              <a:ahLst/>
              <a:cxnLst/>
              <a:rect l="l" t="t" r="r" b="b"/>
              <a:pathLst>
                <a:path w="3390" h="1996" extrusionOk="0">
                  <a:moveTo>
                    <a:pt x="1679" y="1"/>
                  </a:moveTo>
                  <a:cubicBezTo>
                    <a:pt x="760" y="1"/>
                    <a:pt x="0" y="444"/>
                    <a:pt x="0" y="1014"/>
                  </a:cubicBezTo>
                  <a:cubicBezTo>
                    <a:pt x="0" y="1552"/>
                    <a:pt x="760" y="1996"/>
                    <a:pt x="1679" y="1996"/>
                  </a:cubicBezTo>
                  <a:cubicBezTo>
                    <a:pt x="2629" y="1996"/>
                    <a:pt x="3389" y="1552"/>
                    <a:pt x="3389" y="1014"/>
                  </a:cubicBezTo>
                  <a:cubicBezTo>
                    <a:pt x="3389" y="444"/>
                    <a:pt x="2629" y="1"/>
                    <a:pt x="1679" y="1"/>
                  </a:cubicBezTo>
                  <a:close/>
                </a:path>
              </a:pathLst>
            </a:custGeom>
            <a:solidFill>
              <a:srgbClr val="FCAF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1041;p37">
              <a:extLst>
                <a:ext uri="{FF2B5EF4-FFF2-40B4-BE49-F238E27FC236}">
                  <a16:creationId xmlns:a16="http://schemas.microsoft.com/office/drawing/2014/main" id="{EAFF2EE4-01EF-28F7-E2B8-EEDC8CF31D59}"/>
                </a:ext>
              </a:extLst>
            </p:cNvPr>
            <p:cNvSpPr/>
            <p:nvPr/>
          </p:nvSpPr>
          <p:spPr>
            <a:xfrm>
              <a:off x="2424587" y="2267721"/>
              <a:ext cx="109096" cy="63652"/>
            </a:xfrm>
            <a:custGeom>
              <a:avLst/>
              <a:gdLst/>
              <a:ahLst/>
              <a:cxnLst/>
              <a:rect l="l" t="t" r="r" b="b"/>
              <a:pathLst>
                <a:path w="3421" h="1996" extrusionOk="0">
                  <a:moveTo>
                    <a:pt x="1711" y="1"/>
                  </a:moveTo>
                  <a:cubicBezTo>
                    <a:pt x="761" y="1"/>
                    <a:pt x="1" y="444"/>
                    <a:pt x="1" y="1014"/>
                  </a:cubicBezTo>
                  <a:cubicBezTo>
                    <a:pt x="1" y="1552"/>
                    <a:pt x="761" y="1996"/>
                    <a:pt x="1711" y="1996"/>
                  </a:cubicBezTo>
                  <a:cubicBezTo>
                    <a:pt x="2661" y="1996"/>
                    <a:pt x="3421" y="1552"/>
                    <a:pt x="3421" y="1014"/>
                  </a:cubicBezTo>
                  <a:cubicBezTo>
                    <a:pt x="3421" y="444"/>
                    <a:pt x="2661" y="1"/>
                    <a:pt x="1711" y="1"/>
                  </a:cubicBezTo>
                  <a:close/>
                </a:path>
              </a:pathLst>
            </a:custGeom>
            <a:solidFill>
              <a:srgbClr val="FCAF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1042;p37">
              <a:extLst>
                <a:ext uri="{FF2B5EF4-FFF2-40B4-BE49-F238E27FC236}">
                  <a16:creationId xmlns:a16="http://schemas.microsoft.com/office/drawing/2014/main" id="{476ED491-FB50-F31F-DF64-6353D5A79A46}"/>
                </a:ext>
              </a:extLst>
            </p:cNvPr>
            <p:cNvSpPr/>
            <p:nvPr/>
          </p:nvSpPr>
          <p:spPr>
            <a:xfrm>
              <a:off x="2245138" y="1390267"/>
              <a:ext cx="247466" cy="117004"/>
            </a:xfrm>
            <a:custGeom>
              <a:avLst/>
              <a:gdLst/>
              <a:ahLst/>
              <a:cxnLst/>
              <a:rect l="l" t="t" r="r" b="b"/>
              <a:pathLst>
                <a:path w="7760" h="3669" extrusionOk="0">
                  <a:moveTo>
                    <a:pt x="2233" y="1"/>
                  </a:moveTo>
                  <a:cubicBezTo>
                    <a:pt x="1889" y="1"/>
                    <a:pt x="1545" y="69"/>
                    <a:pt x="1235" y="185"/>
                  </a:cubicBezTo>
                  <a:cubicBezTo>
                    <a:pt x="729" y="407"/>
                    <a:pt x="254" y="787"/>
                    <a:pt x="0" y="1262"/>
                  </a:cubicBezTo>
                  <a:cubicBezTo>
                    <a:pt x="510" y="637"/>
                    <a:pt x="1273" y="299"/>
                    <a:pt x="2006" y="299"/>
                  </a:cubicBezTo>
                  <a:cubicBezTo>
                    <a:pt x="2275" y="299"/>
                    <a:pt x="2540" y="345"/>
                    <a:pt x="2787" y="439"/>
                  </a:cubicBezTo>
                  <a:cubicBezTo>
                    <a:pt x="3705" y="755"/>
                    <a:pt x="4371" y="1737"/>
                    <a:pt x="4339" y="2719"/>
                  </a:cubicBezTo>
                  <a:lnTo>
                    <a:pt x="4307" y="3289"/>
                  </a:lnTo>
                  <a:lnTo>
                    <a:pt x="4687" y="2846"/>
                  </a:lnTo>
                  <a:cubicBezTo>
                    <a:pt x="5037" y="2414"/>
                    <a:pt x="5594" y="2121"/>
                    <a:pt x="6162" y="2121"/>
                  </a:cubicBezTo>
                  <a:cubicBezTo>
                    <a:pt x="6261" y="2121"/>
                    <a:pt x="6361" y="2130"/>
                    <a:pt x="6461" y="2149"/>
                  </a:cubicBezTo>
                  <a:cubicBezTo>
                    <a:pt x="6809" y="2212"/>
                    <a:pt x="7094" y="2402"/>
                    <a:pt x="7316" y="2687"/>
                  </a:cubicBezTo>
                  <a:cubicBezTo>
                    <a:pt x="7569" y="2941"/>
                    <a:pt x="7696" y="3289"/>
                    <a:pt x="7664" y="3669"/>
                  </a:cubicBezTo>
                  <a:cubicBezTo>
                    <a:pt x="7759" y="3321"/>
                    <a:pt x="7664" y="2909"/>
                    <a:pt x="7474" y="2592"/>
                  </a:cubicBezTo>
                  <a:cubicBezTo>
                    <a:pt x="7252" y="2244"/>
                    <a:pt x="6936" y="1990"/>
                    <a:pt x="6556" y="1895"/>
                  </a:cubicBezTo>
                  <a:cubicBezTo>
                    <a:pt x="6375" y="1840"/>
                    <a:pt x="6195" y="1815"/>
                    <a:pt x="6017" y="1815"/>
                  </a:cubicBezTo>
                  <a:cubicBezTo>
                    <a:pt x="5789" y="1815"/>
                    <a:pt x="5566" y="1856"/>
                    <a:pt x="5352" y="1927"/>
                  </a:cubicBezTo>
                  <a:cubicBezTo>
                    <a:pt x="5138" y="2005"/>
                    <a:pt x="4923" y="2119"/>
                    <a:pt x="4731" y="2269"/>
                  </a:cubicBezTo>
                  <a:lnTo>
                    <a:pt x="4731" y="2269"/>
                  </a:lnTo>
                  <a:cubicBezTo>
                    <a:pt x="4592" y="1292"/>
                    <a:pt x="3844" y="393"/>
                    <a:pt x="2882" y="90"/>
                  </a:cubicBezTo>
                  <a:cubicBezTo>
                    <a:pt x="2672" y="29"/>
                    <a:pt x="2453" y="1"/>
                    <a:pt x="2233" y="1"/>
                  </a:cubicBez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1043;p37">
              <a:extLst>
                <a:ext uri="{FF2B5EF4-FFF2-40B4-BE49-F238E27FC236}">
                  <a16:creationId xmlns:a16="http://schemas.microsoft.com/office/drawing/2014/main" id="{D5D12519-1685-CC48-1E51-4E990FB3EF43}"/>
                </a:ext>
              </a:extLst>
            </p:cNvPr>
            <p:cNvSpPr/>
            <p:nvPr/>
          </p:nvSpPr>
          <p:spPr>
            <a:xfrm>
              <a:off x="2641021" y="1663788"/>
              <a:ext cx="220200" cy="76791"/>
            </a:xfrm>
            <a:custGeom>
              <a:avLst/>
              <a:gdLst/>
              <a:ahLst/>
              <a:cxnLst/>
              <a:rect l="l" t="t" r="r" b="b"/>
              <a:pathLst>
                <a:path w="6905" h="2408" extrusionOk="0">
                  <a:moveTo>
                    <a:pt x="2312" y="1"/>
                  </a:moveTo>
                  <a:cubicBezTo>
                    <a:pt x="1711" y="1"/>
                    <a:pt x="1172" y="222"/>
                    <a:pt x="761" y="602"/>
                  </a:cubicBezTo>
                  <a:cubicBezTo>
                    <a:pt x="349" y="951"/>
                    <a:pt x="32" y="1457"/>
                    <a:pt x="0" y="1996"/>
                  </a:cubicBezTo>
                  <a:cubicBezTo>
                    <a:pt x="159" y="1489"/>
                    <a:pt x="507" y="1077"/>
                    <a:pt x="919" y="792"/>
                  </a:cubicBezTo>
                  <a:cubicBezTo>
                    <a:pt x="1296" y="531"/>
                    <a:pt x="1726" y="377"/>
                    <a:pt x="2160" y="377"/>
                  </a:cubicBezTo>
                  <a:cubicBezTo>
                    <a:pt x="2200" y="377"/>
                    <a:pt x="2240" y="378"/>
                    <a:pt x="2281" y="381"/>
                  </a:cubicBezTo>
                  <a:cubicBezTo>
                    <a:pt x="3262" y="444"/>
                    <a:pt x="4149" y="1141"/>
                    <a:pt x="4466" y="2059"/>
                  </a:cubicBezTo>
                  <a:lnTo>
                    <a:pt x="4592" y="2407"/>
                  </a:lnTo>
                  <a:lnTo>
                    <a:pt x="4782" y="2122"/>
                  </a:lnTo>
                  <a:cubicBezTo>
                    <a:pt x="5004" y="1806"/>
                    <a:pt x="5384" y="1584"/>
                    <a:pt x="5796" y="1584"/>
                  </a:cubicBezTo>
                  <a:cubicBezTo>
                    <a:pt x="6208" y="1584"/>
                    <a:pt x="6651" y="1774"/>
                    <a:pt x="6904" y="2154"/>
                  </a:cubicBezTo>
                  <a:cubicBezTo>
                    <a:pt x="6714" y="1742"/>
                    <a:pt x="6303" y="1394"/>
                    <a:pt x="5796" y="1362"/>
                  </a:cubicBezTo>
                  <a:cubicBezTo>
                    <a:pt x="5742" y="1355"/>
                    <a:pt x="5688" y="1352"/>
                    <a:pt x="5634" y="1352"/>
                  </a:cubicBezTo>
                  <a:cubicBezTo>
                    <a:pt x="5309" y="1352"/>
                    <a:pt x="4981" y="1478"/>
                    <a:pt x="4719" y="1700"/>
                  </a:cubicBezTo>
                  <a:lnTo>
                    <a:pt x="4719" y="1700"/>
                  </a:lnTo>
                  <a:cubicBezTo>
                    <a:pt x="4537" y="1270"/>
                    <a:pt x="4233" y="892"/>
                    <a:pt x="3864" y="602"/>
                  </a:cubicBezTo>
                  <a:cubicBezTo>
                    <a:pt x="3421" y="222"/>
                    <a:pt x="2882" y="1"/>
                    <a:pt x="2312" y="1"/>
                  </a:cubicBez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1044;p37">
              <a:extLst>
                <a:ext uri="{FF2B5EF4-FFF2-40B4-BE49-F238E27FC236}">
                  <a16:creationId xmlns:a16="http://schemas.microsoft.com/office/drawing/2014/main" id="{FA5D99EE-063A-FED0-A501-7FB1353FC7F3}"/>
                </a:ext>
              </a:extLst>
            </p:cNvPr>
            <p:cNvSpPr/>
            <p:nvPr/>
          </p:nvSpPr>
          <p:spPr>
            <a:xfrm>
              <a:off x="1815899" y="1545635"/>
              <a:ext cx="268673" cy="88909"/>
            </a:xfrm>
            <a:custGeom>
              <a:avLst/>
              <a:gdLst/>
              <a:ahLst/>
              <a:cxnLst/>
              <a:rect l="l" t="t" r="r" b="b"/>
              <a:pathLst>
                <a:path w="8425" h="2788" extrusionOk="0">
                  <a:moveTo>
                    <a:pt x="2914" y="0"/>
                  </a:moveTo>
                  <a:cubicBezTo>
                    <a:pt x="2249" y="0"/>
                    <a:pt x="1584" y="190"/>
                    <a:pt x="1046" y="570"/>
                  </a:cubicBezTo>
                  <a:cubicBezTo>
                    <a:pt x="761" y="760"/>
                    <a:pt x="508" y="982"/>
                    <a:pt x="318" y="1267"/>
                  </a:cubicBezTo>
                  <a:cubicBezTo>
                    <a:pt x="128" y="1520"/>
                    <a:pt x="1" y="1837"/>
                    <a:pt x="32" y="2154"/>
                  </a:cubicBezTo>
                  <a:cubicBezTo>
                    <a:pt x="128" y="1520"/>
                    <a:pt x="666" y="1077"/>
                    <a:pt x="1173" y="792"/>
                  </a:cubicBezTo>
                  <a:cubicBezTo>
                    <a:pt x="1658" y="507"/>
                    <a:pt x="2194" y="376"/>
                    <a:pt x="2736" y="376"/>
                  </a:cubicBezTo>
                  <a:cubicBezTo>
                    <a:pt x="2795" y="376"/>
                    <a:pt x="2855" y="377"/>
                    <a:pt x="2914" y="380"/>
                  </a:cubicBezTo>
                  <a:cubicBezTo>
                    <a:pt x="3484" y="412"/>
                    <a:pt x="4054" y="634"/>
                    <a:pt x="4530" y="1014"/>
                  </a:cubicBezTo>
                  <a:cubicBezTo>
                    <a:pt x="5005" y="1362"/>
                    <a:pt x="5385" y="1869"/>
                    <a:pt x="5575" y="2439"/>
                  </a:cubicBezTo>
                  <a:lnTo>
                    <a:pt x="5701" y="2787"/>
                  </a:lnTo>
                  <a:lnTo>
                    <a:pt x="5891" y="2470"/>
                  </a:lnTo>
                  <a:cubicBezTo>
                    <a:pt x="6113" y="2059"/>
                    <a:pt x="6588" y="1774"/>
                    <a:pt x="7095" y="1774"/>
                  </a:cubicBezTo>
                  <a:cubicBezTo>
                    <a:pt x="7348" y="1774"/>
                    <a:pt x="7601" y="1837"/>
                    <a:pt x="7823" y="1964"/>
                  </a:cubicBezTo>
                  <a:cubicBezTo>
                    <a:pt x="8045" y="2090"/>
                    <a:pt x="8266" y="2280"/>
                    <a:pt x="8425" y="2502"/>
                  </a:cubicBezTo>
                  <a:cubicBezTo>
                    <a:pt x="8298" y="2249"/>
                    <a:pt x="8108" y="2027"/>
                    <a:pt x="7886" y="1869"/>
                  </a:cubicBezTo>
                  <a:cubicBezTo>
                    <a:pt x="7665" y="1710"/>
                    <a:pt x="7411" y="1584"/>
                    <a:pt x="7095" y="1552"/>
                  </a:cubicBezTo>
                  <a:cubicBezTo>
                    <a:pt x="7063" y="1550"/>
                    <a:pt x="7031" y="1549"/>
                    <a:pt x="6999" y="1549"/>
                  </a:cubicBezTo>
                  <a:cubicBezTo>
                    <a:pt x="6564" y="1549"/>
                    <a:pt x="6119" y="1713"/>
                    <a:pt x="5791" y="2027"/>
                  </a:cubicBezTo>
                  <a:lnTo>
                    <a:pt x="5791" y="2027"/>
                  </a:lnTo>
                  <a:cubicBezTo>
                    <a:pt x="5581" y="1508"/>
                    <a:pt x="5239" y="1046"/>
                    <a:pt x="4783" y="697"/>
                  </a:cubicBezTo>
                  <a:cubicBezTo>
                    <a:pt x="4244" y="285"/>
                    <a:pt x="3579" y="32"/>
                    <a:pt x="2914" y="0"/>
                  </a:cubicBez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9" name="Google Shape;1045;p37">
              <a:extLst>
                <a:ext uri="{FF2B5EF4-FFF2-40B4-BE49-F238E27FC236}">
                  <a16:creationId xmlns:a16="http://schemas.microsoft.com/office/drawing/2014/main" id="{BF290455-7337-FAB5-47D3-BC51AC7D72AE}"/>
                </a:ext>
              </a:extLst>
            </p:cNvPr>
            <p:cNvSpPr/>
            <p:nvPr/>
          </p:nvSpPr>
          <p:spPr>
            <a:xfrm>
              <a:off x="1657342" y="1826586"/>
              <a:ext cx="174757" cy="81638"/>
            </a:xfrm>
            <a:custGeom>
              <a:avLst/>
              <a:gdLst/>
              <a:ahLst/>
              <a:cxnLst/>
              <a:rect l="l" t="t" r="r" b="b"/>
              <a:pathLst>
                <a:path w="5480" h="2560" extrusionOk="0">
                  <a:moveTo>
                    <a:pt x="2266" y="1"/>
                  </a:moveTo>
                  <a:cubicBezTo>
                    <a:pt x="1923" y="1"/>
                    <a:pt x="1580" y="71"/>
                    <a:pt x="1268" y="216"/>
                  </a:cubicBezTo>
                  <a:cubicBezTo>
                    <a:pt x="856" y="438"/>
                    <a:pt x="507" y="818"/>
                    <a:pt x="286" y="1229"/>
                  </a:cubicBezTo>
                  <a:cubicBezTo>
                    <a:pt x="64" y="1641"/>
                    <a:pt x="1" y="2116"/>
                    <a:pt x="64" y="2559"/>
                  </a:cubicBezTo>
                  <a:cubicBezTo>
                    <a:pt x="96" y="2116"/>
                    <a:pt x="286" y="1704"/>
                    <a:pt x="507" y="1356"/>
                  </a:cubicBezTo>
                  <a:cubicBezTo>
                    <a:pt x="761" y="1008"/>
                    <a:pt x="1078" y="723"/>
                    <a:pt x="1458" y="564"/>
                  </a:cubicBezTo>
                  <a:cubicBezTo>
                    <a:pt x="1709" y="455"/>
                    <a:pt x="1983" y="402"/>
                    <a:pt x="2260" y="402"/>
                  </a:cubicBezTo>
                  <a:cubicBezTo>
                    <a:pt x="2786" y="402"/>
                    <a:pt x="3323" y="592"/>
                    <a:pt x="3738" y="944"/>
                  </a:cubicBezTo>
                  <a:lnTo>
                    <a:pt x="3896" y="1071"/>
                  </a:lnTo>
                  <a:lnTo>
                    <a:pt x="3991" y="913"/>
                  </a:lnTo>
                  <a:cubicBezTo>
                    <a:pt x="4157" y="644"/>
                    <a:pt x="4512" y="469"/>
                    <a:pt x="4888" y="469"/>
                  </a:cubicBezTo>
                  <a:cubicBezTo>
                    <a:pt x="5088" y="469"/>
                    <a:pt x="5293" y="518"/>
                    <a:pt x="5480" y="628"/>
                  </a:cubicBezTo>
                  <a:cubicBezTo>
                    <a:pt x="5258" y="374"/>
                    <a:pt x="4941" y="279"/>
                    <a:pt x="4593" y="279"/>
                  </a:cubicBezTo>
                  <a:cubicBezTo>
                    <a:pt x="4336" y="305"/>
                    <a:pt x="4057" y="393"/>
                    <a:pt x="3843" y="579"/>
                  </a:cubicBezTo>
                  <a:lnTo>
                    <a:pt x="3843" y="579"/>
                  </a:lnTo>
                  <a:cubicBezTo>
                    <a:pt x="3419" y="200"/>
                    <a:pt x="2843" y="1"/>
                    <a:pt x="2266" y="1"/>
                  </a:cubicBez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0" name="Google Shape;1046;p37">
              <a:extLst>
                <a:ext uri="{FF2B5EF4-FFF2-40B4-BE49-F238E27FC236}">
                  <a16:creationId xmlns:a16="http://schemas.microsoft.com/office/drawing/2014/main" id="{D8A81366-C4CA-9EF6-20D5-D852AB39C834}"/>
                </a:ext>
              </a:extLst>
            </p:cNvPr>
            <p:cNvSpPr/>
            <p:nvPr/>
          </p:nvSpPr>
          <p:spPr>
            <a:xfrm>
              <a:off x="2719182" y="1387684"/>
              <a:ext cx="150521" cy="74144"/>
            </a:xfrm>
            <a:custGeom>
              <a:avLst/>
              <a:gdLst/>
              <a:ahLst/>
              <a:cxnLst/>
              <a:rect l="l" t="t" r="r" b="b"/>
              <a:pathLst>
                <a:path w="4720" h="2325" extrusionOk="0">
                  <a:moveTo>
                    <a:pt x="1528" y="1"/>
                  </a:moveTo>
                  <a:cubicBezTo>
                    <a:pt x="1306" y="1"/>
                    <a:pt x="1088" y="41"/>
                    <a:pt x="887" y="108"/>
                  </a:cubicBezTo>
                  <a:cubicBezTo>
                    <a:pt x="507" y="266"/>
                    <a:pt x="159" y="551"/>
                    <a:pt x="1" y="900"/>
                  </a:cubicBezTo>
                  <a:cubicBezTo>
                    <a:pt x="254" y="615"/>
                    <a:pt x="602" y="456"/>
                    <a:pt x="983" y="361"/>
                  </a:cubicBezTo>
                  <a:cubicBezTo>
                    <a:pt x="1099" y="340"/>
                    <a:pt x="1215" y="330"/>
                    <a:pt x="1330" y="330"/>
                  </a:cubicBezTo>
                  <a:cubicBezTo>
                    <a:pt x="1560" y="330"/>
                    <a:pt x="1785" y="372"/>
                    <a:pt x="1996" y="456"/>
                  </a:cubicBezTo>
                  <a:cubicBezTo>
                    <a:pt x="2661" y="710"/>
                    <a:pt x="3136" y="1311"/>
                    <a:pt x="3326" y="2008"/>
                  </a:cubicBezTo>
                  <a:lnTo>
                    <a:pt x="3421" y="2293"/>
                  </a:lnTo>
                  <a:lnTo>
                    <a:pt x="3579" y="2103"/>
                  </a:lnTo>
                  <a:cubicBezTo>
                    <a:pt x="3685" y="1985"/>
                    <a:pt x="3861" y="1921"/>
                    <a:pt x="4047" y="1921"/>
                  </a:cubicBezTo>
                  <a:cubicBezTo>
                    <a:pt x="4309" y="1921"/>
                    <a:pt x="4590" y="2047"/>
                    <a:pt x="4719" y="2325"/>
                  </a:cubicBezTo>
                  <a:cubicBezTo>
                    <a:pt x="4719" y="2071"/>
                    <a:pt x="4466" y="1850"/>
                    <a:pt x="4213" y="1723"/>
                  </a:cubicBezTo>
                  <a:cubicBezTo>
                    <a:pt x="4122" y="1689"/>
                    <a:pt x="4019" y="1671"/>
                    <a:pt x="3912" y="1671"/>
                  </a:cubicBezTo>
                  <a:cubicBezTo>
                    <a:pt x="3807" y="1671"/>
                    <a:pt x="3699" y="1688"/>
                    <a:pt x="3596" y="1724"/>
                  </a:cubicBezTo>
                  <a:lnTo>
                    <a:pt x="3596" y="1724"/>
                  </a:lnTo>
                  <a:cubicBezTo>
                    <a:pt x="3408" y="1010"/>
                    <a:pt x="2869" y="338"/>
                    <a:pt x="2123" y="108"/>
                  </a:cubicBezTo>
                  <a:cubicBezTo>
                    <a:pt x="1928" y="33"/>
                    <a:pt x="1726" y="1"/>
                    <a:pt x="1528" y="1"/>
                  </a:cubicBez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1" name="Google Shape;1047;p37">
              <a:extLst>
                <a:ext uri="{FF2B5EF4-FFF2-40B4-BE49-F238E27FC236}">
                  <a16:creationId xmlns:a16="http://schemas.microsoft.com/office/drawing/2014/main" id="{0A6225B0-8472-E795-D707-09E32A64B3A0}"/>
                </a:ext>
              </a:extLst>
            </p:cNvPr>
            <p:cNvSpPr/>
            <p:nvPr/>
          </p:nvSpPr>
          <p:spPr>
            <a:xfrm>
              <a:off x="1953663" y="1340615"/>
              <a:ext cx="191914" cy="59602"/>
            </a:xfrm>
            <a:custGeom>
              <a:avLst/>
              <a:gdLst/>
              <a:ahLst/>
              <a:cxnLst/>
              <a:rect l="l" t="t" r="r" b="b"/>
              <a:pathLst>
                <a:path w="6018" h="1869" extrusionOk="0">
                  <a:moveTo>
                    <a:pt x="2223" y="1"/>
                  </a:moveTo>
                  <a:cubicBezTo>
                    <a:pt x="2094" y="1"/>
                    <a:pt x="1965" y="11"/>
                    <a:pt x="1837" y="32"/>
                  </a:cubicBezTo>
                  <a:cubicBezTo>
                    <a:pt x="1362" y="96"/>
                    <a:pt x="951" y="349"/>
                    <a:pt x="602" y="666"/>
                  </a:cubicBezTo>
                  <a:cubicBezTo>
                    <a:pt x="286" y="982"/>
                    <a:pt x="64" y="1426"/>
                    <a:pt x="1" y="1869"/>
                  </a:cubicBezTo>
                  <a:cubicBezTo>
                    <a:pt x="191" y="1457"/>
                    <a:pt x="444" y="1109"/>
                    <a:pt x="792" y="856"/>
                  </a:cubicBezTo>
                  <a:cubicBezTo>
                    <a:pt x="1109" y="602"/>
                    <a:pt x="1521" y="444"/>
                    <a:pt x="1901" y="381"/>
                  </a:cubicBezTo>
                  <a:cubicBezTo>
                    <a:pt x="1982" y="371"/>
                    <a:pt x="2063" y="366"/>
                    <a:pt x="2145" y="366"/>
                  </a:cubicBezTo>
                  <a:cubicBezTo>
                    <a:pt x="2863" y="366"/>
                    <a:pt x="3593" y="733"/>
                    <a:pt x="3991" y="1331"/>
                  </a:cubicBezTo>
                  <a:lnTo>
                    <a:pt x="4118" y="1552"/>
                  </a:lnTo>
                  <a:lnTo>
                    <a:pt x="4276" y="1362"/>
                  </a:lnTo>
                  <a:cubicBezTo>
                    <a:pt x="4466" y="1141"/>
                    <a:pt x="4751" y="982"/>
                    <a:pt x="5068" y="919"/>
                  </a:cubicBezTo>
                  <a:cubicBezTo>
                    <a:pt x="5119" y="914"/>
                    <a:pt x="5171" y="911"/>
                    <a:pt x="5224" y="911"/>
                  </a:cubicBezTo>
                  <a:cubicBezTo>
                    <a:pt x="5496" y="911"/>
                    <a:pt x="5779" y="981"/>
                    <a:pt x="6018" y="1141"/>
                  </a:cubicBezTo>
                  <a:cubicBezTo>
                    <a:pt x="5796" y="887"/>
                    <a:pt x="5416" y="729"/>
                    <a:pt x="5068" y="729"/>
                  </a:cubicBezTo>
                  <a:cubicBezTo>
                    <a:pt x="5036" y="726"/>
                    <a:pt x="5003" y="725"/>
                    <a:pt x="4971" y="725"/>
                  </a:cubicBezTo>
                  <a:cubicBezTo>
                    <a:pt x="4687" y="725"/>
                    <a:pt x="4395" y="826"/>
                    <a:pt x="4171" y="1002"/>
                  </a:cubicBezTo>
                  <a:lnTo>
                    <a:pt x="4171" y="1002"/>
                  </a:lnTo>
                  <a:cubicBezTo>
                    <a:pt x="3735" y="366"/>
                    <a:pt x="2984" y="1"/>
                    <a:pt x="2223" y="1"/>
                  </a:cubicBez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2" name="Google Shape;1048;p37">
              <a:extLst>
                <a:ext uri="{FF2B5EF4-FFF2-40B4-BE49-F238E27FC236}">
                  <a16:creationId xmlns:a16="http://schemas.microsoft.com/office/drawing/2014/main" id="{BF4CFA68-22EA-CD0E-B1EA-3B812105EEFA}"/>
                </a:ext>
              </a:extLst>
            </p:cNvPr>
            <p:cNvSpPr/>
            <p:nvPr/>
          </p:nvSpPr>
          <p:spPr>
            <a:xfrm>
              <a:off x="1783280" y="3184718"/>
              <a:ext cx="736276" cy="1067518"/>
            </a:xfrm>
            <a:custGeom>
              <a:avLst/>
              <a:gdLst/>
              <a:ahLst/>
              <a:cxnLst/>
              <a:rect l="l" t="t" r="r" b="b"/>
              <a:pathLst>
                <a:path w="23088" h="33475" extrusionOk="0">
                  <a:moveTo>
                    <a:pt x="2883" y="1"/>
                  </a:moveTo>
                  <a:cubicBezTo>
                    <a:pt x="2883" y="1"/>
                    <a:pt x="1" y="7696"/>
                    <a:pt x="2883" y="10737"/>
                  </a:cubicBezTo>
                  <a:cubicBezTo>
                    <a:pt x="5765" y="13809"/>
                    <a:pt x="11908" y="14695"/>
                    <a:pt x="11908" y="14695"/>
                  </a:cubicBezTo>
                  <a:lnTo>
                    <a:pt x="10072" y="31131"/>
                  </a:lnTo>
                  <a:lnTo>
                    <a:pt x="17640" y="33475"/>
                  </a:lnTo>
                  <a:cubicBezTo>
                    <a:pt x="17640" y="33475"/>
                    <a:pt x="23088" y="17482"/>
                    <a:pt x="22391" y="13270"/>
                  </a:cubicBezTo>
                  <a:cubicBezTo>
                    <a:pt x="21726" y="9090"/>
                    <a:pt x="2883" y="1"/>
                    <a:pt x="2883"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3" name="Google Shape;1049;p37">
              <a:extLst>
                <a:ext uri="{FF2B5EF4-FFF2-40B4-BE49-F238E27FC236}">
                  <a16:creationId xmlns:a16="http://schemas.microsoft.com/office/drawing/2014/main" id="{7417ECE0-7C48-61CF-D48B-D58C87858740}"/>
                </a:ext>
              </a:extLst>
            </p:cNvPr>
            <p:cNvSpPr/>
            <p:nvPr/>
          </p:nvSpPr>
          <p:spPr>
            <a:xfrm>
              <a:off x="2391262" y="3297831"/>
              <a:ext cx="612065" cy="879686"/>
            </a:xfrm>
            <a:custGeom>
              <a:avLst/>
              <a:gdLst/>
              <a:ahLst/>
              <a:cxnLst/>
              <a:rect l="l" t="t" r="r" b="b"/>
              <a:pathLst>
                <a:path w="19193" h="27585" extrusionOk="0">
                  <a:moveTo>
                    <a:pt x="6841" y="1"/>
                  </a:moveTo>
                  <a:lnTo>
                    <a:pt x="1" y="7190"/>
                  </a:lnTo>
                  <a:lnTo>
                    <a:pt x="5448" y="8710"/>
                  </a:lnTo>
                  <a:lnTo>
                    <a:pt x="11876" y="27584"/>
                  </a:lnTo>
                  <a:lnTo>
                    <a:pt x="19192" y="25083"/>
                  </a:lnTo>
                  <a:cubicBezTo>
                    <a:pt x="19192" y="25083"/>
                    <a:pt x="15423" y="6683"/>
                    <a:pt x="13903" y="4846"/>
                  </a:cubicBezTo>
                  <a:cubicBezTo>
                    <a:pt x="12351" y="3009"/>
                    <a:pt x="6841" y="1"/>
                    <a:pt x="6841"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4" name="Google Shape;1050;p37">
              <a:extLst>
                <a:ext uri="{FF2B5EF4-FFF2-40B4-BE49-F238E27FC236}">
                  <a16:creationId xmlns:a16="http://schemas.microsoft.com/office/drawing/2014/main" id="{ED404128-BFC6-7837-77A4-9081798C4870}"/>
                </a:ext>
              </a:extLst>
            </p:cNvPr>
            <p:cNvSpPr/>
            <p:nvPr/>
          </p:nvSpPr>
          <p:spPr>
            <a:xfrm>
              <a:off x="2110503" y="4188583"/>
              <a:ext cx="411062" cy="265644"/>
            </a:xfrm>
            <a:custGeom>
              <a:avLst/>
              <a:gdLst/>
              <a:ahLst/>
              <a:cxnLst/>
              <a:rect l="l" t="t" r="r" b="b"/>
              <a:pathLst>
                <a:path w="12890" h="8330" extrusionOk="0">
                  <a:moveTo>
                    <a:pt x="982" y="1"/>
                  </a:moveTo>
                  <a:lnTo>
                    <a:pt x="1" y="4371"/>
                  </a:lnTo>
                  <a:cubicBezTo>
                    <a:pt x="3991" y="6493"/>
                    <a:pt x="8393" y="7855"/>
                    <a:pt x="12890" y="8330"/>
                  </a:cubicBezTo>
                  <a:cubicBezTo>
                    <a:pt x="12130" y="5638"/>
                    <a:pt x="10261" y="3389"/>
                    <a:pt x="7696" y="2154"/>
                  </a:cubicBezTo>
                  <a:lnTo>
                    <a:pt x="7379" y="1996"/>
                  </a:lnTo>
                  <a:lnTo>
                    <a:pt x="982" y="1"/>
                  </a:ln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5" name="Google Shape;1051;p37">
              <a:extLst>
                <a:ext uri="{FF2B5EF4-FFF2-40B4-BE49-F238E27FC236}">
                  <a16:creationId xmlns:a16="http://schemas.microsoft.com/office/drawing/2014/main" id="{1ABE9214-772D-B571-99B8-C5491EA3ADE6}"/>
                </a:ext>
              </a:extLst>
            </p:cNvPr>
            <p:cNvSpPr/>
            <p:nvPr/>
          </p:nvSpPr>
          <p:spPr>
            <a:xfrm>
              <a:off x="2099405" y="4326954"/>
              <a:ext cx="432269" cy="167678"/>
            </a:xfrm>
            <a:custGeom>
              <a:avLst/>
              <a:gdLst/>
              <a:ahLst/>
              <a:cxnLst/>
              <a:rect l="l" t="t" r="r" b="b"/>
              <a:pathLst>
                <a:path w="13555" h="5258" extrusionOk="0">
                  <a:moveTo>
                    <a:pt x="349" y="0"/>
                  </a:moveTo>
                  <a:lnTo>
                    <a:pt x="0" y="1521"/>
                  </a:lnTo>
                  <a:lnTo>
                    <a:pt x="13555" y="5257"/>
                  </a:lnTo>
                  <a:cubicBezTo>
                    <a:pt x="13460" y="4814"/>
                    <a:pt x="13365" y="4402"/>
                    <a:pt x="13270" y="3991"/>
                  </a:cubicBezTo>
                  <a:cubicBezTo>
                    <a:pt x="8741" y="3516"/>
                    <a:pt x="4339" y="2154"/>
                    <a:pt x="349" y="0"/>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6" name="Google Shape;1052;p37">
              <a:extLst>
                <a:ext uri="{FF2B5EF4-FFF2-40B4-BE49-F238E27FC236}">
                  <a16:creationId xmlns:a16="http://schemas.microsoft.com/office/drawing/2014/main" id="{B5B6E717-D80A-29C0-FAFF-000A1E331E8D}"/>
                </a:ext>
              </a:extLst>
            </p:cNvPr>
            <p:cNvSpPr/>
            <p:nvPr/>
          </p:nvSpPr>
          <p:spPr>
            <a:xfrm>
              <a:off x="2424587" y="4339295"/>
              <a:ext cx="75771" cy="57370"/>
            </a:xfrm>
            <a:custGeom>
              <a:avLst/>
              <a:gdLst/>
              <a:ahLst/>
              <a:cxnLst/>
              <a:rect l="l" t="t" r="r" b="b"/>
              <a:pathLst>
                <a:path w="2376" h="1799" extrusionOk="0">
                  <a:moveTo>
                    <a:pt x="2091" y="1"/>
                  </a:moveTo>
                  <a:cubicBezTo>
                    <a:pt x="1642" y="1"/>
                    <a:pt x="1190" y="176"/>
                    <a:pt x="824" y="437"/>
                  </a:cubicBezTo>
                  <a:cubicBezTo>
                    <a:pt x="381" y="754"/>
                    <a:pt x="64" y="1260"/>
                    <a:pt x="1" y="1799"/>
                  </a:cubicBezTo>
                  <a:cubicBezTo>
                    <a:pt x="349" y="1387"/>
                    <a:pt x="697" y="1070"/>
                    <a:pt x="1077" y="785"/>
                  </a:cubicBezTo>
                  <a:cubicBezTo>
                    <a:pt x="1457" y="500"/>
                    <a:pt x="1869" y="247"/>
                    <a:pt x="2376" y="25"/>
                  </a:cubicBezTo>
                  <a:cubicBezTo>
                    <a:pt x="2282" y="8"/>
                    <a:pt x="2186" y="1"/>
                    <a:pt x="2091"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1053;p37">
              <a:extLst>
                <a:ext uri="{FF2B5EF4-FFF2-40B4-BE49-F238E27FC236}">
                  <a16:creationId xmlns:a16="http://schemas.microsoft.com/office/drawing/2014/main" id="{ABAA1A16-71D0-E81B-C323-8FD1EA3713E1}"/>
                </a:ext>
              </a:extLst>
            </p:cNvPr>
            <p:cNvSpPr/>
            <p:nvPr/>
          </p:nvSpPr>
          <p:spPr>
            <a:xfrm>
              <a:off x="2401372" y="4317514"/>
              <a:ext cx="69712" cy="60974"/>
            </a:xfrm>
            <a:custGeom>
              <a:avLst/>
              <a:gdLst/>
              <a:ahLst/>
              <a:cxnLst/>
              <a:rect l="l" t="t" r="r" b="b"/>
              <a:pathLst>
                <a:path w="2186" h="1912" extrusionOk="0">
                  <a:moveTo>
                    <a:pt x="2000" y="1"/>
                  </a:moveTo>
                  <a:cubicBezTo>
                    <a:pt x="1525" y="1"/>
                    <a:pt x="1061" y="210"/>
                    <a:pt x="697" y="518"/>
                  </a:cubicBezTo>
                  <a:cubicBezTo>
                    <a:pt x="285" y="866"/>
                    <a:pt x="0" y="1373"/>
                    <a:pt x="0" y="1912"/>
                  </a:cubicBezTo>
                  <a:cubicBezTo>
                    <a:pt x="317" y="1500"/>
                    <a:pt x="634" y="1152"/>
                    <a:pt x="982" y="866"/>
                  </a:cubicBezTo>
                  <a:cubicBezTo>
                    <a:pt x="1330" y="550"/>
                    <a:pt x="1710" y="296"/>
                    <a:pt x="2185" y="11"/>
                  </a:cubicBezTo>
                  <a:cubicBezTo>
                    <a:pt x="2124" y="4"/>
                    <a:pt x="2062" y="1"/>
                    <a:pt x="2000"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1054;p37">
              <a:extLst>
                <a:ext uri="{FF2B5EF4-FFF2-40B4-BE49-F238E27FC236}">
                  <a16:creationId xmlns:a16="http://schemas.microsoft.com/office/drawing/2014/main" id="{A1E42E9B-DFDD-9EF6-DF2A-1B8C3A25250F}"/>
                </a:ext>
              </a:extLst>
            </p:cNvPr>
            <p:cNvSpPr/>
            <p:nvPr/>
          </p:nvSpPr>
          <p:spPr>
            <a:xfrm>
              <a:off x="2379144" y="4293310"/>
              <a:ext cx="79821" cy="69010"/>
            </a:xfrm>
            <a:custGeom>
              <a:avLst/>
              <a:gdLst/>
              <a:ahLst/>
              <a:cxnLst/>
              <a:rect l="l" t="t" r="r" b="b"/>
              <a:pathLst>
                <a:path w="2503" h="2164" extrusionOk="0">
                  <a:moveTo>
                    <a:pt x="2307" y="1"/>
                  </a:moveTo>
                  <a:cubicBezTo>
                    <a:pt x="1747" y="1"/>
                    <a:pt x="1222" y="240"/>
                    <a:pt x="824" y="580"/>
                  </a:cubicBezTo>
                  <a:cubicBezTo>
                    <a:pt x="349" y="992"/>
                    <a:pt x="32" y="1562"/>
                    <a:pt x="1" y="2164"/>
                  </a:cubicBezTo>
                  <a:cubicBezTo>
                    <a:pt x="349" y="1689"/>
                    <a:pt x="697" y="1277"/>
                    <a:pt x="1077" y="929"/>
                  </a:cubicBezTo>
                  <a:cubicBezTo>
                    <a:pt x="1521" y="549"/>
                    <a:pt x="1964" y="295"/>
                    <a:pt x="2502" y="10"/>
                  </a:cubicBezTo>
                  <a:cubicBezTo>
                    <a:pt x="2437" y="4"/>
                    <a:pt x="2372" y="1"/>
                    <a:pt x="2307" y="1"/>
                  </a:cubicBezTo>
                  <a:close/>
                </a:path>
              </a:pathLst>
            </a:custGeom>
            <a:solidFill>
              <a:srgbClr val="29266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1055;p37">
              <a:extLst>
                <a:ext uri="{FF2B5EF4-FFF2-40B4-BE49-F238E27FC236}">
                  <a16:creationId xmlns:a16="http://schemas.microsoft.com/office/drawing/2014/main" id="{CC3838D9-76BD-0D99-00B7-F58FFFBC5D08}"/>
                </a:ext>
              </a:extLst>
            </p:cNvPr>
            <p:cNvSpPr/>
            <p:nvPr/>
          </p:nvSpPr>
          <p:spPr>
            <a:xfrm>
              <a:off x="1681295" y="2956481"/>
              <a:ext cx="253526" cy="467157"/>
            </a:xfrm>
            <a:custGeom>
              <a:avLst/>
              <a:gdLst/>
              <a:ahLst/>
              <a:cxnLst/>
              <a:rect l="l" t="t" r="r" b="b"/>
              <a:pathLst>
                <a:path w="7950" h="14649" extrusionOk="0">
                  <a:moveTo>
                    <a:pt x="3769" y="1"/>
                  </a:moveTo>
                  <a:lnTo>
                    <a:pt x="0" y="10135"/>
                  </a:lnTo>
                  <a:cubicBezTo>
                    <a:pt x="0" y="10135"/>
                    <a:pt x="285" y="14125"/>
                    <a:pt x="3420" y="14632"/>
                  </a:cubicBezTo>
                  <a:cubicBezTo>
                    <a:pt x="3486" y="14643"/>
                    <a:pt x="3551" y="14649"/>
                    <a:pt x="3616" y="14649"/>
                  </a:cubicBezTo>
                  <a:cubicBezTo>
                    <a:pt x="6584" y="14649"/>
                    <a:pt x="7949" y="2756"/>
                    <a:pt x="7949" y="2756"/>
                  </a:cubicBezTo>
                  <a:cubicBezTo>
                    <a:pt x="6872" y="1458"/>
                    <a:pt x="5384" y="476"/>
                    <a:pt x="3769" y="1"/>
                  </a:cubicBezTo>
                  <a:close/>
                </a:path>
              </a:pathLst>
            </a:custGeom>
            <a:solidFill>
              <a:srgbClr val="C96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1056;p37">
              <a:extLst>
                <a:ext uri="{FF2B5EF4-FFF2-40B4-BE49-F238E27FC236}">
                  <a16:creationId xmlns:a16="http://schemas.microsoft.com/office/drawing/2014/main" id="{AA494499-CBC0-D7A4-366F-F2DD713247C7}"/>
                </a:ext>
              </a:extLst>
            </p:cNvPr>
            <p:cNvSpPr/>
            <p:nvPr/>
          </p:nvSpPr>
          <p:spPr>
            <a:xfrm>
              <a:off x="1901464" y="2468628"/>
              <a:ext cx="850379" cy="410775"/>
            </a:xfrm>
            <a:custGeom>
              <a:avLst/>
              <a:gdLst/>
              <a:ahLst/>
              <a:cxnLst/>
              <a:rect l="l" t="t" r="r" b="b"/>
              <a:pathLst>
                <a:path w="26666" h="12881" extrusionOk="0">
                  <a:moveTo>
                    <a:pt x="2797" y="0"/>
                  </a:moveTo>
                  <a:cubicBezTo>
                    <a:pt x="1855" y="0"/>
                    <a:pt x="914" y="123"/>
                    <a:pt x="0" y="383"/>
                  </a:cubicBezTo>
                  <a:cubicBezTo>
                    <a:pt x="1457" y="3043"/>
                    <a:pt x="3167" y="5766"/>
                    <a:pt x="5352" y="7857"/>
                  </a:cubicBezTo>
                  <a:cubicBezTo>
                    <a:pt x="7569" y="9915"/>
                    <a:pt x="10198" y="11562"/>
                    <a:pt x="13079" y="12417"/>
                  </a:cubicBezTo>
                  <a:cubicBezTo>
                    <a:pt x="13987" y="12687"/>
                    <a:pt x="14933" y="12881"/>
                    <a:pt x="15887" y="12881"/>
                  </a:cubicBezTo>
                  <a:cubicBezTo>
                    <a:pt x="16165" y="12881"/>
                    <a:pt x="16443" y="12864"/>
                    <a:pt x="16721" y="12829"/>
                  </a:cubicBezTo>
                  <a:cubicBezTo>
                    <a:pt x="18210" y="12639"/>
                    <a:pt x="19572" y="11879"/>
                    <a:pt x="20775" y="10992"/>
                  </a:cubicBezTo>
                  <a:cubicBezTo>
                    <a:pt x="24005" y="8585"/>
                    <a:pt x="25937" y="4436"/>
                    <a:pt x="26665" y="509"/>
                  </a:cubicBezTo>
                  <a:lnTo>
                    <a:pt x="26665" y="509"/>
                  </a:lnTo>
                  <a:cubicBezTo>
                    <a:pt x="21883" y="604"/>
                    <a:pt x="17355" y="3961"/>
                    <a:pt x="15866" y="8490"/>
                  </a:cubicBezTo>
                  <a:cubicBezTo>
                    <a:pt x="14346" y="5766"/>
                    <a:pt x="11654" y="3328"/>
                    <a:pt x="8962" y="1744"/>
                  </a:cubicBezTo>
                  <a:cubicBezTo>
                    <a:pt x="7111" y="642"/>
                    <a:pt x="4952" y="0"/>
                    <a:pt x="2797"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1057;p37">
              <a:extLst>
                <a:ext uri="{FF2B5EF4-FFF2-40B4-BE49-F238E27FC236}">
                  <a16:creationId xmlns:a16="http://schemas.microsoft.com/office/drawing/2014/main" id="{2A3608E6-BD3D-31F8-8C2F-567FAE5F2145}"/>
                </a:ext>
              </a:extLst>
            </p:cNvPr>
            <p:cNvSpPr/>
            <p:nvPr/>
          </p:nvSpPr>
          <p:spPr>
            <a:xfrm>
              <a:off x="2440756" y="2510117"/>
              <a:ext cx="291889" cy="221189"/>
            </a:xfrm>
            <a:custGeom>
              <a:avLst/>
              <a:gdLst/>
              <a:ahLst/>
              <a:cxnLst/>
              <a:rect l="l" t="t" r="r" b="b"/>
              <a:pathLst>
                <a:path w="9153" h="6936" fill="none" extrusionOk="0">
                  <a:moveTo>
                    <a:pt x="9153" y="0"/>
                  </a:moveTo>
                  <a:cubicBezTo>
                    <a:pt x="7126" y="32"/>
                    <a:pt x="5131" y="824"/>
                    <a:pt x="3547" y="2090"/>
                  </a:cubicBezTo>
                  <a:cubicBezTo>
                    <a:pt x="1964" y="3325"/>
                    <a:pt x="760" y="5067"/>
                    <a:pt x="0" y="6936"/>
                  </a:cubicBezTo>
                  <a:cubicBezTo>
                    <a:pt x="760" y="5352"/>
                    <a:pt x="2059" y="4054"/>
                    <a:pt x="3579" y="3104"/>
                  </a:cubicBezTo>
                  <a:cubicBezTo>
                    <a:pt x="5036" y="2154"/>
                    <a:pt x="6714" y="1520"/>
                    <a:pt x="8393" y="950"/>
                  </a:cubicBezTo>
                  <a:cubicBezTo>
                    <a:pt x="5384" y="1869"/>
                    <a:pt x="2692" y="3800"/>
                    <a:pt x="887" y="6366"/>
                  </a:cubicBezTo>
                </a:path>
              </a:pathLst>
            </a:custGeom>
            <a:noFill/>
            <a:ln w="4750" cap="flat" cmpd="sng">
              <a:solidFill>
                <a:srgbClr val="645CA7"/>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1058;p37">
              <a:extLst>
                <a:ext uri="{FF2B5EF4-FFF2-40B4-BE49-F238E27FC236}">
                  <a16:creationId xmlns:a16="http://schemas.microsoft.com/office/drawing/2014/main" id="{10A08AF2-F0BF-73BB-C0FF-D066F469C309}"/>
                </a:ext>
              </a:extLst>
            </p:cNvPr>
            <p:cNvSpPr/>
            <p:nvPr/>
          </p:nvSpPr>
          <p:spPr>
            <a:xfrm>
              <a:off x="1921650" y="2474751"/>
              <a:ext cx="464605" cy="278782"/>
            </a:xfrm>
            <a:custGeom>
              <a:avLst/>
              <a:gdLst/>
              <a:ahLst/>
              <a:cxnLst/>
              <a:rect l="l" t="t" r="r" b="b"/>
              <a:pathLst>
                <a:path w="14569" h="8742" fill="none" extrusionOk="0">
                  <a:moveTo>
                    <a:pt x="0" y="634"/>
                  </a:moveTo>
                  <a:cubicBezTo>
                    <a:pt x="2914" y="1"/>
                    <a:pt x="6018" y="729"/>
                    <a:pt x="8551" y="2281"/>
                  </a:cubicBezTo>
                  <a:cubicBezTo>
                    <a:pt x="11085" y="3833"/>
                    <a:pt x="13080" y="6144"/>
                    <a:pt x="14568" y="8741"/>
                  </a:cubicBezTo>
                  <a:cubicBezTo>
                    <a:pt x="11401" y="4371"/>
                    <a:pt x="6239" y="1552"/>
                    <a:pt x="856" y="1204"/>
                  </a:cubicBezTo>
                  <a:cubicBezTo>
                    <a:pt x="3294" y="2123"/>
                    <a:pt x="6018" y="2439"/>
                    <a:pt x="8329" y="3674"/>
                  </a:cubicBezTo>
                  <a:cubicBezTo>
                    <a:pt x="10515" y="4814"/>
                    <a:pt x="12193" y="6683"/>
                    <a:pt x="13586" y="8741"/>
                  </a:cubicBezTo>
                </a:path>
              </a:pathLst>
            </a:custGeom>
            <a:noFill/>
            <a:ln w="4750" cap="flat" cmpd="sng">
              <a:solidFill>
                <a:srgbClr val="645CA7"/>
              </a:solidFill>
              <a:prstDash val="solid"/>
              <a:miter lim="31669"/>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1059;p37">
              <a:extLst>
                <a:ext uri="{FF2B5EF4-FFF2-40B4-BE49-F238E27FC236}">
                  <a16:creationId xmlns:a16="http://schemas.microsoft.com/office/drawing/2014/main" id="{AD34D10A-4A8C-2DA2-C89D-0099A11A2EAD}"/>
                </a:ext>
              </a:extLst>
            </p:cNvPr>
            <p:cNvSpPr/>
            <p:nvPr/>
          </p:nvSpPr>
          <p:spPr>
            <a:xfrm>
              <a:off x="2339760" y="2715105"/>
              <a:ext cx="123255" cy="812015"/>
            </a:xfrm>
            <a:custGeom>
              <a:avLst/>
              <a:gdLst/>
              <a:ahLst/>
              <a:cxnLst/>
              <a:rect l="l" t="t" r="r" b="b"/>
              <a:pathLst>
                <a:path w="3865" h="25463" extrusionOk="0">
                  <a:moveTo>
                    <a:pt x="0" y="1"/>
                  </a:moveTo>
                  <a:lnTo>
                    <a:pt x="0" y="25463"/>
                  </a:lnTo>
                  <a:lnTo>
                    <a:pt x="3864" y="25463"/>
                  </a:lnTo>
                  <a:lnTo>
                    <a:pt x="3864" y="1"/>
                  </a:lnTo>
                  <a:close/>
                </a:path>
              </a:pathLst>
            </a:custGeom>
            <a:solidFill>
              <a:srgbClr val="645CA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1060;p37">
              <a:extLst>
                <a:ext uri="{FF2B5EF4-FFF2-40B4-BE49-F238E27FC236}">
                  <a16:creationId xmlns:a16="http://schemas.microsoft.com/office/drawing/2014/main" id="{05A7369D-B684-F84E-D858-6EFF05138F92}"/>
                </a:ext>
              </a:extLst>
            </p:cNvPr>
            <p:cNvSpPr/>
            <p:nvPr/>
          </p:nvSpPr>
          <p:spPr>
            <a:xfrm>
              <a:off x="2462983" y="2461867"/>
              <a:ext cx="340362" cy="1065254"/>
            </a:xfrm>
            <a:custGeom>
              <a:avLst/>
              <a:gdLst/>
              <a:ahLst/>
              <a:cxnLst/>
              <a:rect l="l" t="t" r="r" b="b"/>
              <a:pathLst>
                <a:path w="10673" h="33404" extrusionOk="0">
                  <a:moveTo>
                    <a:pt x="9995" y="0"/>
                  </a:moveTo>
                  <a:cubicBezTo>
                    <a:pt x="9847" y="0"/>
                    <a:pt x="9696" y="48"/>
                    <a:pt x="9564" y="151"/>
                  </a:cubicBezTo>
                  <a:lnTo>
                    <a:pt x="0" y="7942"/>
                  </a:lnTo>
                  <a:lnTo>
                    <a:pt x="0" y="33404"/>
                  </a:lnTo>
                  <a:lnTo>
                    <a:pt x="10419" y="24916"/>
                  </a:lnTo>
                  <a:cubicBezTo>
                    <a:pt x="10578" y="24790"/>
                    <a:pt x="10673" y="24600"/>
                    <a:pt x="10673" y="24410"/>
                  </a:cubicBezTo>
                  <a:lnTo>
                    <a:pt x="10673" y="690"/>
                  </a:lnTo>
                  <a:cubicBezTo>
                    <a:pt x="10673" y="267"/>
                    <a:pt x="10344" y="0"/>
                    <a:pt x="9995" y="0"/>
                  </a:cubicBezTo>
                  <a:close/>
                </a:path>
              </a:pathLst>
            </a:cu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1061;p37">
              <a:extLst>
                <a:ext uri="{FF2B5EF4-FFF2-40B4-BE49-F238E27FC236}">
                  <a16:creationId xmlns:a16="http://schemas.microsoft.com/office/drawing/2014/main" id="{31726C7A-5361-7E4C-DBD2-684D52FDEBC7}"/>
                </a:ext>
              </a:extLst>
            </p:cNvPr>
            <p:cNvSpPr/>
            <p:nvPr/>
          </p:nvSpPr>
          <p:spPr>
            <a:xfrm>
              <a:off x="2496308" y="2522235"/>
              <a:ext cx="269662" cy="492860"/>
            </a:xfrm>
            <a:custGeom>
              <a:avLst/>
              <a:gdLst/>
              <a:ahLst/>
              <a:cxnLst/>
              <a:rect l="l" t="t" r="r" b="b"/>
              <a:pathLst>
                <a:path w="8456" h="15455" extrusionOk="0">
                  <a:moveTo>
                    <a:pt x="8456" y="0"/>
                  </a:moveTo>
                  <a:lnTo>
                    <a:pt x="0" y="6904"/>
                  </a:lnTo>
                  <a:lnTo>
                    <a:pt x="0" y="15455"/>
                  </a:lnTo>
                  <a:lnTo>
                    <a:pt x="8456" y="8551"/>
                  </a:lnTo>
                  <a:lnTo>
                    <a:pt x="8456" y="0"/>
                  </a:ln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6" name="Google Shape;1062;p37">
              <a:extLst>
                <a:ext uri="{FF2B5EF4-FFF2-40B4-BE49-F238E27FC236}">
                  <a16:creationId xmlns:a16="http://schemas.microsoft.com/office/drawing/2014/main" id="{2E740D8C-5DD0-303B-B703-018B2B198037}"/>
                </a:ext>
              </a:extLst>
            </p:cNvPr>
            <p:cNvSpPr/>
            <p:nvPr/>
          </p:nvSpPr>
          <p:spPr>
            <a:xfrm>
              <a:off x="2496308" y="2841358"/>
              <a:ext cx="269662" cy="253526"/>
            </a:xfrm>
            <a:custGeom>
              <a:avLst/>
              <a:gdLst/>
              <a:ahLst/>
              <a:cxnLst/>
              <a:rect l="l" t="t" r="r" b="b"/>
              <a:pathLst>
                <a:path w="8456" h="7950" extrusionOk="0">
                  <a:moveTo>
                    <a:pt x="8456" y="1"/>
                  </a:moveTo>
                  <a:lnTo>
                    <a:pt x="0" y="6936"/>
                  </a:lnTo>
                  <a:lnTo>
                    <a:pt x="0" y="7949"/>
                  </a:lnTo>
                  <a:lnTo>
                    <a:pt x="8456" y="1046"/>
                  </a:lnTo>
                  <a:lnTo>
                    <a:pt x="8456" y="1"/>
                  </a:lnTo>
                  <a:close/>
                </a:path>
              </a:pathLst>
            </a:custGeom>
            <a:solidFill>
              <a:srgbClr val="FFFFFF">
                <a:alpha val="7647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7" name="Google Shape;1063;p37">
              <a:extLst>
                <a:ext uri="{FF2B5EF4-FFF2-40B4-BE49-F238E27FC236}">
                  <a16:creationId xmlns:a16="http://schemas.microsoft.com/office/drawing/2014/main" id="{402A9D3D-2DD6-6249-EBF1-5B12A4B1EAC1}"/>
                </a:ext>
              </a:extLst>
            </p:cNvPr>
            <p:cNvSpPr/>
            <p:nvPr/>
          </p:nvSpPr>
          <p:spPr>
            <a:xfrm>
              <a:off x="1858508" y="2422387"/>
              <a:ext cx="481794" cy="1073386"/>
            </a:xfrm>
            <a:custGeom>
              <a:avLst/>
              <a:gdLst/>
              <a:ahLst/>
              <a:cxnLst/>
              <a:rect l="l" t="t" r="r" b="b"/>
              <a:pathLst>
                <a:path w="15108" h="33659" extrusionOk="0">
                  <a:moveTo>
                    <a:pt x="681" y="0"/>
                  </a:moveTo>
                  <a:cubicBezTo>
                    <a:pt x="329" y="0"/>
                    <a:pt x="1" y="275"/>
                    <a:pt x="1" y="660"/>
                  </a:cubicBezTo>
                  <a:lnTo>
                    <a:pt x="1" y="24570"/>
                  </a:lnTo>
                  <a:cubicBezTo>
                    <a:pt x="1" y="24823"/>
                    <a:pt x="128" y="25045"/>
                    <a:pt x="349" y="25171"/>
                  </a:cubicBezTo>
                  <a:lnTo>
                    <a:pt x="15107" y="33659"/>
                  </a:lnTo>
                  <a:lnTo>
                    <a:pt x="15107" y="8197"/>
                  </a:lnTo>
                  <a:lnTo>
                    <a:pt x="1014" y="90"/>
                  </a:lnTo>
                  <a:cubicBezTo>
                    <a:pt x="907" y="28"/>
                    <a:pt x="793" y="0"/>
                    <a:pt x="681" y="0"/>
                  </a:cubicBezTo>
                  <a:close/>
                </a:path>
              </a:pathLst>
            </a:custGeom>
            <a:gradFill>
              <a:gsLst>
                <a:gs pos="0">
                  <a:srgbClr val="645CA7"/>
                </a:gs>
                <a:gs pos="100000">
                  <a:srgbClr val="D77EAD"/>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1064;p37">
              <a:extLst>
                <a:ext uri="{FF2B5EF4-FFF2-40B4-BE49-F238E27FC236}">
                  <a16:creationId xmlns:a16="http://schemas.microsoft.com/office/drawing/2014/main" id="{03BE8191-00D8-FEC9-3018-BA32A60238A1}"/>
                </a:ext>
              </a:extLst>
            </p:cNvPr>
            <p:cNvSpPr/>
            <p:nvPr/>
          </p:nvSpPr>
          <p:spPr>
            <a:xfrm>
              <a:off x="1789339" y="2757519"/>
              <a:ext cx="187896" cy="289689"/>
            </a:xfrm>
            <a:custGeom>
              <a:avLst/>
              <a:gdLst/>
              <a:ahLst/>
              <a:cxnLst/>
              <a:rect l="l" t="t" r="r" b="b"/>
              <a:pathLst>
                <a:path w="5892" h="9084" extrusionOk="0">
                  <a:moveTo>
                    <a:pt x="1961" y="0"/>
                  </a:moveTo>
                  <a:cubicBezTo>
                    <a:pt x="1731" y="0"/>
                    <a:pt x="1502" y="97"/>
                    <a:pt x="1236" y="349"/>
                  </a:cubicBezTo>
                  <a:cubicBezTo>
                    <a:pt x="729" y="856"/>
                    <a:pt x="381" y="1553"/>
                    <a:pt x="222" y="2281"/>
                  </a:cubicBezTo>
                  <a:cubicBezTo>
                    <a:pt x="1" y="3263"/>
                    <a:pt x="96" y="4276"/>
                    <a:pt x="254" y="5290"/>
                  </a:cubicBezTo>
                  <a:cubicBezTo>
                    <a:pt x="412" y="6113"/>
                    <a:pt x="603" y="6936"/>
                    <a:pt x="1046" y="7665"/>
                  </a:cubicBezTo>
                  <a:cubicBezTo>
                    <a:pt x="1489" y="8362"/>
                    <a:pt x="2186" y="8963"/>
                    <a:pt x="3041" y="9058"/>
                  </a:cubicBezTo>
                  <a:cubicBezTo>
                    <a:pt x="3154" y="9075"/>
                    <a:pt x="3268" y="9083"/>
                    <a:pt x="3381" y="9083"/>
                  </a:cubicBezTo>
                  <a:cubicBezTo>
                    <a:pt x="3900" y="9083"/>
                    <a:pt x="4416" y="8918"/>
                    <a:pt x="4910" y="8710"/>
                  </a:cubicBezTo>
                  <a:cubicBezTo>
                    <a:pt x="5100" y="8647"/>
                    <a:pt x="5258" y="8552"/>
                    <a:pt x="5416" y="8425"/>
                  </a:cubicBezTo>
                  <a:cubicBezTo>
                    <a:pt x="5765" y="8140"/>
                    <a:pt x="5891" y="7633"/>
                    <a:pt x="5860" y="7190"/>
                  </a:cubicBezTo>
                  <a:cubicBezTo>
                    <a:pt x="5796" y="6746"/>
                    <a:pt x="5606" y="6303"/>
                    <a:pt x="5385" y="5923"/>
                  </a:cubicBezTo>
                  <a:cubicBezTo>
                    <a:pt x="4371" y="4118"/>
                    <a:pt x="2788" y="2439"/>
                    <a:pt x="729" y="2091"/>
                  </a:cubicBezTo>
                  <a:cubicBezTo>
                    <a:pt x="892" y="2051"/>
                    <a:pt x="1057" y="2032"/>
                    <a:pt x="1223" y="2032"/>
                  </a:cubicBezTo>
                  <a:cubicBezTo>
                    <a:pt x="1832" y="2032"/>
                    <a:pt x="2448" y="2288"/>
                    <a:pt x="2946" y="2661"/>
                  </a:cubicBezTo>
                  <a:cubicBezTo>
                    <a:pt x="3579" y="3105"/>
                    <a:pt x="4086" y="3706"/>
                    <a:pt x="4688" y="4181"/>
                  </a:cubicBezTo>
                  <a:cubicBezTo>
                    <a:pt x="4814" y="4308"/>
                    <a:pt x="4973" y="4403"/>
                    <a:pt x="5131" y="4403"/>
                  </a:cubicBezTo>
                  <a:cubicBezTo>
                    <a:pt x="5353" y="4403"/>
                    <a:pt x="5543" y="4181"/>
                    <a:pt x="5575" y="3960"/>
                  </a:cubicBezTo>
                  <a:cubicBezTo>
                    <a:pt x="5606" y="3770"/>
                    <a:pt x="5543" y="3516"/>
                    <a:pt x="5480" y="3326"/>
                  </a:cubicBezTo>
                  <a:cubicBezTo>
                    <a:pt x="5036" y="2059"/>
                    <a:pt x="4086" y="983"/>
                    <a:pt x="2914" y="349"/>
                  </a:cubicBezTo>
                  <a:cubicBezTo>
                    <a:pt x="2543" y="155"/>
                    <a:pt x="2251" y="0"/>
                    <a:pt x="1961" y="0"/>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1065;p37">
              <a:extLst>
                <a:ext uri="{FF2B5EF4-FFF2-40B4-BE49-F238E27FC236}">
                  <a16:creationId xmlns:a16="http://schemas.microsoft.com/office/drawing/2014/main" id="{2317ACCB-650B-534B-2B36-FBEA54F3C556}"/>
                </a:ext>
              </a:extLst>
            </p:cNvPr>
            <p:cNvSpPr/>
            <p:nvPr/>
          </p:nvSpPr>
          <p:spPr>
            <a:xfrm>
              <a:off x="1789339" y="2885653"/>
              <a:ext cx="182825" cy="133492"/>
            </a:xfrm>
            <a:custGeom>
              <a:avLst/>
              <a:gdLst/>
              <a:ahLst/>
              <a:cxnLst/>
              <a:rect l="l" t="t" r="r" b="b"/>
              <a:pathLst>
                <a:path w="5733" h="4186" extrusionOk="0">
                  <a:moveTo>
                    <a:pt x="194" y="0"/>
                  </a:moveTo>
                  <a:cubicBezTo>
                    <a:pt x="130" y="0"/>
                    <a:pt x="65" y="2"/>
                    <a:pt x="1" y="5"/>
                  </a:cubicBezTo>
                  <a:cubicBezTo>
                    <a:pt x="1204" y="290"/>
                    <a:pt x="2249" y="860"/>
                    <a:pt x="3168" y="1588"/>
                  </a:cubicBezTo>
                  <a:cubicBezTo>
                    <a:pt x="4118" y="2348"/>
                    <a:pt x="4878" y="3267"/>
                    <a:pt x="5733" y="4185"/>
                  </a:cubicBezTo>
                  <a:cubicBezTo>
                    <a:pt x="5163" y="3077"/>
                    <a:pt x="4434" y="2063"/>
                    <a:pt x="3453" y="1272"/>
                  </a:cubicBezTo>
                  <a:cubicBezTo>
                    <a:pt x="2946" y="892"/>
                    <a:pt x="2408" y="543"/>
                    <a:pt x="1838" y="322"/>
                  </a:cubicBezTo>
                  <a:cubicBezTo>
                    <a:pt x="1297" y="123"/>
                    <a:pt x="757" y="0"/>
                    <a:pt x="194"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1066;p37">
              <a:extLst>
                <a:ext uri="{FF2B5EF4-FFF2-40B4-BE49-F238E27FC236}">
                  <a16:creationId xmlns:a16="http://schemas.microsoft.com/office/drawing/2014/main" id="{A4AE2EDF-DB03-D066-FD4A-5D93C85B0137}"/>
                </a:ext>
              </a:extLst>
            </p:cNvPr>
            <p:cNvSpPr/>
            <p:nvPr/>
          </p:nvSpPr>
          <p:spPr>
            <a:xfrm>
              <a:off x="2685161" y="2757519"/>
              <a:ext cx="187864" cy="289689"/>
            </a:xfrm>
            <a:custGeom>
              <a:avLst/>
              <a:gdLst/>
              <a:ahLst/>
              <a:cxnLst/>
              <a:rect l="l" t="t" r="r" b="b"/>
              <a:pathLst>
                <a:path w="5891" h="9084" extrusionOk="0">
                  <a:moveTo>
                    <a:pt x="3931" y="0"/>
                  </a:moveTo>
                  <a:cubicBezTo>
                    <a:pt x="3640" y="0"/>
                    <a:pt x="3348" y="155"/>
                    <a:pt x="2977" y="349"/>
                  </a:cubicBezTo>
                  <a:cubicBezTo>
                    <a:pt x="1805" y="983"/>
                    <a:pt x="855" y="2059"/>
                    <a:pt x="412" y="3326"/>
                  </a:cubicBezTo>
                  <a:cubicBezTo>
                    <a:pt x="349" y="3516"/>
                    <a:pt x="285" y="3770"/>
                    <a:pt x="317" y="3960"/>
                  </a:cubicBezTo>
                  <a:cubicBezTo>
                    <a:pt x="349" y="4181"/>
                    <a:pt x="539" y="4403"/>
                    <a:pt x="760" y="4403"/>
                  </a:cubicBezTo>
                  <a:cubicBezTo>
                    <a:pt x="919" y="4403"/>
                    <a:pt x="1077" y="4308"/>
                    <a:pt x="1204" y="4181"/>
                  </a:cubicBezTo>
                  <a:cubicBezTo>
                    <a:pt x="1805" y="3706"/>
                    <a:pt x="2312" y="3105"/>
                    <a:pt x="2945" y="2661"/>
                  </a:cubicBezTo>
                  <a:cubicBezTo>
                    <a:pt x="3444" y="2288"/>
                    <a:pt x="4059" y="2032"/>
                    <a:pt x="4669" y="2032"/>
                  </a:cubicBezTo>
                  <a:cubicBezTo>
                    <a:pt x="4835" y="2032"/>
                    <a:pt x="5000" y="2051"/>
                    <a:pt x="5162" y="2091"/>
                  </a:cubicBezTo>
                  <a:cubicBezTo>
                    <a:pt x="3104" y="2439"/>
                    <a:pt x="1520" y="4118"/>
                    <a:pt x="507" y="5923"/>
                  </a:cubicBezTo>
                  <a:cubicBezTo>
                    <a:pt x="285" y="6303"/>
                    <a:pt x="95" y="6746"/>
                    <a:pt x="32" y="7190"/>
                  </a:cubicBezTo>
                  <a:cubicBezTo>
                    <a:pt x="0" y="7633"/>
                    <a:pt x="127" y="8140"/>
                    <a:pt x="475" y="8425"/>
                  </a:cubicBezTo>
                  <a:cubicBezTo>
                    <a:pt x="602" y="8552"/>
                    <a:pt x="792" y="8647"/>
                    <a:pt x="982" y="8710"/>
                  </a:cubicBezTo>
                  <a:cubicBezTo>
                    <a:pt x="1476" y="8918"/>
                    <a:pt x="1991" y="9083"/>
                    <a:pt x="2510" y="9083"/>
                  </a:cubicBezTo>
                  <a:cubicBezTo>
                    <a:pt x="2624" y="9083"/>
                    <a:pt x="2737" y="9075"/>
                    <a:pt x="2850" y="9058"/>
                  </a:cubicBezTo>
                  <a:cubicBezTo>
                    <a:pt x="3706" y="8963"/>
                    <a:pt x="4402" y="8362"/>
                    <a:pt x="4846" y="7665"/>
                  </a:cubicBezTo>
                  <a:cubicBezTo>
                    <a:pt x="5289" y="6936"/>
                    <a:pt x="5479" y="6113"/>
                    <a:pt x="5637" y="5290"/>
                  </a:cubicBezTo>
                  <a:cubicBezTo>
                    <a:pt x="5796" y="4276"/>
                    <a:pt x="5891" y="3263"/>
                    <a:pt x="5669" y="2281"/>
                  </a:cubicBezTo>
                  <a:cubicBezTo>
                    <a:pt x="5511" y="1553"/>
                    <a:pt x="5162" y="856"/>
                    <a:pt x="4656" y="349"/>
                  </a:cubicBezTo>
                  <a:cubicBezTo>
                    <a:pt x="4390" y="97"/>
                    <a:pt x="4161" y="0"/>
                    <a:pt x="3931" y="0"/>
                  </a:cubicBezTo>
                  <a:close/>
                </a:path>
              </a:pathLst>
            </a:custGeom>
            <a:solidFill>
              <a:srgbClr val="DC787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1067;p37">
              <a:extLst>
                <a:ext uri="{FF2B5EF4-FFF2-40B4-BE49-F238E27FC236}">
                  <a16:creationId xmlns:a16="http://schemas.microsoft.com/office/drawing/2014/main" id="{2631D6BA-641C-3B96-538F-A3E014EC97DA}"/>
                </a:ext>
              </a:extLst>
            </p:cNvPr>
            <p:cNvSpPr/>
            <p:nvPr/>
          </p:nvSpPr>
          <p:spPr>
            <a:xfrm>
              <a:off x="2690199" y="2885653"/>
              <a:ext cx="182825" cy="133492"/>
            </a:xfrm>
            <a:custGeom>
              <a:avLst/>
              <a:gdLst/>
              <a:ahLst/>
              <a:cxnLst/>
              <a:rect l="l" t="t" r="r" b="b"/>
              <a:pathLst>
                <a:path w="5733" h="4186" extrusionOk="0">
                  <a:moveTo>
                    <a:pt x="5540" y="0"/>
                  </a:moveTo>
                  <a:cubicBezTo>
                    <a:pt x="4976" y="0"/>
                    <a:pt x="4436" y="123"/>
                    <a:pt x="3896" y="322"/>
                  </a:cubicBezTo>
                  <a:cubicBezTo>
                    <a:pt x="3326" y="543"/>
                    <a:pt x="2787" y="860"/>
                    <a:pt x="2281" y="1272"/>
                  </a:cubicBezTo>
                  <a:cubicBezTo>
                    <a:pt x="1299" y="2063"/>
                    <a:pt x="571" y="3077"/>
                    <a:pt x="1" y="4185"/>
                  </a:cubicBezTo>
                  <a:cubicBezTo>
                    <a:pt x="856" y="3267"/>
                    <a:pt x="1616" y="2348"/>
                    <a:pt x="2566" y="1588"/>
                  </a:cubicBezTo>
                  <a:cubicBezTo>
                    <a:pt x="3484" y="860"/>
                    <a:pt x="4529" y="290"/>
                    <a:pt x="5733" y="5"/>
                  </a:cubicBezTo>
                  <a:cubicBezTo>
                    <a:pt x="5668" y="2"/>
                    <a:pt x="5604" y="0"/>
                    <a:pt x="5540"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1068;p37">
              <a:extLst>
                <a:ext uri="{FF2B5EF4-FFF2-40B4-BE49-F238E27FC236}">
                  <a16:creationId xmlns:a16="http://schemas.microsoft.com/office/drawing/2014/main" id="{A5249A86-F696-640C-7520-F42D669E08E3}"/>
                </a:ext>
              </a:extLst>
            </p:cNvPr>
            <p:cNvSpPr/>
            <p:nvPr/>
          </p:nvSpPr>
          <p:spPr>
            <a:xfrm>
              <a:off x="2727574" y="2956481"/>
              <a:ext cx="133332" cy="87889"/>
            </a:xfrm>
            <a:custGeom>
              <a:avLst/>
              <a:gdLst/>
              <a:ahLst/>
              <a:cxnLst/>
              <a:rect l="l" t="t" r="r" b="b"/>
              <a:pathLst>
                <a:path w="4181" h="2756" extrusionOk="0">
                  <a:moveTo>
                    <a:pt x="4181" y="1"/>
                  </a:moveTo>
                  <a:lnTo>
                    <a:pt x="4181" y="1"/>
                  </a:lnTo>
                  <a:cubicBezTo>
                    <a:pt x="3326" y="64"/>
                    <a:pt x="2502" y="412"/>
                    <a:pt x="1774" y="887"/>
                  </a:cubicBezTo>
                  <a:cubicBezTo>
                    <a:pt x="1045" y="1363"/>
                    <a:pt x="412" y="1996"/>
                    <a:pt x="0" y="2756"/>
                  </a:cubicBezTo>
                  <a:cubicBezTo>
                    <a:pt x="665" y="2218"/>
                    <a:pt x="1330" y="1711"/>
                    <a:pt x="1996" y="1236"/>
                  </a:cubicBezTo>
                  <a:cubicBezTo>
                    <a:pt x="2692" y="792"/>
                    <a:pt x="3421" y="412"/>
                    <a:pt x="4181" y="1"/>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1092;p37">
              <a:extLst>
                <a:ext uri="{FF2B5EF4-FFF2-40B4-BE49-F238E27FC236}">
                  <a16:creationId xmlns:a16="http://schemas.microsoft.com/office/drawing/2014/main" id="{E89FB8FA-AB88-CB6B-AA18-16818CDA2688}"/>
                </a:ext>
              </a:extLst>
            </p:cNvPr>
            <p:cNvSpPr/>
            <p:nvPr/>
          </p:nvSpPr>
          <p:spPr>
            <a:xfrm>
              <a:off x="2687687" y="2816041"/>
              <a:ext cx="182825" cy="133492"/>
            </a:xfrm>
            <a:custGeom>
              <a:avLst/>
              <a:gdLst/>
              <a:ahLst/>
              <a:cxnLst/>
              <a:rect l="l" t="t" r="r" b="b"/>
              <a:pathLst>
                <a:path w="5733" h="4186" extrusionOk="0">
                  <a:moveTo>
                    <a:pt x="5540" y="0"/>
                  </a:moveTo>
                  <a:cubicBezTo>
                    <a:pt x="4976" y="0"/>
                    <a:pt x="4436" y="123"/>
                    <a:pt x="3896" y="322"/>
                  </a:cubicBezTo>
                  <a:cubicBezTo>
                    <a:pt x="3326" y="543"/>
                    <a:pt x="2787" y="860"/>
                    <a:pt x="2281" y="1272"/>
                  </a:cubicBezTo>
                  <a:cubicBezTo>
                    <a:pt x="1299" y="2063"/>
                    <a:pt x="571" y="3077"/>
                    <a:pt x="1" y="4185"/>
                  </a:cubicBezTo>
                  <a:cubicBezTo>
                    <a:pt x="856" y="3267"/>
                    <a:pt x="1616" y="2348"/>
                    <a:pt x="2566" y="1588"/>
                  </a:cubicBezTo>
                  <a:cubicBezTo>
                    <a:pt x="3484" y="860"/>
                    <a:pt x="4529" y="290"/>
                    <a:pt x="5733" y="5"/>
                  </a:cubicBezTo>
                  <a:cubicBezTo>
                    <a:pt x="5668" y="2"/>
                    <a:pt x="5604" y="0"/>
                    <a:pt x="5540"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1093;p37">
              <a:extLst>
                <a:ext uri="{FF2B5EF4-FFF2-40B4-BE49-F238E27FC236}">
                  <a16:creationId xmlns:a16="http://schemas.microsoft.com/office/drawing/2014/main" id="{1113FAC6-47F8-30E2-8028-5D90D28527B3}"/>
                </a:ext>
              </a:extLst>
            </p:cNvPr>
            <p:cNvSpPr/>
            <p:nvPr/>
          </p:nvSpPr>
          <p:spPr>
            <a:xfrm>
              <a:off x="1806816" y="2821264"/>
              <a:ext cx="182825" cy="133492"/>
            </a:xfrm>
            <a:custGeom>
              <a:avLst/>
              <a:gdLst/>
              <a:ahLst/>
              <a:cxnLst/>
              <a:rect l="l" t="t" r="r" b="b"/>
              <a:pathLst>
                <a:path w="5733" h="4186" extrusionOk="0">
                  <a:moveTo>
                    <a:pt x="194" y="0"/>
                  </a:moveTo>
                  <a:cubicBezTo>
                    <a:pt x="130" y="0"/>
                    <a:pt x="65" y="2"/>
                    <a:pt x="1" y="5"/>
                  </a:cubicBezTo>
                  <a:cubicBezTo>
                    <a:pt x="1204" y="290"/>
                    <a:pt x="2249" y="860"/>
                    <a:pt x="3168" y="1588"/>
                  </a:cubicBezTo>
                  <a:cubicBezTo>
                    <a:pt x="4118" y="2348"/>
                    <a:pt x="4878" y="3267"/>
                    <a:pt x="5733" y="4185"/>
                  </a:cubicBezTo>
                  <a:cubicBezTo>
                    <a:pt x="5163" y="3077"/>
                    <a:pt x="4434" y="2063"/>
                    <a:pt x="3453" y="1272"/>
                  </a:cubicBezTo>
                  <a:cubicBezTo>
                    <a:pt x="2946" y="892"/>
                    <a:pt x="2408" y="543"/>
                    <a:pt x="1838" y="322"/>
                  </a:cubicBezTo>
                  <a:cubicBezTo>
                    <a:pt x="1297" y="123"/>
                    <a:pt x="757" y="0"/>
                    <a:pt x="194" y="0"/>
                  </a:cubicBezTo>
                  <a:close/>
                </a:path>
              </a:pathLst>
            </a:custGeom>
            <a:solidFill>
              <a:srgbClr val="6534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Tree>
    <p:extLst>
      <p:ext uri="{BB962C8B-B14F-4D97-AF65-F5344CB8AC3E}">
        <p14:creationId xmlns:p14="http://schemas.microsoft.com/office/powerpoint/2010/main" val="111262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3. Bài học nhận thức và hành động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pSp>
        <p:nvGrpSpPr>
          <p:cNvPr id="2" name="Google Shape;502;p33">
            <a:extLst>
              <a:ext uri="{FF2B5EF4-FFF2-40B4-BE49-F238E27FC236}">
                <a16:creationId xmlns:a16="http://schemas.microsoft.com/office/drawing/2014/main" id="{556081ED-04FF-3F4A-551F-FD0991BF80EF}"/>
              </a:ext>
            </a:extLst>
          </p:cNvPr>
          <p:cNvGrpSpPr/>
          <p:nvPr/>
        </p:nvGrpSpPr>
        <p:grpSpPr>
          <a:xfrm>
            <a:off x="6088364" y="2789669"/>
            <a:ext cx="4394106" cy="3412348"/>
            <a:chOff x="309900" y="238100"/>
            <a:chExt cx="7048350" cy="5237800"/>
          </a:xfrm>
          <a:solidFill>
            <a:srgbClr val="F5A60B">
              <a:lumMod val="40000"/>
              <a:lumOff val="60000"/>
            </a:srgbClr>
          </a:solidFill>
        </p:grpSpPr>
        <p:sp>
          <p:nvSpPr>
            <p:cNvPr id="3" name="Google Shape;503;p33">
              <a:extLst>
                <a:ext uri="{FF2B5EF4-FFF2-40B4-BE49-F238E27FC236}">
                  <a16:creationId xmlns:a16="http://schemas.microsoft.com/office/drawing/2014/main" id="{8D9233A9-947F-7EEA-743A-932D8D75EF24}"/>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6" name="Google Shape;504;p33">
              <a:extLst>
                <a:ext uri="{FF2B5EF4-FFF2-40B4-BE49-F238E27FC236}">
                  <a16:creationId xmlns:a16="http://schemas.microsoft.com/office/drawing/2014/main" id="{B403584E-ADFA-66DF-E4D1-E16F79705313}"/>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7" name="Google Shape;505;p33">
              <a:extLst>
                <a:ext uri="{FF2B5EF4-FFF2-40B4-BE49-F238E27FC236}">
                  <a16:creationId xmlns:a16="http://schemas.microsoft.com/office/drawing/2014/main" id="{9379AEF0-733E-74A8-BEAF-2268E16A1D7A}"/>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9" name="Google Shape;506;p33">
              <a:extLst>
                <a:ext uri="{FF2B5EF4-FFF2-40B4-BE49-F238E27FC236}">
                  <a16:creationId xmlns:a16="http://schemas.microsoft.com/office/drawing/2014/main" id="{C19C6E74-09C8-0C61-0D3C-1747CF22592B}"/>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0" name="Google Shape;507;p33">
              <a:extLst>
                <a:ext uri="{FF2B5EF4-FFF2-40B4-BE49-F238E27FC236}">
                  <a16:creationId xmlns:a16="http://schemas.microsoft.com/office/drawing/2014/main" id="{6E592C48-4B1A-7F82-C46D-272FBFBEB33B}"/>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1" name="Google Shape;508;p33">
              <a:extLst>
                <a:ext uri="{FF2B5EF4-FFF2-40B4-BE49-F238E27FC236}">
                  <a16:creationId xmlns:a16="http://schemas.microsoft.com/office/drawing/2014/main" id="{236CC3A9-904D-C38F-FAA2-1AA5D977CD1E}"/>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2" name="Google Shape;509;p33">
              <a:extLst>
                <a:ext uri="{FF2B5EF4-FFF2-40B4-BE49-F238E27FC236}">
                  <a16:creationId xmlns:a16="http://schemas.microsoft.com/office/drawing/2014/main" id="{C4E56517-36D8-E9C6-49F1-2B44DA49A3A3}"/>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3" name="Google Shape;510;p33">
              <a:extLst>
                <a:ext uri="{FF2B5EF4-FFF2-40B4-BE49-F238E27FC236}">
                  <a16:creationId xmlns:a16="http://schemas.microsoft.com/office/drawing/2014/main" id="{7C3AC60A-5C1F-92C7-E715-72877B36A559}"/>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4" name="Google Shape;511;p33">
              <a:extLst>
                <a:ext uri="{FF2B5EF4-FFF2-40B4-BE49-F238E27FC236}">
                  <a16:creationId xmlns:a16="http://schemas.microsoft.com/office/drawing/2014/main" id="{41D2B4B2-B031-A9BC-B880-F2D264E3A3A8}"/>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grpSp>
      <p:grpSp>
        <p:nvGrpSpPr>
          <p:cNvPr id="15" name="Google Shape;502;p33">
            <a:extLst>
              <a:ext uri="{FF2B5EF4-FFF2-40B4-BE49-F238E27FC236}">
                <a16:creationId xmlns:a16="http://schemas.microsoft.com/office/drawing/2014/main" id="{5D9CD70F-2DA7-747E-BACE-7982978A8AA8}"/>
              </a:ext>
            </a:extLst>
          </p:cNvPr>
          <p:cNvGrpSpPr/>
          <p:nvPr/>
        </p:nvGrpSpPr>
        <p:grpSpPr>
          <a:xfrm>
            <a:off x="1908313" y="2823416"/>
            <a:ext cx="3862779" cy="3193071"/>
            <a:chOff x="309900" y="238100"/>
            <a:chExt cx="7048350" cy="5237800"/>
          </a:xfrm>
          <a:solidFill>
            <a:srgbClr val="97C98B">
              <a:lumMod val="60000"/>
              <a:lumOff val="40000"/>
            </a:srgbClr>
          </a:solidFill>
        </p:grpSpPr>
        <p:sp>
          <p:nvSpPr>
            <p:cNvPr id="16" name="Google Shape;503;p33">
              <a:extLst>
                <a:ext uri="{FF2B5EF4-FFF2-40B4-BE49-F238E27FC236}">
                  <a16:creationId xmlns:a16="http://schemas.microsoft.com/office/drawing/2014/main" id="{EB743664-3EA5-561E-35BE-99794E25A7CA}"/>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7" name="Google Shape;504;p33">
              <a:extLst>
                <a:ext uri="{FF2B5EF4-FFF2-40B4-BE49-F238E27FC236}">
                  <a16:creationId xmlns:a16="http://schemas.microsoft.com/office/drawing/2014/main" id="{32924D68-1489-9BAB-A30B-57DABAB935A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8" name="Google Shape;505;p33">
              <a:extLst>
                <a:ext uri="{FF2B5EF4-FFF2-40B4-BE49-F238E27FC236}">
                  <a16:creationId xmlns:a16="http://schemas.microsoft.com/office/drawing/2014/main" id="{8BBBE08E-1DCA-FD10-8786-A0F8D1030703}"/>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19" name="Google Shape;506;p33">
              <a:extLst>
                <a:ext uri="{FF2B5EF4-FFF2-40B4-BE49-F238E27FC236}">
                  <a16:creationId xmlns:a16="http://schemas.microsoft.com/office/drawing/2014/main" id="{74003552-B770-C5F1-0CD7-E7F96DFF60BD}"/>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21" name="Google Shape;507;p33">
              <a:extLst>
                <a:ext uri="{FF2B5EF4-FFF2-40B4-BE49-F238E27FC236}">
                  <a16:creationId xmlns:a16="http://schemas.microsoft.com/office/drawing/2014/main" id="{F468C53A-1E57-137C-05A1-5234ED5C598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22" name="Google Shape;508;p33">
              <a:extLst>
                <a:ext uri="{FF2B5EF4-FFF2-40B4-BE49-F238E27FC236}">
                  <a16:creationId xmlns:a16="http://schemas.microsoft.com/office/drawing/2014/main" id="{26BBB132-28C6-81AC-6556-DE071BB80C68}"/>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23" name="Google Shape;509;p33">
              <a:extLst>
                <a:ext uri="{FF2B5EF4-FFF2-40B4-BE49-F238E27FC236}">
                  <a16:creationId xmlns:a16="http://schemas.microsoft.com/office/drawing/2014/main" id="{01B3CB8D-3B0A-CC26-716D-11A484B51DD7}"/>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24" name="Google Shape;510;p33">
              <a:extLst>
                <a:ext uri="{FF2B5EF4-FFF2-40B4-BE49-F238E27FC236}">
                  <a16:creationId xmlns:a16="http://schemas.microsoft.com/office/drawing/2014/main" id="{558BFC64-B3A5-BC21-97D9-B97BB9758402}"/>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sp>
          <p:nvSpPr>
            <p:cNvPr id="25" name="Google Shape;511;p33">
              <a:extLst>
                <a:ext uri="{FF2B5EF4-FFF2-40B4-BE49-F238E27FC236}">
                  <a16:creationId xmlns:a16="http://schemas.microsoft.com/office/drawing/2014/main" id="{1A2D1CBB-6BBB-1676-ED76-D6500A727AF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cs typeface="Arial"/>
                <a:sym typeface="Arial"/>
              </a:endParaRPr>
            </a:p>
          </p:txBody>
        </p:sp>
      </p:grpSp>
      <p:pic>
        <p:nvPicPr>
          <p:cNvPr id="26" name="Google Shape;1984;p117">
            <a:extLst>
              <a:ext uri="{FF2B5EF4-FFF2-40B4-BE49-F238E27FC236}">
                <a16:creationId xmlns:a16="http://schemas.microsoft.com/office/drawing/2014/main" id="{09C46AC4-37A6-C1F2-D6E4-7E33CAFA73E4}"/>
              </a:ext>
            </a:extLst>
          </p:cNvPr>
          <p:cNvPicPr preferRelativeResize="0"/>
          <p:nvPr/>
        </p:nvPicPr>
        <p:blipFill>
          <a:blip r:embed="rId5">
            <a:alphaModFix/>
          </a:blip>
          <a:stretch>
            <a:fillRect/>
          </a:stretch>
        </p:blipFill>
        <p:spPr>
          <a:xfrm>
            <a:off x="3198517" y="1051213"/>
            <a:ext cx="5492097" cy="3044126"/>
          </a:xfrm>
          <a:prstGeom prst="rect">
            <a:avLst/>
          </a:prstGeom>
          <a:noFill/>
          <a:ln>
            <a:noFill/>
          </a:ln>
        </p:spPr>
      </p:pic>
      <p:sp>
        <p:nvSpPr>
          <p:cNvPr id="27" name="TextBox 26">
            <a:extLst>
              <a:ext uri="{FF2B5EF4-FFF2-40B4-BE49-F238E27FC236}">
                <a16:creationId xmlns:a16="http://schemas.microsoft.com/office/drawing/2014/main" id="{A0171B88-C5F4-9CE9-182F-125EE9CE7462}"/>
              </a:ext>
            </a:extLst>
          </p:cNvPr>
          <p:cNvSpPr txBox="1"/>
          <p:nvPr/>
        </p:nvSpPr>
        <p:spPr>
          <a:xfrm>
            <a:off x="2361029" y="3713220"/>
            <a:ext cx="2699383" cy="1815882"/>
          </a:xfrm>
          <a:prstGeom prst="rect">
            <a:avLst/>
          </a:prstGeom>
          <a:noFill/>
        </p:spPr>
        <p:txBody>
          <a:bodyPr wrap="square">
            <a:spAutoFit/>
          </a:bodyPr>
          <a:lstStyle/>
          <a:p>
            <a:pPr algn="ctr">
              <a:buClr>
                <a:srgbClr val="000000"/>
              </a:buClr>
              <a:buFont typeface="Arial"/>
              <a:buNone/>
            </a:pPr>
            <a:r>
              <a:rPr lang="en-US" sz="2800">
                <a:latin typeface="Times New Roman" panose="02020603050405020304" pitchFamily="18" charset="0"/>
                <a:cs typeface="Times New Roman" panose="02020603050405020304" pitchFamily="18" charset="0"/>
              </a:rPr>
              <a:t>Truyện </a:t>
            </a:r>
            <a:r>
              <a:rPr lang="en-US" sz="2800" b="1" i="1">
                <a:latin typeface="Times New Roman" panose="02020603050405020304" pitchFamily="18" charset="0"/>
                <a:cs typeface="Times New Roman" panose="02020603050405020304" pitchFamily="18" charset="0"/>
              </a:rPr>
              <a:t>Khoe của </a:t>
            </a:r>
            <a:r>
              <a:rPr lang="en-US" sz="2800">
                <a:latin typeface="Times New Roman" panose="02020603050405020304" pitchFamily="18" charset="0"/>
                <a:cs typeface="Times New Roman" panose="02020603050405020304" pitchFamily="18" charset="0"/>
              </a:rPr>
              <a:t>phê phán thói khoe khoang trong xã hội. </a:t>
            </a:r>
            <a:endParaRPr lang="en-US" sz="2800" kern="0">
              <a:solidFill>
                <a:srgbClr val="000000"/>
              </a:solidFill>
              <a:latin typeface="Times New Roman" panose="02020603050405020304" pitchFamily="18"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5BD0BD4B-FFDD-E34F-3A8E-7DC32C7733DC}"/>
              </a:ext>
            </a:extLst>
          </p:cNvPr>
          <p:cNvSpPr txBox="1"/>
          <p:nvPr/>
        </p:nvSpPr>
        <p:spPr>
          <a:xfrm>
            <a:off x="6387151" y="3568777"/>
            <a:ext cx="3663217" cy="2246769"/>
          </a:xfrm>
          <a:prstGeom prst="rect">
            <a:avLst/>
          </a:prstGeom>
          <a:noFill/>
        </p:spPr>
        <p:txBody>
          <a:bodyPr wrap="square">
            <a:spAutoFit/>
          </a:bodyPr>
          <a:lstStyle/>
          <a:p>
            <a:pPr algn="ctr"/>
            <a:r>
              <a:rPr lang="en-US" sz="2800">
                <a:latin typeface="Times New Roman" panose="02020603050405020304" pitchFamily="18" charset="0"/>
                <a:cs typeface="Times New Roman" panose="02020603050405020304" pitchFamily="18" charset="0"/>
              </a:rPr>
              <a:t>Truyện </a:t>
            </a:r>
            <a:r>
              <a:rPr lang="en-US" sz="2800" b="1" i="1">
                <a:latin typeface="Times New Roman" panose="02020603050405020304" pitchFamily="18" charset="0"/>
                <a:cs typeface="Times New Roman" panose="02020603050405020304" pitchFamily="18" charset="0"/>
              </a:rPr>
              <a:t>Con rắn vuông </a:t>
            </a:r>
            <a:r>
              <a:rPr lang="en-US" sz="2800">
                <a:latin typeface="Times New Roman" panose="02020603050405020304" pitchFamily="18" charset="0"/>
                <a:cs typeface="Times New Roman" panose="02020603050405020304" pitchFamily="18" charset="0"/>
              </a:rPr>
              <a:t>thể hiện sự dí dỏm, hài hước thông qua quá trình “lật tẩy” sự khoác lác của nhân vật.</a:t>
            </a:r>
          </a:p>
        </p:txBody>
      </p:sp>
    </p:spTree>
    <p:extLst>
      <p:ext uri="{BB962C8B-B14F-4D97-AF65-F5344CB8AC3E}">
        <p14:creationId xmlns:p14="http://schemas.microsoft.com/office/powerpoint/2010/main" val="318895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FA3A7F-C510-90DF-2470-0AF3E68360F2}"/>
              </a:ext>
            </a:extLst>
          </p:cNvPr>
          <p:cNvPicPr>
            <a:picLocks noChangeAspect="1"/>
          </p:cNvPicPr>
          <p:nvPr/>
        </p:nvPicPr>
        <p:blipFill>
          <a:blip r:embed="rId2"/>
          <a:stretch>
            <a:fillRect/>
          </a:stretch>
        </p:blipFill>
        <p:spPr>
          <a:xfrm>
            <a:off x="0" y="1673"/>
            <a:ext cx="12192000" cy="6854653"/>
          </a:xfrm>
          <a:prstGeom prst="rect">
            <a:avLst/>
          </a:prstGeom>
        </p:spPr>
      </p:pic>
      <p:pic>
        <p:nvPicPr>
          <p:cNvPr id="3" name="Picture 2" descr="{keywords}">
            <a:extLst>
              <a:ext uri="{FF2B5EF4-FFF2-40B4-BE49-F238E27FC236}">
                <a16:creationId xmlns:a16="http://schemas.microsoft.com/office/drawing/2014/main" id="{A10C1438-29A5-FB8F-8043-F18386CC5B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6861"/>
          <a:stretch/>
        </p:blipFill>
        <p:spPr bwMode="auto">
          <a:xfrm>
            <a:off x="6887044" y="13"/>
            <a:ext cx="4661488" cy="3104195"/>
          </a:xfrm>
          <a:prstGeom prst="rect">
            <a:avLst/>
          </a:prstGeom>
        </p:spPr>
      </p:pic>
      <p:pic>
        <p:nvPicPr>
          <p:cNvPr id="4" name="Picture 3" descr="Cuộc đời của những người đeo nhiều vàng như Phúc XO trên thế giới ra sao? |  Báo Dân trí">
            <a:extLst>
              <a:ext uri="{FF2B5EF4-FFF2-40B4-BE49-F238E27FC236}">
                <a16:creationId xmlns:a16="http://schemas.microsoft.com/office/drawing/2014/main" id="{CF2A7B90-CBF2-3D6A-E77A-D27A56C4B3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39" r="1" b="1"/>
          <a:stretch/>
        </p:blipFill>
        <p:spPr bwMode="auto">
          <a:xfrm>
            <a:off x="5419265" y="3265081"/>
            <a:ext cx="6129268" cy="3592924"/>
          </a:xfrm>
          <a:prstGeom prst="rect">
            <a:avLst/>
          </a:prstGeom>
        </p:spPr>
      </p:pic>
      <p:pic>
        <p:nvPicPr>
          <p:cNvPr id="2" name="Picture 1" descr="{keywords}">
            <a:extLst>
              <a:ext uri="{FF2B5EF4-FFF2-40B4-BE49-F238E27FC236}">
                <a16:creationId xmlns:a16="http://schemas.microsoft.com/office/drawing/2014/main" id="{CDAD9252-B851-3889-561A-AC54FF1C69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9549"/>
          <a:stretch/>
        </p:blipFill>
        <p:spPr bwMode="auto">
          <a:xfrm>
            <a:off x="643467" y="-4"/>
            <a:ext cx="6082711" cy="3920043"/>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9" name="Rectangle 8">
            <a:extLst>
              <a:ext uri="{FF2B5EF4-FFF2-40B4-BE49-F238E27FC236}">
                <a16:creationId xmlns:a16="http://schemas.microsoft.com/office/drawing/2014/main" id="{749FA6A2-2239-4EF2-9EB3-B1DC295FE1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9" y="4080064"/>
            <a:ext cx="4614929"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panose="020F0502020204030204"/>
              <a:sym typeface="Arial"/>
            </a:endParaRPr>
          </a:p>
        </p:txBody>
      </p:sp>
      <p:sp>
        <p:nvSpPr>
          <p:cNvPr id="6" name="文本框 5">
            <a:extLst>
              <a:ext uri="{FF2B5EF4-FFF2-40B4-BE49-F238E27FC236}">
                <a16:creationId xmlns:a16="http://schemas.microsoft.com/office/drawing/2014/main" id="{D049A129-43AD-A9AA-B3AF-0FFA118E4382}"/>
              </a:ext>
            </a:extLst>
          </p:cNvPr>
          <p:cNvSpPr txBox="1"/>
          <p:nvPr/>
        </p:nvSpPr>
        <p:spPr>
          <a:xfrm>
            <a:off x="643467" y="4399823"/>
            <a:ext cx="4498376" cy="1323439"/>
          </a:xfrm>
          <a:prstGeom prst="rect">
            <a:avLst/>
          </a:prstGeom>
          <a:noFill/>
        </p:spPr>
        <p:txBody>
          <a:bodyPr wrap="square" rtlCol="0">
            <a:spAutoFit/>
          </a:bodyPr>
          <a:lstStyle/>
          <a:p>
            <a:pPr algn="ctr"/>
            <a:r>
              <a:rPr lang="en-US" sz="4000" b="1" i="1">
                <a:latin typeface="Times New Roman" panose="02020603050405020304" pitchFamily="18" charset="0"/>
                <a:cs typeface="Times New Roman" panose="02020603050405020304" pitchFamily="18" charset="0"/>
              </a:rPr>
              <a:t>Nhân vật trong bức ảnh có đặc điểm gì?</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692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3. Bài học nhận thức và hành động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8">
            <a:extLst>
              <a:ext uri="{FF2B5EF4-FFF2-40B4-BE49-F238E27FC236}">
                <a16:creationId xmlns:a16="http://schemas.microsoft.com/office/drawing/2014/main" id="{CAE9252D-C85F-4D5E-871E-6B1D38AC0AA4}"/>
              </a:ext>
            </a:extLst>
          </p:cNvPr>
          <p:cNvPicPr>
            <a:picLocks noChangeAspect="1"/>
          </p:cNvPicPr>
          <p:nvPr/>
        </p:nvPicPr>
        <p:blipFill rotWithShape="1">
          <a:blip r:embed="rId5">
            <a:extLst>
              <a:ext uri="{28A0092B-C50C-407E-A947-70E740481C1C}">
                <a14:useLocalDpi xmlns:a14="http://schemas.microsoft.com/office/drawing/2010/main" val="0"/>
              </a:ext>
            </a:extLst>
          </a:blip>
          <a:srcRect l="16830" t="18507" r="21214" b="27951"/>
          <a:stretch/>
        </p:blipFill>
        <p:spPr>
          <a:xfrm>
            <a:off x="2524832" y="1813552"/>
            <a:ext cx="7526481" cy="4442536"/>
          </a:xfrm>
          <a:prstGeom prst="rect">
            <a:avLst/>
          </a:prstGeom>
        </p:spPr>
      </p:pic>
      <p:sp>
        <p:nvSpPr>
          <p:cNvPr id="3" name="TextBox 3">
            <a:extLst>
              <a:ext uri="{FF2B5EF4-FFF2-40B4-BE49-F238E27FC236}">
                <a16:creationId xmlns:a16="http://schemas.microsoft.com/office/drawing/2014/main" id="{28CA209A-0AFC-F9D8-F0F1-5BE61402BAC3}"/>
              </a:ext>
            </a:extLst>
          </p:cNvPr>
          <p:cNvSpPr txBox="1"/>
          <p:nvPr/>
        </p:nvSpPr>
        <p:spPr>
          <a:xfrm>
            <a:off x="3872274" y="3115723"/>
            <a:ext cx="4730685"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3200" i="1">
                <a:solidFill>
                  <a:schemeClr val="bg1"/>
                </a:solidFill>
                <a:latin typeface="Times New Roman" panose="02020603050405020304" pitchFamily="18" charset="0"/>
                <a:cs typeface="Times New Roman" panose="02020603050405020304" pitchFamily="18" charset="0"/>
              </a:rPr>
              <a:t>Em rút ra bài học gì cho bản thân, sau khi đọc xong hai câu chuyện này?</a:t>
            </a:r>
            <a:endParaRPr lang="en-US" sz="400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678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3. Bài học nhận thức và hành động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9989601" y="382600"/>
            <a:ext cx="2057400" cy="1047750"/>
          </a:xfrm>
          <a:prstGeom prst="rect">
            <a:avLst/>
          </a:prstGeom>
        </p:spPr>
      </p:pic>
      <p:sp>
        <p:nvSpPr>
          <p:cNvPr id="85" name="Google Shape;2036;p61">
            <a:extLst>
              <a:ext uri="{FF2B5EF4-FFF2-40B4-BE49-F238E27FC236}">
                <a16:creationId xmlns:a16="http://schemas.microsoft.com/office/drawing/2014/main" id="{8DE028EB-946B-5DAC-5CBD-077CA85C7B82}"/>
              </a:ext>
            </a:extLst>
          </p:cNvPr>
          <p:cNvSpPr/>
          <p:nvPr/>
        </p:nvSpPr>
        <p:spPr>
          <a:xfrm>
            <a:off x="1016601" y="1469477"/>
            <a:ext cx="7367421" cy="4763204"/>
          </a:xfrm>
          <a:prstGeom prst="roundRect">
            <a:avLst>
              <a:gd name="adj" fmla="val 8063"/>
            </a:avLst>
          </a:prstGeom>
          <a:solidFill>
            <a:schemeClr val="accent4">
              <a:lumMod val="60000"/>
              <a:lumOff val="40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86" name="Google Shape;2040;p61">
            <a:extLst>
              <a:ext uri="{FF2B5EF4-FFF2-40B4-BE49-F238E27FC236}">
                <a16:creationId xmlns:a16="http://schemas.microsoft.com/office/drawing/2014/main" id="{05DA0A73-ECEE-BA87-5ACB-41C083044C00}"/>
              </a:ext>
            </a:extLst>
          </p:cNvPr>
          <p:cNvGrpSpPr/>
          <p:nvPr/>
        </p:nvGrpSpPr>
        <p:grpSpPr>
          <a:xfrm>
            <a:off x="1428329" y="1810101"/>
            <a:ext cx="474927" cy="426653"/>
            <a:chOff x="5216456" y="3725484"/>
            <a:chExt cx="356195" cy="265631"/>
          </a:xfrm>
        </p:grpSpPr>
        <p:sp>
          <p:nvSpPr>
            <p:cNvPr id="87" name="Google Shape;2041;p61">
              <a:extLst>
                <a:ext uri="{FF2B5EF4-FFF2-40B4-BE49-F238E27FC236}">
                  <a16:creationId xmlns:a16="http://schemas.microsoft.com/office/drawing/2014/main" id="{141099BB-1487-897A-4433-D1080346FBBE}"/>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2042;p61">
              <a:extLst>
                <a:ext uri="{FF2B5EF4-FFF2-40B4-BE49-F238E27FC236}">
                  <a16:creationId xmlns:a16="http://schemas.microsoft.com/office/drawing/2014/main" id="{2E992E06-3926-FC98-80F4-0FA369F37BCE}"/>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89" name="Google Shape;2046;p61">
            <a:extLst>
              <a:ext uri="{FF2B5EF4-FFF2-40B4-BE49-F238E27FC236}">
                <a16:creationId xmlns:a16="http://schemas.microsoft.com/office/drawing/2014/main" id="{5427349A-9336-0239-8841-61E7AEE65E27}"/>
              </a:ext>
            </a:extLst>
          </p:cNvPr>
          <p:cNvGrpSpPr/>
          <p:nvPr/>
        </p:nvGrpSpPr>
        <p:grpSpPr>
          <a:xfrm>
            <a:off x="1375677" y="3327209"/>
            <a:ext cx="474928" cy="426653"/>
            <a:chOff x="5216456" y="3725484"/>
            <a:chExt cx="356196" cy="265631"/>
          </a:xfrm>
        </p:grpSpPr>
        <p:sp>
          <p:nvSpPr>
            <p:cNvPr id="90" name="Google Shape;2047;p61">
              <a:extLst>
                <a:ext uri="{FF2B5EF4-FFF2-40B4-BE49-F238E27FC236}">
                  <a16:creationId xmlns:a16="http://schemas.microsoft.com/office/drawing/2014/main" id="{BE3196BD-C296-0C5B-C848-4535AE8FD85D}"/>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sp>
          <p:nvSpPr>
            <p:cNvPr id="91" name="Google Shape;2048;p61">
              <a:extLst>
                <a:ext uri="{FF2B5EF4-FFF2-40B4-BE49-F238E27FC236}">
                  <a16:creationId xmlns:a16="http://schemas.microsoft.com/office/drawing/2014/main" id="{756D190D-B14B-8F33-C989-AC196F89113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grpSp>
      <p:grpSp>
        <p:nvGrpSpPr>
          <p:cNvPr id="92" name="Google Shape;2058;p61">
            <a:extLst>
              <a:ext uri="{FF2B5EF4-FFF2-40B4-BE49-F238E27FC236}">
                <a16:creationId xmlns:a16="http://schemas.microsoft.com/office/drawing/2014/main" id="{9D66CC35-7B3F-F624-EA1C-B4C0CD66CBF2}"/>
              </a:ext>
            </a:extLst>
          </p:cNvPr>
          <p:cNvGrpSpPr/>
          <p:nvPr/>
        </p:nvGrpSpPr>
        <p:grpSpPr>
          <a:xfrm>
            <a:off x="1395350" y="5372941"/>
            <a:ext cx="474928" cy="426653"/>
            <a:chOff x="5216456" y="3725484"/>
            <a:chExt cx="356196" cy="265631"/>
          </a:xfrm>
        </p:grpSpPr>
        <p:sp>
          <p:nvSpPr>
            <p:cNvPr id="93" name="Google Shape;2059;p61">
              <a:extLst>
                <a:ext uri="{FF2B5EF4-FFF2-40B4-BE49-F238E27FC236}">
                  <a16:creationId xmlns:a16="http://schemas.microsoft.com/office/drawing/2014/main" id="{3543A57F-AD77-7716-7FE0-53DE0DE17E90}"/>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sp>
          <p:nvSpPr>
            <p:cNvPr id="94" name="Google Shape;2060;p61">
              <a:extLst>
                <a:ext uri="{FF2B5EF4-FFF2-40B4-BE49-F238E27FC236}">
                  <a16:creationId xmlns:a16="http://schemas.microsoft.com/office/drawing/2014/main" id="{DEFF16F7-58EA-F68C-1CB1-592D1A23BD11}"/>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grpSp>
      <p:grpSp>
        <p:nvGrpSpPr>
          <p:cNvPr id="95" name="Google Shape;2062;p61">
            <a:extLst>
              <a:ext uri="{FF2B5EF4-FFF2-40B4-BE49-F238E27FC236}">
                <a16:creationId xmlns:a16="http://schemas.microsoft.com/office/drawing/2014/main" id="{C9CD3DFF-27CA-B1A9-77FB-7B6662F92918}"/>
              </a:ext>
            </a:extLst>
          </p:cNvPr>
          <p:cNvGrpSpPr/>
          <p:nvPr/>
        </p:nvGrpSpPr>
        <p:grpSpPr>
          <a:xfrm>
            <a:off x="457780" y="1356661"/>
            <a:ext cx="919185" cy="853104"/>
            <a:chOff x="482850" y="1704875"/>
            <a:chExt cx="438850" cy="407300"/>
          </a:xfrm>
        </p:grpSpPr>
        <p:sp>
          <p:nvSpPr>
            <p:cNvPr id="96" name="Google Shape;2063;p61">
              <a:extLst>
                <a:ext uri="{FF2B5EF4-FFF2-40B4-BE49-F238E27FC236}">
                  <a16:creationId xmlns:a16="http://schemas.microsoft.com/office/drawing/2014/main" id="{A9C080E6-1BC4-627F-DF7A-1D8D9EEFD9F9}"/>
                </a:ext>
              </a:extLst>
            </p:cNvPr>
            <p:cNvSpPr/>
            <p:nvPr/>
          </p:nvSpPr>
          <p:spPr>
            <a:xfrm>
              <a:off x="482850" y="1716600"/>
              <a:ext cx="438850" cy="383825"/>
            </a:xfrm>
            <a:custGeom>
              <a:avLst/>
              <a:gdLst/>
              <a:ahLst/>
              <a:cxnLst/>
              <a:rect l="l" t="t" r="r" b="b"/>
              <a:pathLst>
                <a:path w="17554" h="15353" extrusionOk="0">
                  <a:moveTo>
                    <a:pt x="9039" y="1"/>
                  </a:moveTo>
                  <a:cubicBezTo>
                    <a:pt x="8688" y="1"/>
                    <a:pt x="8333" y="21"/>
                    <a:pt x="7974" y="62"/>
                  </a:cubicBezTo>
                  <a:cubicBezTo>
                    <a:pt x="3352" y="584"/>
                    <a:pt x="1" y="4427"/>
                    <a:pt x="476" y="8636"/>
                  </a:cubicBezTo>
                  <a:cubicBezTo>
                    <a:pt x="922" y="12512"/>
                    <a:pt x="4480" y="15353"/>
                    <a:pt x="8658" y="15353"/>
                  </a:cubicBezTo>
                  <a:cubicBezTo>
                    <a:pt x="9008" y="15353"/>
                    <a:pt x="9363" y="15333"/>
                    <a:pt x="9720" y="15292"/>
                  </a:cubicBezTo>
                  <a:cubicBezTo>
                    <a:pt x="11084" y="15136"/>
                    <a:pt x="12339" y="14692"/>
                    <a:pt x="13415" y="14037"/>
                  </a:cubicBezTo>
                  <a:cubicBezTo>
                    <a:pt x="15987" y="12470"/>
                    <a:pt x="17554" y="9688"/>
                    <a:pt x="17211" y="6718"/>
                  </a:cubicBezTo>
                  <a:cubicBezTo>
                    <a:pt x="16772" y="2835"/>
                    <a:pt x="13216" y="1"/>
                    <a:pt x="9039" y="1"/>
                  </a:cubicBezTo>
                  <a:close/>
                </a:path>
              </a:pathLst>
            </a:custGeom>
            <a:solidFill>
              <a:srgbClr val="FCFCF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2064;p61">
              <a:extLst>
                <a:ext uri="{FF2B5EF4-FFF2-40B4-BE49-F238E27FC236}">
                  <a16:creationId xmlns:a16="http://schemas.microsoft.com/office/drawing/2014/main" id="{01FD8AEC-CF0B-8F90-F7E6-EDCDF8D1390D}"/>
                </a:ext>
              </a:extLst>
            </p:cNvPr>
            <p:cNvSpPr/>
            <p:nvPr/>
          </p:nvSpPr>
          <p:spPr>
            <a:xfrm>
              <a:off x="482850" y="1704875"/>
              <a:ext cx="438850" cy="407300"/>
            </a:xfrm>
            <a:custGeom>
              <a:avLst/>
              <a:gdLst/>
              <a:ahLst/>
              <a:cxnLst/>
              <a:rect l="l" t="t" r="r" b="b"/>
              <a:pathLst>
                <a:path w="17554" h="16292" fill="none" extrusionOk="0">
                  <a:moveTo>
                    <a:pt x="17211" y="7187"/>
                  </a:moveTo>
                  <a:cubicBezTo>
                    <a:pt x="16735" y="2978"/>
                    <a:pt x="12596" y="1"/>
                    <a:pt x="7974" y="531"/>
                  </a:cubicBezTo>
                  <a:cubicBezTo>
                    <a:pt x="3352" y="1053"/>
                    <a:pt x="1" y="4896"/>
                    <a:pt x="476" y="9105"/>
                  </a:cubicBezTo>
                  <a:cubicBezTo>
                    <a:pt x="959" y="13306"/>
                    <a:pt x="5098" y="16291"/>
                    <a:pt x="9720" y="15761"/>
                  </a:cubicBezTo>
                  <a:cubicBezTo>
                    <a:pt x="11084" y="15605"/>
                    <a:pt x="12339" y="15161"/>
                    <a:pt x="13415" y="14506"/>
                  </a:cubicBezTo>
                  <a:cubicBezTo>
                    <a:pt x="15987" y="12939"/>
                    <a:pt x="17554" y="10157"/>
                    <a:pt x="17211" y="7187"/>
                  </a:cubicBezTo>
                  <a:close/>
                </a:path>
              </a:pathLst>
            </a:custGeom>
            <a:noFill/>
            <a:ln w="76200" cap="flat" cmpd="sng">
              <a:solidFill>
                <a:srgbClr val="FCFCFC"/>
              </a:solidFill>
              <a:prstDash val="solid"/>
              <a:miter lim="7794"/>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2065;p61">
              <a:extLst>
                <a:ext uri="{FF2B5EF4-FFF2-40B4-BE49-F238E27FC236}">
                  <a16:creationId xmlns:a16="http://schemas.microsoft.com/office/drawing/2014/main" id="{F8F4D459-BFFE-59CE-3BD4-D67B6CA8678C}"/>
                </a:ext>
              </a:extLst>
            </p:cNvPr>
            <p:cNvSpPr/>
            <p:nvPr/>
          </p:nvSpPr>
          <p:spPr>
            <a:xfrm>
              <a:off x="482850" y="1716600"/>
              <a:ext cx="438850" cy="383825"/>
            </a:xfrm>
            <a:custGeom>
              <a:avLst/>
              <a:gdLst/>
              <a:ahLst/>
              <a:cxnLst/>
              <a:rect l="l" t="t" r="r" b="b"/>
              <a:pathLst>
                <a:path w="17554" h="15353" extrusionOk="0">
                  <a:moveTo>
                    <a:pt x="9039" y="1"/>
                  </a:moveTo>
                  <a:cubicBezTo>
                    <a:pt x="8688" y="1"/>
                    <a:pt x="8333" y="21"/>
                    <a:pt x="7974" y="62"/>
                  </a:cubicBezTo>
                  <a:cubicBezTo>
                    <a:pt x="3352" y="584"/>
                    <a:pt x="1" y="4427"/>
                    <a:pt x="476" y="8636"/>
                  </a:cubicBezTo>
                  <a:cubicBezTo>
                    <a:pt x="922" y="12512"/>
                    <a:pt x="4480" y="15353"/>
                    <a:pt x="8658" y="15353"/>
                  </a:cubicBezTo>
                  <a:cubicBezTo>
                    <a:pt x="9008" y="15353"/>
                    <a:pt x="9363" y="15333"/>
                    <a:pt x="9720" y="15292"/>
                  </a:cubicBezTo>
                  <a:cubicBezTo>
                    <a:pt x="11084" y="15136"/>
                    <a:pt x="12339" y="14692"/>
                    <a:pt x="13415" y="14037"/>
                  </a:cubicBezTo>
                  <a:cubicBezTo>
                    <a:pt x="15987" y="12470"/>
                    <a:pt x="17554" y="9688"/>
                    <a:pt x="17211" y="6718"/>
                  </a:cubicBezTo>
                  <a:cubicBezTo>
                    <a:pt x="16772" y="2835"/>
                    <a:pt x="13216" y="1"/>
                    <a:pt x="9039" y="1"/>
                  </a:cubicBezTo>
                  <a:close/>
                </a:path>
              </a:pathLst>
            </a:custGeom>
            <a:solidFill>
              <a:srgbClr val="FFB82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2066;p61">
              <a:extLst>
                <a:ext uri="{FF2B5EF4-FFF2-40B4-BE49-F238E27FC236}">
                  <a16:creationId xmlns:a16="http://schemas.microsoft.com/office/drawing/2014/main" id="{43E426B4-E244-E16C-A073-44589100E6BC}"/>
                </a:ext>
              </a:extLst>
            </p:cNvPr>
            <p:cNvSpPr/>
            <p:nvPr/>
          </p:nvSpPr>
          <p:spPr>
            <a:xfrm>
              <a:off x="750400" y="1845650"/>
              <a:ext cx="16000" cy="14225"/>
            </a:xfrm>
            <a:custGeom>
              <a:avLst/>
              <a:gdLst/>
              <a:ahLst/>
              <a:cxnLst/>
              <a:rect l="l" t="t" r="r" b="b"/>
              <a:pathLst>
                <a:path w="640" h="569" extrusionOk="0">
                  <a:moveTo>
                    <a:pt x="326" y="0"/>
                  </a:moveTo>
                  <a:cubicBezTo>
                    <a:pt x="267" y="0"/>
                    <a:pt x="213" y="21"/>
                    <a:pt x="164" y="52"/>
                  </a:cubicBezTo>
                  <a:cubicBezTo>
                    <a:pt x="32" y="130"/>
                    <a:pt x="0" y="317"/>
                    <a:pt x="86" y="442"/>
                  </a:cubicBezTo>
                  <a:cubicBezTo>
                    <a:pt x="125" y="504"/>
                    <a:pt x="195" y="551"/>
                    <a:pt x="265" y="566"/>
                  </a:cubicBezTo>
                  <a:cubicBezTo>
                    <a:pt x="278" y="568"/>
                    <a:pt x="291" y="568"/>
                    <a:pt x="304" y="568"/>
                  </a:cubicBezTo>
                  <a:cubicBezTo>
                    <a:pt x="367" y="568"/>
                    <a:pt x="424" y="552"/>
                    <a:pt x="476" y="520"/>
                  </a:cubicBezTo>
                  <a:cubicBezTo>
                    <a:pt x="608" y="442"/>
                    <a:pt x="640" y="255"/>
                    <a:pt x="554" y="130"/>
                  </a:cubicBezTo>
                  <a:cubicBezTo>
                    <a:pt x="515" y="68"/>
                    <a:pt x="445" y="21"/>
                    <a:pt x="375" y="5"/>
                  </a:cubicBezTo>
                  <a:cubicBezTo>
                    <a:pt x="358" y="2"/>
                    <a:pt x="342" y="0"/>
                    <a:pt x="326"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2067;p61">
              <a:extLst>
                <a:ext uri="{FF2B5EF4-FFF2-40B4-BE49-F238E27FC236}">
                  <a16:creationId xmlns:a16="http://schemas.microsoft.com/office/drawing/2014/main" id="{0FFADEB2-4674-7A2D-0E4E-2D0C2F305B80}"/>
                </a:ext>
              </a:extLst>
            </p:cNvPr>
            <p:cNvSpPr/>
            <p:nvPr/>
          </p:nvSpPr>
          <p:spPr>
            <a:xfrm>
              <a:off x="673825" y="1846875"/>
              <a:ext cx="15800" cy="14225"/>
            </a:xfrm>
            <a:custGeom>
              <a:avLst/>
              <a:gdLst/>
              <a:ahLst/>
              <a:cxnLst/>
              <a:rect l="l" t="t" r="r" b="b"/>
              <a:pathLst>
                <a:path w="632" h="569" extrusionOk="0">
                  <a:moveTo>
                    <a:pt x="332" y="1"/>
                  </a:moveTo>
                  <a:cubicBezTo>
                    <a:pt x="273" y="1"/>
                    <a:pt x="215" y="17"/>
                    <a:pt x="156" y="50"/>
                  </a:cubicBezTo>
                  <a:cubicBezTo>
                    <a:pt x="31" y="128"/>
                    <a:pt x="0" y="315"/>
                    <a:pt x="78" y="439"/>
                  </a:cubicBezTo>
                  <a:cubicBezTo>
                    <a:pt x="125" y="502"/>
                    <a:pt x="187" y="549"/>
                    <a:pt x="265" y="564"/>
                  </a:cubicBezTo>
                  <a:cubicBezTo>
                    <a:pt x="280" y="567"/>
                    <a:pt x="296" y="569"/>
                    <a:pt x="311" y="569"/>
                  </a:cubicBezTo>
                  <a:cubicBezTo>
                    <a:pt x="368" y="569"/>
                    <a:pt x="427" y="548"/>
                    <a:pt x="476" y="517"/>
                  </a:cubicBezTo>
                  <a:cubicBezTo>
                    <a:pt x="608" y="439"/>
                    <a:pt x="632" y="252"/>
                    <a:pt x="554" y="128"/>
                  </a:cubicBezTo>
                  <a:cubicBezTo>
                    <a:pt x="507" y="65"/>
                    <a:pt x="445" y="19"/>
                    <a:pt x="367" y="3"/>
                  </a:cubicBezTo>
                  <a:cubicBezTo>
                    <a:pt x="355" y="2"/>
                    <a:pt x="343" y="1"/>
                    <a:pt x="33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2068;p61">
              <a:extLst>
                <a:ext uri="{FF2B5EF4-FFF2-40B4-BE49-F238E27FC236}">
                  <a16:creationId xmlns:a16="http://schemas.microsoft.com/office/drawing/2014/main" id="{214A0EEC-CDA5-5719-BAAF-BA128CD3B5C6}"/>
                </a:ext>
              </a:extLst>
            </p:cNvPr>
            <p:cNvSpPr/>
            <p:nvPr/>
          </p:nvSpPr>
          <p:spPr>
            <a:xfrm>
              <a:off x="666225" y="1803625"/>
              <a:ext cx="25750" cy="15375"/>
            </a:xfrm>
            <a:custGeom>
              <a:avLst/>
              <a:gdLst/>
              <a:ahLst/>
              <a:cxnLst/>
              <a:rect l="l" t="t" r="r" b="b"/>
              <a:pathLst>
                <a:path w="1030" h="615" extrusionOk="0">
                  <a:moveTo>
                    <a:pt x="631" y="1"/>
                  </a:moveTo>
                  <a:cubicBezTo>
                    <a:pt x="480" y="1"/>
                    <a:pt x="324" y="72"/>
                    <a:pt x="234" y="213"/>
                  </a:cubicBezTo>
                  <a:cubicBezTo>
                    <a:pt x="172" y="314"/>
                    <a:pt x="0" y="525"/>
                    <a:pt x="156" y="611"/>
                  </a:cubicBezTo>
                  <a:cubicBezTo>
                    <a:pt x="164" y="613"/>
                    <a:pt x="173" y="615"/>
                    <a:pt x="181" y="615"/>
                  </a:cubicBezTo>
                  <a:cubicBezTo>
                    <a:pt x="219" y="615"/>
                    <a:pt x="252" y="587"/>
                    <a:pt x="265" y="548"/>
                  </a:cubicBezTo>
                  <a:cubicBezTo>
                    <a:pt x="299" y="384"/>
                    <a:pt x="472" y="184"/>
                    <a:pt x="639" y="184"/>
                  </a:cubicBezTo>
                  <a:cubicBezTo>
                    <a:pt x="703" y="184"/>
                    <a:pt x="765" y="212"/>
                    <a:pt x="819" y="283"/>
                  </a:cubicBezTo>
                  <a:cubicBezTo>
                    <a:pt x="881" y="330"/>
                    <a:pt x="858" y="447"/>
                    <a:pt x="943" y="455"/>
                  </a:cubicBezTo>
                  <a:cubicBezTo>
                    <a:pt x="998" y="455"/>
                    <a:pt x="1029" y="400"/>
                    <a:pt x="1029" y="346"/>
                  </a:cubicBezTo>
                  <a:cubicBezTo>
                    <a:pt x="1003" y="115"/>
                    <a:pt x="821" y="1"/>
                    <a:pt x="63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2069;p61">
              <a:extLst>
                <a:ext uri="{FF2B5EF4-FFF2-40B4-BE49-F238E27FC236}">
                  <a16:creationId xmlns:a16="http://schemas.microsoft.com/office/drawing/2014/main" id="{E2E7567C-1585-23BA-0A76-F17E1528AE14}"/>
                </a:ext>
              </a:extLst>
            </p:cNvPr>
            <p:cNvSpPr/>
            <p:nvPr/>
          </p:nvSpPr>
          <p:spPr>
            <a:xfrm>
              <a:off x="741725" y="1802725"/>
              <a:ext cx="31425" cy="15575"/>
            </a:xfrm>
            <a:custGeom>
              <a:avLst/>
              <a:gdLst/>
              <a:ahLst/>
              <a:cxnLst/>
              <a:rect l="l" t="t" r="r" b="b"/>
              <a:pathLst>
                <a:path w="1257" h="623" extrusionOk="0">
                  <a:moveTo>
                    <a:pt x="608" y="0"/>
                  </a:moveTo>
                  <a:cubicBezTo>
                    <a:pt x="312" y="0"/>
                    <a:pt x="1" y="398"/>
                    <a:pt x="363" y="405"/>
                  </a:cubicBezTo>
                  <a:cubicBezTo>
                    <a:pt x="439" y="312"/>
                    <a:pt x="557" y="246"/>
                    <a:pt x="671" y="246"/>
                  </a:cubicBezTo>
                  <a:cubicBezTo>
                    <a:pt x="757" y="246"/>
                    <a:pt x="841" y="283"/>
                    <a:pt x="901" y="374"/>
                  </a:cubicBezTo>
                  <a:cubicBezTo>
                    <a:pt x="975" y="434"/>
                    <a:pt x="944" y="623"/>
                    <a:pt x="1040" y="623"/>
                  </a:cubicBezTo>
                  <a:cubicBezTo>
                    <a:pt x="1055" y="623"/>
                    <a:pt x="1073" y="618"/>
                    <a:pt x="1096" y="608"/>
                  </a:cubicBezTo>
                  <a:cubicBezTo>
                    <a:pt x="1256" y="378"/>
                    <a:pt x="960" y="7"/>
                    <a:pt x="691" y="7"/>
                  </a:cubicBezTo>
                  <a:cubicBezTo>
                    <a:pt x="686" y="7"/>
                    <a:pt x="680" y="7"/>
                    <a:pt x="675" y="7"/>
                  </a:cubicBezTo>
                  <a:cubicBezTo>
                    <a:pt x="653" y="2"/>
                    <a:pt x="630" y="0"/>
                    <a:pt x="608"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2070;p61">
              <a:extLst>
                <a:ext uri="{FF2B5EF4-FFF2-40B4-BE49-F238E27FC236}">
                  <a16:creationId xmlns:a16="http://schemas.microsoft.com/office/drawing/2014/main" id="{316AC234-B5A5-F39F-7AF7-BE4BFE7A63B7}"/>
                </a:ext>
              </a:extLst>
            </p:cNvPr>
            <p:cNvSpPr/>
            <p:nvPr/>
          </p:nvSpPr>
          <p:spPr>
            <a:xfrm>
              <a:off x="694275" y="1877475"/>
              <a:ext cx="55375" cy="47325"/>
            </a:xfrm>
            <a:custGeom>
              <a:avLst/>
              <a:gdLst/>
              <a:ahLst/>
              <a:cxnLst/>
              <a:rect l="l" t="t" r="r" b="b"/>
              <a:pathLst>
                <a:path w="2215" h="1893" extrusionOk="0">
                  <a:moveTo>
                    <a:pt x="1912" y="1"/>
                  </a:moveTo>
                  <a:cubicBezTo>
                    <a:pt x="1809" y="1"/>
                    <a:pt x="1833" y="203"/>
                    <a:pt x="1840" y="283"/>
                  </a:cubicBezTo>
                  <a:cubicBezTo>
                    <a:pt x="1840" y="533"/>
                    <a:pt x="1840" y="790"/>
                    <a:pt x="1739" y="1024"/>
                  </a:cubicBezTo>
                  <a:cubicBezTo>
                    <a:pt x="1631" y="1369"/>
                    <a:pt x="1297" y="1624"/>
                    <a:pt x="952" y="1624"/>
                  </a:cubicBezTo>
                  <a:cubicBezTo>
                    <a:pt x="823" y="1624"/>
                    <a:pt x="691" y="1588"/>
                    <a:pt x="570" y="1507"/>
                  </a:cubicBezTo>
                  <a:cubicBezTo>
                    <a:pt x="227" y="1187"/>
                    <a:pt x="297" y="665"/>
                    <a:pt x="281" y="244"/>
                  </a:cubicBezTo>
                  <a:cubicBezTo>
                    <a:pt x="277" y="174"/>
                    <a:pt x="221" y="139"/>
                    <a:pt x="164" y="139"/>
                  </a:cubicBezTo>
                  <a:cubicBezTo>
                    <a:pt x="108" y="139"/>
                    <a:pt x="51" y="174"/>
                    <a:pt x="47" y="244"/>
                  </a:cubicBezTo>
                  <a:cubicBezTo>
                    <a:pt x="1" y="829"/>
                    <a:pt x="24" y="1694"/>
                    <a:pt x="726" y="1858"/>
                  </a:cubicBezTo>
                  <a:cubicBezTo>
                    <a:pt x="813" y="1881"/>
                    <a:pt x="902" y="1893"/>
                    <a:pt x="991" y="1893"/>
                  </a:cubicBezTo>
                  <a:cubicBezTo>
                    <a:pt x="1197" y="1893"/>
                    <a:pt x="1401" y="1832"/>
                    <a:pt x="1575" y="1717"/>
                  </a:cubicBezTo>
                  <a:cubicBezTo>
                    <a:pt x="2097" y="1351"/>
                    <a:pt x="2214" y="572"/>
                    <a:pt x="1973" y="18"/>
                  </a:cubicBezTo>
                  <a:cubicBezTo>
                    <a:pt x="1949" y="6"/>
                    <a:pt x="1929" y="1"/>
                    <a:pt x="191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2071;p61">
              <a:extLst>
                <a:ext uri="{FF2B5EF4-FFF2-40B4-BE49-F238E27FC236}">
                  <a16:creationId xmlns:a16="http://schemas.microsoft.com/office/drawing/2014/main" id="{07E46D70-11E2-0F07-4442-C1241F9A2C4F}"/>
                </a:ext>
              </a:extLst>
            </p:cNvPr>
            <p:cNvSpPr/>
            <p:nvPr/>
          </p:nvSpPr>
          <p:spPr>
            <a:xfrm>
              <a:off x="771450" y="1871225"/>
              <a:ext cx="97450" cy="62450"/>
            </a:xfrm>
            <a:custGeom>
              <a:avLst/>
              <a:gdLst/>
              <a:ahLst/>
              <a:cxnLst/>
              <a:rect l="l" t="t" r="r" b="b"/>
              <a:pathLst>
                <a:path w="3898" h="2498" extrusionOk="0">
                  <a:moveTo>
                    <a:pt x="1971" y="0"/>
                  </a:moveTo>
                  <a:cubicBezTo>
                    <a:pt x="1818" y="0"/>
                    <a:pt x="1666" y="15"/>
                    <a:pt x="1520" y="42"/>
                  </a:cubicBezTo>
                  <a:cubicBezTo>
                    <a:pt x="1232" y="128"/>
                    <a:pt x="928" y="221"/>
                    <a:pt x="678" y="393"/>
                  </a:cubicBezTo>
                  <a:cubicBezTo>
                    <a:pt x="0" y="900"/>
                    <a:pt x="335" y="1967"/>
                    <a:pt x="1052" y="2264"/>
                  </a:cubicBezTo>
                  <a:cubicBezTo>
                    <a:pt x="1359" y="2409"/>
                    <a:pt x="1714" y="2498"/>
                    <a:pt x="2065" y="2498"/>
                  </a:cubicBezTo>
                  <a:cubicBezTo>
                    <a:pt x="2444" y="2498"/>
                    <a:pt x="2818" y="2394"/>
                    <a:pt x="3118" y="2147"/>
                  </a:cubicBezTo>
                  <a:cubicBezTo>
                    <a:pt x="3897" y="1562"/>
                    <a:pt x="3632" y="557"/>
                    <a:pt x="2806" y="175"/>
                  </a:cubicBezTo>
                  <a:cubicBezTo>
                    <a:pt x="2547" y="53"/>
                    <a:pt x="2258" y="0"/>
                    <a:pt x="1971" y="0"/>
                  </a:cubicBezTo>
                  <a:close/>
                </a:path>
              </a:pathLst>
            </a:custGeom>
            <a:solidFill>
              <a:srgbClr val="F25C0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2072;p61">
              <a:extLst>
                <a:ext uri="{FF2B5EF4-FFF2-40B4-BE49-F238E27FC236}">
                  <a16:creationId xmlns:a16="http://schemas.microsoft.com/office/drawing/2014/main" id="{E5A188B9-2FBA-0C09-592F-5AC0A493B8AB}"/>
                </a:ext>
              </a:extLst>
            </p:cNvPr>
            <p:cNvSpPr/>
            <p:nvPr/>
          </p:nvSpPr>
          <p:spPr>
            <a:xfrm>
              <a:off x="571700" y="1836000"/>
              <a:ext cx="84025" cy="62575"/>
            </a:xfrm>
            <a:custGeom>
              <a:avLst/>
              <a:gdLst/>
              <a:ahLst/>
              <a:cxnLst/>
              <a:rect l="l" t="t" r="r" b="b"/>
              <a:pathLst>
                <a:path w="3361" h="2503" extrusionOk="0">
                  <a:moveTo>
                    <a:pt x="1589" y="0"/>
                  </a:moveTo>
                  <a:cubicBezTo>
                    <a:pt x="1582" y="0"/>
                    <a:pt x="1575" y="1"/>
                    <a:pt x="1568" y="1"/>
                  </a:cubicBezTo>
                  <a:cubicBezTo>
                    <a:pt x="1435" y="33"/>
                    <a:pt x="1310" y="72"/>
                    <a:pt x="1186" y="111"/>
                  </a:cubicBezTo>
                  <a:cubicBezTo>
                    <a:pt x="1045" y="157"/>
                    <a:pt x="905" y="204"/>
                    <a:pt x="780" y="274"/>
                  </a:cubicBezTo>
                  <a:cubicBezTo>
                    <a:pt x="461" y="461"/>
                    <a:pt x="188" y="773"/>
                    <a:pt x="110" y="1139"/>
                  </a:cubicBezTo>
                  <a:cubicBezTo>
                    <a:pt x="1" y="1755"/>
                    <a:pt x="547" y="2277"/>
                    <a:pt x="1108" y="2402"/>
                  </a:cubicBezTo>
                  <a:cubicBezTo>
                    <a:pt x="1337" y="2467"/>
                    <a:pt x="1560" y="2503"/>
                    <a:pt x="1778" y="2503"/>
                  </a:cubicBezTo>
                  <a:cubicBezTo>
                    <a:pt x="2139" y="2503"/>
                    <a:pt x="2484" y="2404"/>
                    <a:pt x="2815" y="2176"/>
                  </a:cubicBezTo>
                  <a:cubicBezTo>
                    <a:pt x="3134" y="1966"/>
                    <a:pt x="3337" y="1716"/>
                    <a:pt x="3345" y="1326"/>
                  </a:cubicBezTo>
                  <a:cubicBezTo>
                    <a:pt x="3360" y="945"/>
                    <a:pt x="3134" y="633"/>
                    <a:pt x="2830" y="430"/>
                  </a:cubicBezTo>
                  <a:cubicBezTo>
                    <a:pt x="2519" y="204"/>
                    <a:pt x="2129" y="87"/>
                    <a:pt x="1739" y="87"/>
                  </a:cubicBezTo>
                  <a:cubicBezTo>
                    <a:pt x="1711" y="31"/>
                    <a:pt x="1652" y="0"/>
                    <a:pt x="1589" y="0"/>
                  </a:cubicBezTo>
                  <a:close/>
                </a:path>
              </a:pathLst>
            </a:custGeom>
            <a:solidFill>
              <a:srgbClr val="F25C0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06" name="Google Shape;2076;p61">
            <a:extLst>
              <a:ext uri="{FF2B5EF4-FFF2-40B4-BE49-F238E27FC236}">
                <a16:creationId xmlns:a16="http://schemas.microsoft.com/office/drawing/2014/main" id="{35AA66BB-05DB-3EB1-22C3-17F3689D639A}"/>
              </a:ext>
            </a:extLst>
          </p:cNvPr>
          <p:cNvGrpSpPr/>
          <p:nvPr/>
        </p:nvGrpSpPr>
        <p:grpSpPr>
          <a:xfrm rot="720919">
            <a:off x="8966465" y="3043787"/>
            <a:ext cx="2749803" cy="2529168"/>
            <a:chOff x="2891550" y="2212575"/>
            <a:chExt cx="2287300" cy="2103775"/>
          </a:xfrm>
        </p:grpSpPr>
        <p:sp>
          <p:nvSpPr>
            <p:cNvPr id="107" name="Google Shape;2077;p61">
              <a:extLst>
                <a:ext uri="{FF2B5EF4-FFF2-40B4-BE49-F238E27FC236}">
                  <a16:creationId xmlns:a16="http://schemas.microsoft.com/office/drawing/2014/main" id="{057B4C7E-8C36-4163-9905-234C34FB1144}"/>
                </a:ext>
              </a:extLst>
            </p:cNvPr>
            <p:cNvSpPr/>
            <p:nvPr/>
          </p:nvSpPr>
          <p:spPr>
            <a:xfrm>
              <a:off x="2891550" y="2243350"/>
              <a:ext cx="2287300" cy="2073000"/>
            </a:xfrm>
            <a:custGeom>
              <a:avLst/>
              <a:gdLst/>
              <a:ahLst/>
              <a:cxnLst/>
              <a:rect l="l" t="t" r="r" b="b"/>
              <a:pathLst>
                <a:path w="91492" h="82920" extrusionOk="0">
                  <a:moveTo>
                    <a:pt x="68134" y="1"/>
                  </a:moveTo>
                  <a:cubicBezTo>
                    <a:pt x="63870" y="1"/>
                    <a:pt x="59903" y="2718"/>
                    <a:pt x="58520" y="7001"/>
                  </a:cubicBezTo>
                  <a:cubicBezTo>
                    <a:pt x="58282" y="7700"/>
                    <a:pt x="58140" y="8424"/>
                    <a:pt x="58069" y="9136"/>
                  </a:cubicBezTo>
                  <a:cubicBezTo>
                    <a:pt x="57978" y="9126"/>
                    <a:pt x="57887" y="9121"/>
                    <a:pt x="57796" y="9121"/>
                  </a:cubicBezTo>
                  <a:cubicBezTo>
                    <a:pt x="57098" y="9121"/>
                    <a:pt x="56428" y="9400"/>
                    <a:pt x="55934" y="9883"/>
                  </a:cubicBezTo>
                  <a:cubicBezTo>
                    <a:pt x="54890" y="9349"/>
                    <a:pt x="53823" y="8922"/>
                    <a:pt x="52732" y="8602"/>
                  </a:cubicBezTo>
                  <a:cubicBezTo>
                    <a:pt x="50518" y="7957"/>
                    <a:pt x="47591" y="7504"/>
                    <a:pt x="44555" y="7504"/>
                  </a:cubicBezTo>
                  <a:cubicBezTo>
                    <a:pt x="39329" y="7504"/>
                    <a:pt x="33778" y="8846"/>
                    <a:pt x="30980" y="12860"/>
                  </a:cubicBezTo>
                  <a:cubicBezTo>
                    <a:pt x="30980" y="12860"/>
                    <a:pt x="29651" y="13216"/>
                    <a:pt x="27955" y="13951"/>
                  </a:cubicBezTo>
                  <a:cubicBezTo>
                    <a:pt x="27659" y="13287"/>
                    <a:pt x="27090" y="12729"/>
                    <a:pt x="26342" y="12492"/>
                  </a:cubicBezTo>
                  <a:cubicBezTo>
                    <a:pt x="26057" y="12402"/>
                    <a:pt x="25766" y="12358"/>
                    <a:pt x="25485" y="12358"/>
                  </a:cubicBezTo>
                  <a:cubicBezTo>
                    <a:pt x="25357" y="12358"/>
                    <a:pt x="25231" y="12367"/>
                    <a:pt x="25109" y="12385"/>
                  </a:cubicBezTo>
                  <a:cubicBezTo>
                    <a:pt x="24468" y="8839"/>
                    <a:pt x="21942" y="5755"/>
                    <a:pt x="18277" y="4557"/>
                  </a:cubicBezTo>
                  <a:cubicBezTo>
                    <a:pt x="17239" y="4222"/>
                    <a:pt x="16186" y="4063"/>
                    <a:pt x="15151" y="4063"/>
                  </a:cubicBezTo>
                  <a:cubicBezTo>
                    <a:pt x="10878" y="4063"/>
                    <a:pt x="6909" y="6780"/>
                    <a:pt x="5516" y="11057"/>
                  </a:cubicBezTo>
                  <a:cubicBezTo>
                    <a:pt x="3796" y="16370"/>
                    <a:pt x="6702" y="22087"/>
                    <a:pt x="12015" y="23807"/>
                  </a:cubicBezTo>
                  <a:cubicBezTo>
                    <a:pt x="12727" y="24044"/>
                    <a:pt x="13450" y="24186"/>
                    <a:pt x="14162" y="24258"/>
                  </a:cubicBezTo>
                  <a:cubicBezTo>
                    <a:pt x="14031" y="25479"/>
                    <a:pt x="14778" y="26665"/>
                    <a:pt x="15988" y="27057"/>
                  </a:cubicBezTo>
                  <a:cubicBezTo>
                    <a:pt x="16267" y="27148"/>
                    <a:pt x="16548" y="27192"/>
                    <a:pt x="16824" y="27192"/>
                  </a:cubicBezTo>
                  <a:cubicBezTo>
                    <a:pt x="17478" y="27192"/>
                    <a:pt x="18102" y="26948"/>
                    <a:pt x="18586" y="26523"/>
                  </a:cubicBezTo>
                  <a:lnTo>
                    <a:pt x="18586" y="26523"/>
                  </a:lnTo>
                  <a:cubicBezTo>
                    <a:pt x="18171" y="30354"/>
                    <a:pt x="19072" y="34292"/>
                    <a:pt x="20839" y="37873"/>
                  </a:cubicBezTo>
                  <a:cubicBezTo>
                    <a:pt x="20821" y="37873"/>
                    <a:pt x="20804" y="37873"/>
                    <a:pt x="20786" y="37873"/>
                  </a:cubicBezTo>
                  <a:cubicBezTo>
                    <a:pt x="18919" y="37873"/>
                    <a:pt x="18348" y="40366"/>
                    <a:pt x="19523" y="41787"/>
                  </a:cubicBezTo>
                  <a:cubicBezTo>
                    <a:pt x="20626" y="43175"/>
                    <a:pt x="22310" y="43839"/>
                    <a:pt x="23947" y="44385"/>
                  </a:cubicBezTo>
                  <a:cubicBezTo>
                    <a:pt x="24136" y="45559"/>
                    <a:pt x="24385" y="46674"/>
                    <a:pt x="24694" y="47670"/>
                  </a:cubicBezTo>
                  <a:cubicBezTo>
                    <a:pt x="24824" y="48109"/>
                    <a:pt x="24967" y="48536"/>
                    <a:pt x="25121" y="48951"/>
                  </a:cubicBezTo>
                  <a:cubicBezTo>
                    <a:pt x="24658" y="49212"/>
                    <a:pt x="24207" y="49485"/>
                    <a:pt x="23757" y="49769"/>
                  </a:cubicBezTo>
                  <a:cubicBezTo>
                    <a:pt x="22262" y="50683"/>
                    <a:pt x="20744" y="51572"/>
                    <a:pt x="19428" y="52723"/>
                  </a:cubicBezTo>
                  <a:cubicBezTo>
                    <a:pt x="17945" y="54063"/>
                    <a:pt x="16308" y="55984"/>
                    <a:pt x="15431" y="58072"/>
                  </a:cubicBezTo>
                  <a:cubicBezTo>
                    <a:pt x="13806" y="58688"/>
                    <a:pt x="12252" y="59519"/>
                    <a:pt x="10675" y="60254"/>
                  </a:cubicBezTo>
                  <a:cubicBezTo>
                    <a:pt x="8065" y="61559"/>
                    <a:pt x="5693" y="63397"/>
                    <a:pt x="3962" y="65781"/>
                  </a:cubicBezTo>
                  <a:cubicBezTo>
                    <a:pt x="1151" y="69897"/>
                    <a:pt x="0" y="76017"/>
                    <a:pt x="6192" y="77167"/>
                  </a:cubicBezTo>
                  <a:cubicBezTo>
                    <a:pt x="6761" y="77286"/>
                    <a:pt x="7330" y="77345"/>
                    <a:pt x="7876" y="77357"/>
                  </a:cubicBezTo>
                  <a:cubicBezTo>
                    <a:pt x="8014" y="77403"/>
                    <a:pt x="8144" y="77420"/>
                    <a:pt x="8268" y="77420"/>
                  </a:cubicBezTo>
                  <a:cubicBezTo>
                    <a:pt x="8304" y="77420"/>
                    <a:pt x="8339" y="77419"/>
                    <a:pt x="8374" y="77416"/>
                  </a:cubicBezTo>
                  <a:cubicBezTo>
                    <a:pt x="8730" y="77369"/>
                    <a:pt x="9109" y="77309"/>
                    <a:pt x="9512" y="77250"/>
                  </a:cubicBezTo>
                  <a:cubicBezTo>
                    <a:pt x="9607" y="77250"/>
                    <a:pt x="9726" y="77238"/>
                    <a:pt x="9833" y="77214"/>
                  </a:cubicBezTo>
                  <a:lnTo>
                    <a:pt x="9845" y="77214"/>
                  </a:lnTo>
                  <a:cubicBezTo>
                    <a:pt x="14814" y="76538"/>
                    <a:pt x="23472" y="75400"/>
                    <a:pt x="27517" y="74581"/>
                  </a:cubicBezTo>
                  <a:lnTo>
                    <a:pt x="27517" y="74581"/>
                  </a:lnTo>
                  <a:cubicBezTo>
                    <a:pt x="26935" y="75922"/>
                    <a:pt x="26402" y="77286"/>
                    <a:pt x="25939" y="78685"/>
                  </a:cubicBezTo>
                  <a:cubicBezTo>
                    <a:pt x="25453" y="80073"/>
                    <a:pt x="25038" y="81496"/>
                    <a:pt x="24658" y="82919"/>
                  </a:cubicBezTo>
                  <a:lnTo>
                    <a:pt x="66715" y="82919"/>
                  </a:lnTo>
                  <a:cubicBezTo>
                    <a:pt x="66359" y="79930"/>
                    <a:pt x="65861" y="76954"/>
                    <a:pt x="65150" y="74036"/>
                  </a:cubicBezTo>
                  <a:lnTo>
                    <a:pt x="65150" y="74036"/>
                  </a:lnTo>
                  <a:cubicBezTo>
                    <a:pt x="65980" y="74320"/>
                    <a:pt x="66846" y="74534"/>
                    <a:pt x="67024" y="74570"/>
                  </a:cubicBezTo>
                  <a:cubicBezTo>
                    <a:pt x="70134" y="75218"/>
                    <a:pt x="73420" y="75852"/>
                    <a:pt x="76664" y="75852"/>
                  </a:cubicBezTo>
                  <a:cubicBezTo>
                    <a:pt x="78343" y="75852"/>
                    <a:pt x="80010" y="75682"/>
                    <a:pt x="81636" y="75257"/>
                  </a:cubicBezTo>
                  <a:cubicBezTo>
                    <a:pt x="81991" y="75139"/>
                    <a:pt x="82312" y="74997"/>
                    <a:pt x="82596" y="74854"/>
                  </a:cubicBezTo>
                  <a:cubicBezTo>
                    <a:pt x="82703" y="74854"/>
                    <a:pt x="82786" y="74830"/>
                    <a:pt x="82833" y="74771"/>
                  </a:cubicBezTo>
                  <a:cubicBezTo>
                    <a:pt x="83197" y="74816"/>
                    <a:pt x="83567" y="74840"/>
                    <a:pt x="83941" y="74840"/>
                  </a:cubicBezTo>
                  <a:cubicBezTo>
                    <a:pt x="84360" y="74840"/>
                    <a:pt x="84785" y="74810"/>
                    <a:pt x="85217" y="74747"/>
                  </a:cubicBezTo>
                  <a:cubicBezTo>
                    <a:pt x="91492" y="74000"/>
                    <a:pt x="90887" y="67821"/>
                    <a:pt x="88455" y="63539"/>
                  </a:cubicBezTo>
                  <a:cubicBezTo>
                    <a:pt x="86937" y="61049"/>
                    <a:pt x="84743" y="59068"/>
                    <a:pt x="82252" y="57597"/>
                  </a:cubicBezTo>
                  <a:cubicBezTo>
                    <a:pt x="80734" y="56767"/>
                    <a:pt x="79263" y="55842"/>
                    <a:pt x="77698" y="55118"/>
                  </a:cubicBezTo>
                  <a:cubicBezTo>
                    <a:pt x="77010" y="52984"/>
                    <a:pt x="75551" y="50967"/>
                    <a:pt x="74199" y="49532"/>
                  </a:cubicBezTo>
                  <a:cubicBezTo>
                    <a:pt x="72977" y="48299"/>
                    <a:pt x="71542" y="47314"/>
                    <a:pt x="70143" y="46306"/>
                  </a:cubicBezTo>
                  <a:cubicBezTo>
                    <a:pt x="69230" y="45654"/>
                    <a:pt x="68293" y="45013"/>
                    <a:pt x="67296" y="44480"/>
                  </a:cubicBezTo>
                  <a:cubicBezTo>
                    <a:pt x="67320" y="44397"/>
                    <a:pt x="67284" y="44302"/>
                    <a:pt x="67201" y="44266"/>
                  </a:cubicBezTo>
                  <a:cubicBezTo>
                    <a:pt x="66917" y="44124"/>
                    <a:pt x="66620" y="43970"/>
                    <a:pt x="66336" y="43839"/>
                  </a:cubicBezTo>
                  <a:cubicBezTo>
                    <a:pt x="66300" y="43792"/>
                    <a:pt x="66264" y="43768"/>
                    <a:pt x="66193" y="43744"/>
                  </a:cubicBezTo>
                  <a:lnTo>
                    <a:pt x="66146" y="43744"/>
                  </a:lnTo>
                  <a:cubicBezTo>
                    <a:pt x="66122" y="43732"/>
                    <a:pt x="66098" y="43732"/>
                    <a:pt x="66075" y="43721"/>
                  </a:cubicBezTo>
                  <a:cubicBezTo>
                    <a:pt x="66015" y="43697"/>
                    <a:pt x="65956" y="43673"/>
                    <a:pt x="65909" y="43649"/>
                  </a:cubicBezTo>
                  <a:cubicBezTo>
                    <a:pt x="66027" y="42950"/>
                    <a:pt x="66098" y="42250"/>
                    <a:pt x="66134" y="41538"/>
                  </a:cubicBezTo>
                  <a:cubicBezTo>
                    <a:pt x="66419" y="41076"/>
                    <a:pt x="66680" y="40613"/>
                    <a:pt x="66917" y="40127"/>
                  </a:cubicBezTo>
                  <a:cubicBezTo>
                    <a:pt x="67652" y="39688"/>
                    <a:pt x="68293" y="39095"/>
                    <a:pt x="68779" y="38383"/>
                  </a:cubicBezTo>
                  <a:cubicBezTo>
                    <a:pt x="69645" y="37340"/>
                    <a:pt x="69823" y="35561"/>
                    <a:pt x="68743" y="34766"/>
                  </a:cubicBezTo>
                  <a:cubicBezTo>
                    <a:pt x="68969" y="33604"/>
                    <a:pt x="69099" y="32382"/>
                    <a:pt x="69111" y="31125"/>
                  </a:cubicBezTo>
                  <a:cubicBezTo>
                    <a:pt x="69158" y="28385"/>
                    <a:pt x="68637" y="25681"/>
                    <a:pt x="67664" y="23131"/>
                  </a:cubicBezTo>
                  <a:cubicBezTo>
                    <a:pt x="68637" y="23000"/>
                    <a:pt x="69514" y="22324"/>
                    <a:pt x="69834" y="21316"/>
                  </a:cubicBezTo>
                  <a:cubicBezTo>
                    <a:pt x="69977" y="20901"/>
                    <a:pt x="70000" y="20486"/>
                    <a:pt x="69941" y="20083"/>
                  </a:cubicBezTo>
                  <a:cubicBezTo>
                    <a:pt x="73487" y="19442"/>
                    <a:pt x="76571" y="16916"/>
                    <a:pt x="77769" y="13251"/>
                  </a:cubicBezTo>
                  <a:cubicBezTo>
                    <a:pt x="79501" y="7938"/>
                    <a:pt x="76583" y="2221"/>
                    <a:pt x="71270" y="501"/>
                  </a:cubicBezTo>
                  <a:cubicBezTo>
                    <a:pt x="70229" y="162"/>
                    <a:pt x="69173" y="1"/>
                    <a:pt x="681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2078;p61">
              <a:extLst>
                <a:ext uri="{FF2B5EF4-FFF2-40B4-BE49-F238E27FC236}">
                  <a16:creationId xmlns:a16="http://schemas.microsoft.com/office/drawing/2014/main" id="{F64D8CC6-D970-56C5-C86B-EA5B0CC36457}"/>
                </a:ext>
              </a:extLst>
            </p:cNvPr>
            <p:cNvSpPr/>
            <p:nvPr/>
          </p:nvSpPr>
          <p:spPr>
            <a:xfrm>
              <a:off x="2891550" y="2212575"/>
              <a:ext cx="2287300" cy="2103775"/>
            </a:xfrm>
            <a:custGeom>
              <a:avLst/>
              <a:gdLst/>
              <a:ahLst/>
              <a:cxnLst/>
              <a:rect l="l" t="t" r="r" b="b"/>
              <a:pathLst>
                <a:path w="91492" h="84151" fill="none" extrusionOk="0">
                  <a:moveTo>
                    <a:pt x="85217" y="75978"/>
                  </a:moveTo>
                  <a:cubicBezTo>
                    <a:pt x="84399" y="76097"/>
                    <a:pt x="83604" y="76097"/>
                    <a:pt x="82833" y="76002"/>
                  </a:cubicBezTo>
                  <a:cubicBezTo>
                    <a:pt x="82786" y="76061"/>
                    <a:pt x="82703" y="76085"/>
                    <a:pt x="82596" y="76085"/>
                  </a:cubicBezTo>
                  <a:cubicBezTo>
                    <a:pt x="82312" y="76228"/>
                    <a:pt x="81991" y="76370"/>
                    <a:pt x="81636" y="76488"/>
                  </a:cubicBezTo>
                  <a:cubicBezTo>
                    <a:pt x="76868" y="77734"/>
                    <a:pt x="71744" y="76785"/>
                    <a:pt x="67024" y="75801"/>
                  </a:cubicBezTo>
                  <a:cubicBezTo>
                    <a:pt x="66846" y="75765"/>
                    <a:pt x="65980" y="75551"/>
                    <a:pt x="65150" y="75267"/>
                  </a:cubicBezTo>
                  <a:cubicBezTo>
                    <a:pt x="65861" y="78185"/>
                    <a:pt x="66359" y="81161"/>
                    <a:pt x="66715" y="84150"/>
                  </a:cubicBezTo>
                  <a:lnTo>
                    <a:pt x="24658" y="84150"/>
                  </a:lnTo>
                  <a:cubicBezTo>
                    <a:pt x="25038" y="82727"/>
                    <a:pt x="25453" y="81304"/>
                    <a:pt x="25939" y="79916"/>
                  </a:cubicBezTo>
                  <a:cubicBezTo>
                    <a:pt x="26402" y="78517"/>
                    <a:pt x="26935" y="77153"/>
                    <a:pt x="27517" y="75812"/>
                  </a:cubicBezTo>
                  <a:cubicBezTo>
                    <a:pt x="23472" y="76631"/>
                    <a:pt x="14814" y="77769"/>
                    <a:pt x="9845" y="78445"/>
                  </a:cubicBezTo>
                  <a:cubicBezTo>
                    <a:pt x="9845" y="78445"/>
                    <a:pt x="9833" y="78445"/>
                    <a:pt x="9833" y="78445"/>
                  </a:cubicBezTo>
                  <a:cubicBezTo>
                    <a:pt x="9726" y="78469"/>
                    <a:pt x="9607" y="78481"/>
                    <a:pt x="9512" y="78481"/>
                  </a:cubicBezTo>
                  <a:cubicBezTo>
                    <a:pt x="9109" y="78540"/>
                    <a:pt x="8730" y="78600"/>
                    <a:pt x="8374" y="78647"/>
                  </a:cubicBezTo>
                  <a:cubicBezTo>
                    <a:pt x="8220" y="78659"/>
                    <a:pt x="8054" y="78647"/>
                    <a:pt x="7876" y="78588"/>
                  </a:cubicBezTo>
                  <a:cubicBezTo>
                    <a:pt x="7330" y="78576"/>
                    <a:pt x="6761" y="78517"/>
                    <a:pt x="6192" y="78398"/>
                  </a:cubicBezTo>
                  <a:cubicBezTo>
                    <a:pt x="0" y="77248"/>
                    <a:pt x="1151" y="71128"/>
                    <a:pt x="3962" y="67012"/>
                  </a:cubicBezTo>
                  <a:cubicBezTo>
                    <a:pt x="5693" y="64628"/>
                    <a:pt x="8065" y="62790"/>
                    <a:pt x="10675" y="61485"/>
                  </a:cubicBezTo>
                  <a:cubicBezTo>
                    <a:pt x="12252" y="60750"/>
                    <a:pt x="13806" y="59919"/>
                    <a:pt x="15431" y="59303"/>
                  </a:cubicBezTo>
                  <a:cubicBezTo>
                    <a:pt x="16308" y="57215"/>
                    <a:pt x="17945" y="55294"/>
                    <a:pt x="19428" y="53954"/>
                  </a:cubicBezTo>
                  <a:cubicBezTo>
                    <a:pt x="20744" y="52803"/>
                    <a:pt x="22262" y="51914"/>
                    <a:pt x="23757" y="51000"/>
                  </a:cubicBezTo>
                  <a:cubicBezTo>
                    <a:pt x="24207" y="50716"/>
                    <a:pt x="24658" y="50443"/>
                    <a:pt x="25121" y="50182"/>
                  </a:cubicBezTo>
                  <a:cubicBezTo>
                    <a:pt x="24967" y="49767"/>
                    <a:pt x="24824" y="49340"/>
                    <a:pt x="24694" y="48901"/>
                  </a:cubicBezTo>
                  <a:cubicBezTo>
                    <a:pt x="24385" y="47905"/>
                    <a:pt x="24136" y="46790"/>
                    <a:pt x="23947" y="45616"/>
                  </a:cubicBezTo>
                  <a:cubicBezTo>
                    <a:pt x="22310" y="45070"/>
                    <a:pt x="20626" y="44406"/>
                    <a:pt x="19523" y="43018"/>
                  </a:cubicBezTo>
                  <a:cubicBezTo>
                    <a:pt x="18337" y="41583"/>
                    <a:pt x="18930" y="39057"/>
                    <a:pt x="20839" y="39104"/>
                  </a:cubicBezTo>
                  <a:cubicBezTo>
                    <a:pt x="19072" y="35523"/>
                    <a:pt x="18171" y="31585"/>
                    <a:pt x="18586" y="27754"/>
                  </a:cubicBezTo>
                  <a:cubicBezTo>
                    <a:pt x="17898" y="28359"/>
                    <a:pt x="16925" y="28596"/>
                    <a:pt x="15988" y="28288"/>
                  </a:cubicBezTo>
                  <a:cubicBezTo>
                    <a:pt x="14778" y="27896"/>
                    <a:pt x="14031" y="26710"/>
                    <a:pt x="14162" y="25489"/>
                  </a:cubicBezTo>
                  <a:cubicBezTo>
                    <a:pt x="13450" y="25417"/>
                    <a:pt x="12727" y="25275"/>
                    <a:pt x="12015" y="25038"/>
                  </a:cubicBezTo>
                  <a:cubicBezTo>
                    <a:pt x="6702" y="23318"/>
                    <a:pt x="3796" y="17601"/>
                    <a:pt x="5516" y="12288"/>
                  </a:cubicBezTo>
                  <a:cubicBezTo>
                    <a:pt x="7247" y="6975"/>
                    <a:pt x="12952" y="4069"/>
                    <a:pt x="18277" y="5788"/>
                  </a:cubicBezTo>
                  <a:cubicBezTo>
                    <a:pt x="21942" y="6986"/>
                    <a:pt x="24468" y="10070"/>
                    <a:pt x="25109" y="13616"/>
                  </a:cubicBezTo>
                  <a:cubicBezTo>
                    <a:pt x="25500" y="13557"/>
                    <a:pt x="25927" y="13593"/>
                    <a:pt x="26342" y="13723"/>
                  </a:cubicBezTo>
                  <a:cubicBezTo>
                    <a:pt x="27090" y="13960"/>
                    <a:pt x="27659" y="14518"/>
                    <a:pt x="27955" y="15182"/>
                  </a:cubicBezTo>
                  <a:cubicBezTo>
                    <a:pt x="29651" y="14447"/>
                    <a:pt x="30980" y="14091"/>
                    <a:pt x="30980" y="14091"/>
                  </a:cubicBezTo>
                  <a:cubicBezTo>
                    <a:pt x="35404" y="7745"/>
                    <a:pt x="46707" y="8078"/>
                    <a:pt x="52732" y="9833"/>
                  </a:cubicBezTo>
                  <a:cubicBezTo>
                    <a:pt x="53823" y="10153"/>
                    <a:pt x="54890" y="10580"/>
                    <a:pt x="55934" y="11114"/>
                  </a:cubicBezTo>
                  <a:cubicBezTo>
                    <a:pt x="56492" y="10568"/>
                    <a:pt x="57274" y="10284"/>
                    <a:pt x="58069" y="10367"/>
                  </a:cubicBezTo>
                  <a:cubicBezTo>
                    <a:pt x="58140" y="9655"/>
                    <a:pt x="58282" y="8931"/>
                    <a:pt x="58520" y="8232"/>
                  </a:cubicBezTo>
                  <a:cubicBezTo>
                    <a:pt x="60239" y="2906"/>
                    <a:pt x="65956" y="1"/>
                    <a:pt x="71270" y="1732"/>
                  </a:cubicBezTo>
                  <a:cubicBezTo>
                    <a:pt x="76583" y="3452"/>
                    <a:pt x="79501" y="9169"/>
                    <a:pt x="77769" y="14482"/>
                  </a:cubicBezTo>
                  <a:cubicBezTo>
                    <a:pt x="76571" y="18147"/>
                    <a:pt x="73487" y="20673"/>
                    <a:pt x="69941" y="21314"/>
                  </a:cubicBezTo>
                  <a:cubicBezTo>
                    <a:pt x="70000" y="21717"/>
                    <a:pt x="69977" y="22132"/>
                    <a:pt x="69834" y="22547"/>
                  </a:cubicBezTo>
                  <a:cubicBezTo>
                    <a:pt x="69514" y="23555"/>
                    <a:pt x="68637" y="24231"/>
                    <a:pt x="67664" y="24362"/>
                  </a:cubicBezTo>
                  <a:cubicBezTo>
                    <a:pt x="68637" y="26912"/>
                    <a:pt x="69158" y="29616"/>
                    <a:pt x="69111" y="32356"/>
                  </a:cubicBezTo>
                  <a:cubicBezTo>
                    <a:pt x="69099" y="33613"/>
                    <a:pt x="68969" y="34835"/>
                    <a:pt x="68743" y="35997"/>
                  </a:cubicBezTo>
                  <a:cubicBezTo>
                    <a:pt x="69823" y="36792"/>
                    <a:pt x="69645" y="38571"/>
                    <a:pt x="68779" y="39614"/>
                  </a:cubicBezTo>
                  <a:cubicBezTo>
                    <a:pt x="68293" y="40326"/>
                    <a:pt x="67652" y="40919"/>
                    <a:pt x="66917" y="41358"/>
                  </a:cubicBezTo>
                  <a:cubicBezTo>
                    <a:pt x="66680" y="41844"/>
                    <a:pt x="66419" y="42307"/>
                    <a:pt x="66134" y="42769"/>
                  </a:cubicBezTo>
                  <a:cubicBezTo>
                    <a:pt x="66098" y="43481"/>
                    <a:pt x="66027" y="44181"/>
                    <a:pt x="65909" y="44880"/>
                  </a:cubicBezTo>
                  <a:cubicBezTo>
                    <a:pt x="65956" y="44904"/>
                    <a:pt x="66015" y="44928"/>
                    <a:pt x="66075" y="44952"/>
                  </a:cubicBezTo>
                  <a:cubicBezTo>
                    <a:pt x="66098" y="44963"/>
                    <a:pt x="66122" y="44963"/>
                    <a:pt x="66146" y="44975"/>
                  </a:cubicBezTo>
                  <a:cubicBezTo>
                    <a:pt x="66158" y="44975"/>
                    <a:pt x="66181" y="44975"/>
                    <a:pt x="66193" y="44975"/>
                  </a:cubicBezTo>
                  <a:cubicBezTo>
                    <a:pt x="66264" y="44999"/>
                    <a:pt x="66300" y="45023"/>
                    <a:pt x="66336" y="45070"/>
                  </a:cubicBezTo>
                  <a:cubicBezTo>
                    <a:pt x="66620" y="45201"/>
                    <a:pt x="66917" y="45355"/>
                    <a:pt x="67201" y="45497"/>
                  </a:cubicBezTo>
                  <a:cubicBezTo>
                    <a:pt x="67284" y="45533"/>
                    <a:pt x="67320" y="45628"/>
                    <a:pt x="67296" y="45711"/>
                  </a:cubicBezTo>
                  <a:cubicBezTo>
                    <a:pt x="68293" y="46244"/>
                    <a:pt x="69230" y="46885"/>
                    <a:pt x="70143" y="47537"/>
                  </a:cubicBezTo>
                  <a:cubicBezTo>
                    <a:pt x="71542" y="48545"/>
                    <a:pt x="72977" y="49530"/>
                    <a:pt x="74199" y="50763"/>
                  </a:cubicBezTo>
                  <a:cubicBezTo>
                    <a:pt x="75551" y="52198"/>
                    <a:pt x="77010" y="54215"/>
                    <a:pt x="77698" y="56349"/>
                  </a:cubicBezTo>
                  <a:cubicBezTo>
                    <a:pt x="79263" y="57073"/>
                    <a:pt x="80734" y="57998"/>
                    <a:pt x="82252" y="58828"/>
                  </a:cubicBezTo>
                  <a:cubicBezTo>
                    <a:pt x="84743" y="60299"/>
                    <a:pt x="86937" y="62280"/>
                    <a:pt x="88455" y="64770"/>
                  </a:cubicBezTo>
                  <a:cubicBezTo>
                    <a:pt x="90887" y="69052"/>
                    <a:pt x="91492" y="75231"/>
                    <a:pt x="85217" y="75978"/>
                  </a:cubicBezTo>
                  <a:close/>
                </a:path>
              </a:pathLst>
            </a:custGeom>
            <a:noFill/>
            <a:ln w="112075" cap="flat" cmpd="sng">
              <a:solidFill>
                <a:srgbClr val="FFFFFF"/>
              </a:solidFill>
              <a:prstDash val="solid"/>
              <a:miter lim="11860"/>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2079;p61">
              <a:extLst>
                <a:ext uri="{FF2B5EF4-FFF2-40B4-BE49-F238E27FC236}">
                  <a16:creationId xmlns:a16="http://schemas.microsoft.com/office/drawing/2014/main" id="{F87EF563-34E5-FBA4-6E62-242203F64EA8}"/>
                </a:ext>
              </a:extLst>
            </p:cNvPr>
            <p:cNvSpPr/>
            <p:nvPr/>
          </p:nvSpPr>
          <p:spPr>
            <a:xfrm>
              <a:off x="3232250" y="2430950"/>
              <a:ext cx="1391525" cy="1131200"/>
            </a:xfrm>
            <a:custGeom>
              <a:avLst/>
              <a:gdLst/>
              <a:ahLst/>
              <a:cxnLst/>
              <a:rect l="l" t="t" r="r" b="b"/>
              <a:pathLst>
                <a:path w="55661" h="45248" extrusionOk="0">
                  <a:moveTo>
                    <a:pt x="30927" y="0"/>
                  </a:moveTo>
                  <a:cubicBezTo>
                    <a:pt x="25701" y="0"/>
                    <a:pt x="20150" y="1342"/>
                    <a:pt x="17352" y="5356"/>
                  </a:cubicBezTo>
                  <a:cubicBezTo>
                    <a:pt x="17352" y="5356"/>
                    <a:pt x="11078" y="7052"/>
                    <a:pt x="8314" y="10657"/>
                  </a:cubicBezTo>
                  <a:cubicBezTo>
                    <a:pt x="0" y="21510"/>
                    <a:pt x="7958" y="36667"/>
                    <a:pt x="18645" y="42301"/>
                  </a:cubicBezTo>
                  <a:cubicBezTo>
                    <a:pt x="19831" y="42930"/>
                    <a:pt x="21064" y="43451"/>
                    <a:pt x="22333" y="43878"/>
                  </a:cubicBezTo>
                  <a:cubicBezTo>
                    <a:pt x="25066" y="44803"/>
                    <a:pt x="27944" y="45247"/>
                    <a:pt x="30814" y="45247"/>
                  </a:cubicBezTo>
                  <a:cubicBezTo>
                    <a:pt x="40066" y="45247"/>
                    <a:pt x="49248" y="40631"/>
                    <a:pt x="53313" y="32575"/>
                  </a:cubicBezTo>
                  <a:cubicBezTo>
                    <a:pt x="54653" y="29942"/>
                    <a:pt x="55424" y="26942"/>
                    <a:pt x="55483" y="23621"/>
                  </a:cubicBezTo>
                  <a:cubicBezTo>
                    <a:pt x="55661" y="13480"/>
                    <a:pt x="47857" y="3660"/>
                    <a:pt x="39104" y="1098"/>
                  </a:cubicBezTo>
                  <a:cubicBezTo>
                    <a:pt x="36890" y="453"/>
                    <a:pt x="33963" y="0"/>
                    <a:pt x="30927"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2080;p61">
              <a:extLst>
                <a:ext uri="{FF2B5EF4-FFF2-40B4-BE49-F238E27FC236}">
                  <a16:creationId xmlns:a16="http://schemas.microsoft.com/office/drawing/2014/main" id="{FD846299-5369-6757-6F53-6048D92DAF80}"/>
                </a:ext>
              </a:extLst>
            </p:cNvPr>
            <p:cNvSpPr/>
            <p:nvPr/>
          </p:nvSpPr>
          <p:spPr>
            <a:xfrm>
              <a:off x="4311250" y="2243350"/>
              <a:ext cx="567825" cy="506150"/>
            </a:xfrm>
            <a:custGeom>
              <a:avLst/>
              <a:gdLst/>
              <a:ahLst/>
              <a:cxnLst/>
              <a:rect l="l" t="t" r="r" b="b"/>
              <a:pathLst>
                <a:path w="22713" h="20246" extrusionOk="0">
                  <a:moveTo>
                    <a:pt x="11346" y="1"/>
                  </a:moveTo>
                  <a:cubicBezTo>
                    <a:pt x="7082" y="1"/>
                    <a:pt x="3115" y="2718"/>
                    <a:pt x="1732" y="7001"/>
                  </a:cubicBezTo>
                  <a:cubicBezTo>
                    <a:pt x="0" y="12314"/>
                    <a:pt x="2906" y="18019"/>
                    <a:pt x="8231" y="19751"/>
                  </a:cubicBezTo>
                  <a:cubicBezTo>
                    <a:pt x="9267" y="20086"/>
                    <a:pt x="10318" y="20246"/>
                    <a:pt x="11352" y="20246"/>
                  </a:cubicBezTo>
                  <a:cubicBezTo>
                    <a:pt x="15619" y="20246"/>
                    <a:pt x="19587" y="17528"/>
                    <a:pt x="20981" y="13251"/>
                  </a:cubicBezTo>
                  <a:cubicBezTo>
                    <a:pt x="22713" y="7938"/>
                    <a:pt x="19795" y="2221"/>
                    <a:pt x="14482" y="501"/>
                  </a:cubicBezTo>
                  <a:cubicBezTo>
                    <a:pt x="13441" y="162"/>
                    <a:pt x="12385" y="1"/>
                    <a:pt x="1134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2081;p61">
              <a:extLst>
                <a:ext uri="{FF2B5EF4-FFF2-40B4-BE49-F238E27FC236}">
                  <a16:creationId xmlns:a16="http://schemas.microsoft.com/office/drawing/2014/main" id="{670A87E8-5E86-3B67-D5C3-03D020345C98}"/>
                </a:ext>
              </a:extLst>
            </p:cNvPr>
            <p:cNvSpPr/>
            <p:nvPr/>
          </p:nvSpPr>
          <p:spPr>
            <a:xfrm>
              <a:off x="4499225" y="2688825"/>
              <a:ext cx="149750" cy="133500"/>
            </a:xfrm>
            <a:custGeom>
              <a:avLst/>
              <a:gdLst/>
              <a:ahLst/>
              <a:cxnLst/>
              <a:rect l="l" t="t" r="r" b="b"/>
              <a:pathLst>
                <a:path w="5990" h="5340" extrusionOk="0">
                  <a:moveTo>
                    <a:pt x="3003" y="0"/>
                  </a:moveTo>
                  <a:cubicBezTo>
                    <a:pt x="1876" y="0"/>
                    <a:pt x="824" y="720"/>
                    <a:pt x="451" y="1849"/>
                  </a:cubicBezTo>
                  <a:cubicBezTo>
                    <a:pt x="1" y="3248"/>
                    <a:pt x="771" y="4754"/>
                    <a:pt x="2171" y="5205"/>
                  </a:cubicBezTo>
                  <a:cubicBezTo>
                    <a:pt x="2447" y="5296"/>
                    <a:pt x="2727" y="5340"/>
                    <a:pt x="3002" y="5340"/>
                  </a:cubicBezTo>
                  <a:cubicBezTo>
                    <a:pt x="4123" y="5340"/>
                    <a:pt x="5166" y="4621"/>
                    <a:pt x="5527" y="3497"/>
                  </a:cubicBezTo>
                  <a:cubicBezTo>
                    <a:pt x="5990" y="2098"/>
                    <a:pt x="5219" y="591"/>
                    <a:pt x="3820" y="129"/>
                  </a:cubicBezTo>
                  <a:cubicBezTo>
                    <a:pt x="3549" y="42"/>
                    <a:pt x="3274" y="0"/>
                    <a:pt x="3003"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2082;p61">
              <a:extLst>
                <a:ext uri="{FF2B5EF4-FFF2-40B4-BE49-F238E27FC236}">
                  <a16:creationId xmlns:a16="http://schemas.microsoft.com/office/drawing/2014/main" id="{6E3CBBF4-071F-9897-EBD7-87A357BA51E6}"/>
                </a:ext>
              </a:extLst>
            </p:cNvPr>
            <p:cNvSpPr/>
            <p:nvPr/>
          </p:nvSpPr>
          <p:spPr>
            <a:xfrm>
              <a:off x="4410575" y="2608325"/>
              <a:ext cx="149750" cy="133525"/>
            </a:xfrm>
            <a:custGeom>
              <a:avLst/>
              <a:gdLst/>
              <a:ahLst/>
              <a:cxnLst/>
              <a:rect l="l" t="t" r="r" b="b"/>
              <a:pathLst>
                <a:path w="5990" h="5341" extrusionOk="0">
                  <a:moveTo>
                    <a:pt x="2989" y="0"/>
                  </a:moveTo>
                  <a:cubicBezTo>
                    <a:pt x="1867" y="0"/>
                    <a:pt x="825" y="719"/>
                    <a:pt x="463" y="1843"/>
                  </a:cubicBezTo>
                  <a:cubicBezTo>
                    <a:pt x="0" y="3242"/>
                    <a:pt x="771" y="4748"/>
                    <a:pt x="2171" y="5211"/>
                  </a:cubicBezTo>
                  <a:cubicBezTo>
                    <a:pt x="2446" y="5299"/>
                    <a:pt x="2724" y="5341"/>
                    <a:pt x="2998" y="5341"/>
                  </a:cubicBezTo>
                  <a:cubicBezTo>
                    <a:pt x="4126" y="5341"/>
                    <a:pt x="5167" y="4627"/>
                    <a:pt x="5539" y="3491"/>
                  </a:cubicBezTo>
                  <a:cubicBezTo>
                    <a:pt x="5990" y="2092"/>
                    <a:pt x="5231" y="585"/>
                    <a:pt x="3819" y="135"/>
                  </a:cubicBezTo>
                  <a:cubicBezTo>
                    <a:pt x="3544" y="44"/>
                    <a:pt x="3264" y="0"/>
                    <a:pt x="2989"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2083;p61">
              <a:extLst>
                <a:ext uri="{FF2B5EF4-FFF2-40B4-BE49-F238E27FC236}">
                  <a16:creationId xmlns:a16="http://schemas.microsoft.com/office/drawing/2014/main" id="{A0043C3C-9D1E-4C8F-996D-38A194174C07}"/>
                </a:ext>
              </a:extLst>
            </p:cNvPr>
            <p:cNvSpPr/>
            <p:nvPr/>
          </p:nvSpPr>
          <p:spPr>
            <a:xfrm>
              <a:off x="4332575" y="2544275"/>
              <a:ext cx="149775" cy="133500"/>
            </a:xfrm>
            <a:custGeom>
              <a:avLst/>
              <a:gdLst/>
              <a:ahLst/>
              <a:cxnLst/>
              <a:rect l="l" t="t" r="r" b="b"/>
              <a:pathLst>
                <a:path w="5991" h="5340" extrusionOk="0">
                  <a:moveTo>
                    <a:pt x="2984" y="0"/>
                  </a:moveTo>
                  <a:cubicBezTo>
                    <a:pt x="1856" y="0"/>
                    <a:pt x="814" y="719"/>
                    <a:pt x="452" y="1843"/>
                  </a:cubicBezTo>
                  <a:cubicBezTo>
                    <a:pt x="1" y="3242"/>
                    <a:pt x="760" y="4749"/>
                    <a:pt x="2171" y="5211"/>
                  </a:cubicBezTo>
                  <a:cubicBezTo>
                    <a:pt x="2442" y="5298"/>
                    <a:pt x="2717" y="5340"/>
                    <a:pt x="2988" y="5340"/>
                  </a:cubicBezTo>
                  <a:cubicBezTo>
                    <a:pt x="4115" y="5340"/>
                    <a:pt x="5164" y="4620"/>
                    <a:pt x="5528" y="3491"/>
                  </a:cubicBezTo>
                  <a:cubicBezTo>
                    <a:pt x="5990" y="2092"/>
                    <a:pt x="5220" y="586"/>
                    <a:pt x="3820" y="135"/>
                  </a:cubicBezTo>
                  <a:cubicBezTo>
                    <a:pt x="3542" y="44"/>
                    <a:pt x="3260" y="0"/>
                    <a:pt x="2984"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2084;p61">
              <a:extLst>
                <a:ext uri="{FF2B5EF4-FFF2-40B4-BE49-F238E27FC236}">
                  <a16:creationId xmlns:a16="http://schemas.microsoft.com/office/drawing/2014/main" id="{DB0ACF88-CB4F-F205-374B-70FCC3E2EA46}"/>
                </a:ext>
              </a:extLst>
            </p:cNvPr>
            <p:cNvSpPr/>
            <p:nvPr/>
          </p:nvSpPr>
          <p:spPr>
            <a:xfrm>
              <a:off x="4261725" y="2471450"/>
              <a:ext cx="149750" cy="133425"/>
            </a:xfrm>
            <a:custGeom>
              <a:avLst/>
              <a:gdLst/>
              <a:ahLst/>
              <a:cxnLst/>
              <a:rect l="l" t="t" r="r" b="b"/>
              <a:pathLst>
                <a:path w="5990" h="5337" extrusionOk="0">
                  <a:moveTo>
                    <a:pt x="2996" y="0"/>
                  </a:moveTo>
                  <a:cubicBezTo>
                    <a:pt x="1872" y="0"/>
                    <a:pt x="826" y="712"/>
                    <a:pt x="463" y="1838"/>
                  </a:cubicBezTo>
                  <a:cubicBezTo>
                    <a:pt x="0" y="3249"/>
                    <a:pt x="771" y="4756"/>
                    <a:pt x="2171" y="5206"/>
                  </a:cubicBezTo>
                  <a:cubicBezTo>
                    <a:pt x="2444" y="5294"/>
                    <a:pt x="2721" y="5336"/>
                    <a:pt x="2994" y="5336"/>
                  </a:cubicBezTo>
                  <a:cubicBezTo>
                    <a:pt x="4119" y="5336"/>
                    <a:pt x="5167" y="4625"/>
                    <a:pt x="5539" y="3499"/>
                  </a:cubicBezTo>
                  <a:cubicBezTo>
                    <a:pt x="5990" y="2087"/>
                    <a:pt x="5219" y="581"/>
                    <a:pt x="3819" y="130"/>
                  </a:cubicBezTo>
                  <a:cubicBezTo>
                    <a:pt x="3546" y="42"/>
                    <a:pt x="3269" y="0"/>
                    <a:pt x="2996"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2085;p61">
              <a:extLst>
                <a:ext uri="{FF2B5EF4-FFF2-40B4-BE49-F238E27FC236}">
                  <a16:creationId xmlns:a16="http://schemas.microsoft.com/office/drawing/2014/main" id="{71C04062-D691-9F18-BFEE-B5B20CBA5DA5}"/>
                </a:ext>
              </a:extLst>
            </p:cNvPr>
            <p:cNvSpPr/>
            <p:nvPr/>
          </p:nvSpPr>
          <p:spPr>
            <a:xfrm>
              <a:off x="2986425" y="2344900"/>
              <a:ext cx="567550" cy="506150"/>
            </a:xfrm>
            <a:custGeom>
              <a:avLst/>
              <a:gdLst/>
              <a:ahLst/>
              <a:cxnLst/>
              <a:rect l="l" t="t" r="r" b="b"/>
              <a:pathLst>
                <a:path w="22702" h="20246" extrusionOk="0">
                  <a:moveTo>
                    <a:pt x="11356" y="1"/>
                  </a:moveTo>
                  <a:cubicBezTo>
                    <a:pt x="7083" y="1"/>
                    <a:pt x="3114" y="2718"/>
                    <a:pt x="1721" y="6995"/>
                  </a:cubicBezTo>
                  <a:cubicBezTo>
                    <a:pt x="1" y="12308"/>
                    <a:pt x="2907" y="18025"/>
                    <a:pt x="8220" y="19745"/>
                  </a:cubicBezTo>
                  <a:cubicBezTo>
                    <a:pt x="9261" y="20084"/>
                    <a:pt x="10318" y="20245"/>
                    <a:pt x="11357" y="20245"/>
                  </a:cubicBezTo>
                  <a:cubicBezTo>
                    <a:pt x="15620" y="20245"/>
                    <a:pt x="19587" y="17530"/>
                    <a:pt x="20970" y="13257"/>
                  </a:cubicBezTo>
                  <a:cubicBezTo>
                    <a:pt x="22702" y="7932"/>
                    <a:pt x="19796" y="2227"/>
                    <a:pt x="14482" y="495"/>
                  </a:cubicBezTo>
                  <a:cubicBezTo>
                    <a:pt x="13444" y="160"/>
                    <a:pt x="12391" y="1"/>
                    <a:pt x="1135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2086;p61">
              <a:extLst>
                <a:ext uri="{FF2B5EF4-FFF2-40B4-BE49-F238E27FC236}">
                  <a16:creationId xmlns:a16="http://schemas.microsoft.com/office/drawing/2014/main" id="{0FAEC62A-1DCF-82E6-08BB-6037F04CE3DF}"/>
                </a:ext>
              </a:extLst>
            </p:cNvPr>
            <p:cNvSpPr/>
            <p:nvPr/>
          </p:nvSpPr>
          <p:spPr>
            <a:xfrm>
              <a:off x="3454625" y="2552400"/>
              <a:ext cx="149450" cy="133425"/>
            </a:xfrm>
            <a:custGeom>
              <a:avLst/>
              <a:gdLst/>
              <a:ahLst/>
              <a:cxnLst/>
              <a:rect l="l" t="t" r="r" b="b"/>
              <a:pathLst>
                <a:path w="5978" h="5337" extrusionOk="0">
                  <a:moveTo>
                    <a:pt x="2990" y="0"/>
                  </a:moveTo>
                  <a:cubicBezTo>
                    <a:pt x="1860" y="0"/>
                    <a:pt x="814" y="712"/>
                    <a:pt x="451" y="1838"/>
                  </a:cubicBezTo>
                  <a:cubicBezTo>
                    <a:pt x="0" y="3249"/>
                    <a:pt x="759" y="4756"/>
                    <a:pt x="2171" y="5206"/>
                  </a:cubicBezTo>
                  <a:cubicBezTo>
                    <a:pt x="2444" y="5294"/>
                    <a:pt x="2721" y="5336"/>
                    <a:pt x="2993" y="5336"/>
                  </a:cubicBezTo>
                  <a:cubicBezTo>
                    <a:pt x="4118" y="5336"/>
                    <a:pt x="5164" y="4623"/>
                    <a:pt x="5527" y="3487"/>
                  </a:cubicBezTo>
                  <a:cubicBezTo>
                    <a:pt x="5978" y="2087"/>
                    <a:pt x="5219" y="581"/>
                    <a:pt x="3819" y="130"/>
                  </a:cubicBezTo>
                  <a:cubicBezTo>
                    <a:pt x="3544" y="42"/>
                    <a:pt x="3265" y="0"/>
                    <a:pt x="2990"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2087;p61">
              <a:extLst>
                <a:ext uri="{FF2B5EF4-FFF2-40B4-BE49-F238E27FC236}">
                  <a16:creationId xmlns:a16="http://schemas.microsoft.com/office/drawing/2014/main" id="{33D985E2-6026-D958-0C5B-FB6C066223F0}"/>
                </a:ext>
              </a:extLst>
            </p:cNvPr>
            <p:cNvSpPr/>
            <p:nvPr/>
          </p:nvSpPr>
          <p:spPr>
            <a:xfrm>
              <a:off x="3373975" y="2640775"/>
              <a:ext cx="149750" cy="133525"/>
            </a:xfrm>
            <a:custGeom>
              <a:avLst/>
              <a:gdLst/>
              <a:ahLst/>
              <a:cxnLst/>
              <a:rect l="l" t="t" r="r" b="b"/>
              <a:pathLst>
                <a:path w="5990" h="5341" extrusionOk="0">
                  <a:moveTo>
                    <a:pt x="3003" y="1"/>
                  </a:moveTo>
                  <a:cubicBezTo>
                    <a:pt x="1876" y="1"/>
                    <a:pt x="824" y="721"/>
                    <a:pt x="451" y="1849"/>
                  </a:cubicBezTo>
                  <a:cubicBezTo>
                    <a:pt x="0" y="3249"/>
                    <a:pt x="771" y="4755"/>
                    <a:pt x="2171" y="5206"/>
                  </a:cubicBezTo>
                  <a:cubicBezTo>
                    <a:pt x="2446" y="5297"/>
                    <a:pt x="2726" y="5340"/>
                    <a:pt x="3002" y="5340"/>
                  </a:cubicBezTo>
                  <a:cubicBezTo>
                    <a:pt x="4123" y="5340"/>
                    <a:pt x="5168" y="4622"/>
                    <a:pt x="5539" y="3498"/>
                  </a:cubicBezTo>
                  <a:cubicBezTo>
                    <a:pt x="5990" y="2098"/>
                    <a:pt x="5219" y="592"/>
                    <a:pt x="3819" y="129"/>
                  </a:cubicBezTo>
                  <a:cubicBezTo>
                    <a:pt x="3548" y="42"/>
                    <a:pt x="3274" y="1"/>
                    <a:pt x="3003"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2088;p61">
              <a:extLst>
                <a:ext uri="{FF2B5EF4-FFF2-40B4-BE49-F238E27FC236}">
                  <a16:creationId xmlns:a16="http://schemas.microsoft.com/office/drawing/2014/main" id="{F7C14DDF-B9E3-6DE4-625F-D4FBB62CFC36}"/>
                </a:ext>
              </a:extLst>
            </p:cNvPr>
            <p:cNvSpPr/>
            <p:nvPr/>
          </p:nvSpPr>
          <p:spPr>
            <a:xfrm>
              <a:off x="3309925" y="2719025"/>
              <a:ext cx="149750" cy="133550"/>
            </a:xfrm>
            <a:custGeom>
              <a:avLst/>
              <a:gdLst/>
              <a:ahLst/>
              <a:cxnLst/>
              <a:rect l="l" t="t" r="r" b="b"/>
              <a:pathLst>
                <a:path w="5990" h="5342" extrusionOk="0">
                  <a:moveTo>
                    <a:pt x="2997" y="1"/>
                  </a:moveTo>
                  <a:cubicBezTo>
                    <a:pt x="1872" y="1"/>
                    <a:pt x="823" y="714"/>
                    <a:pt x="451" y="1850"/>
                  </a:cubicBezTo>
                  <a:cubicBezTo>
                    <a:pt x="0" y="3250"/>
                    <a:pt x="771" y="4756"/>
                    <a:pt x="2171" y="5207"/>
                  </a:cubicBezTo>
                  <a:cubicBezTo>
                    <a:pt x="2447" y="5298"/>
                    <a:pt x="2727" y="5341"/>
                    <a:pt x="3002" y="5341"/>
                  </a:cubicBezTo>
                  <a:cubicBezTo>
                    <a:pt x="4123" y="5341"/>
                    <a:pt x="5165" y="4623"/>
                    <a:pt x="5527" y="3499"/>
                  </a:cubicBezTo>
                  <a:cubicBezTo>
                    <a:pt x="5990" y="2088"/>
                    <a:pt x="5219" y="593"/>
                    <a:pt x="3819" y="131"/>
                  </a:cubicBezTo>
                  <a:cubicBezTo>
                    <a:pt x="3547" y="43"/>
                    <a:pt x="3270" y="1"/>
                    <a:pt x="2997"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2089;p61">
              <a:extLst>
                <a:ext uri="{FF2B5EF4-FFF2-40B4-BE49-F238E27FC236}">
                  <a16:creationId xmlns:a16="http://schemas.microsoft.com/office/drawing/2014/main" id="{BA550D36-6D8E-FC05-C4A7-3AE1AE55A1F3}"/>
                </a:ext>
              </a:extLst>
            </p:cNvPr>
            <p:cNvSpPr/>
            <p:nvPr/>
          </p:nvSpPr>
          <p:spPr>
            <a:xfrm>
              <a:off x="3236975" y="2789625"/>
              <a:ext cx="149775" cy="133675"/>
            </a:xfrm>
            <a:custGeom>
              <a:avLst/>
              <a:gdLst/>
              <a:ahLst/>
              <a:cxnLst/>
              <a:rect l="l" t="t" r="r" b="b"/>
              <a:pathLst>
                <a:path w="5991" h="5347" extrusionOk="0">
                  <a:moveTo>
                    <a:pt x="3004" y="1"/>
                  </a:moveTo>
                  <a:cubicBezTo>
                    <a:pt x="1877" y="1"/>
                    <a:pt x="827" y="721"/>
                    <a:pt x="463" y="1849"/>
                  </a:cubicBezTo>
                  <a:cubicBezTo>
                    <a:pt x="1" y="3249"/>
                    <a:pt x="772" y="4755"/>
                    <a:pt x="2171" y="5218"/>
                  </a:cubicBezTo>
                  <a:cubicBezTo>
                    <a:pt x="2442" y="5305"/>
                    <a:pt x="2717" y="5346"/>
                    <a:pt x="2988" y="5346"/>
                  </a:cubicBezTo>
                  <a:cubicBezTo>
                    <a:pt x="4115" y="5346"/>
                    <a:pt x="5167" y="4626"/>
                    <a:pt x="5540" y="3498"/>
                  </a:cubicBezTo>
                  <a:cubicBezTo>
                    <a:pt x="5990" y="2098"/>
                    <a:pt x="5219" y="592"/>
                    <a:pt x="3820" y="129"/>
                  </a:cubicBezTo>
                  <a:cubicBezTo>
                    <a:pt x="3549" y="42"/>
                    <a:pt x="3274" y="1"/>
                    <a:pt x="3004"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2090;p61">
              <a:extLst>
                <a:ext uri="{FF2B5EF4-FFF2-40B4-BE49-F238E27FC236}">
                  <a16:creationId xmlns:a16="http://schemas.microsoft.com/office/drawing/2014/main" id="{CF39704A-EBB1-52E5-31C7-0566B59B88DE}"/>
                </a:ext>
              </a:extLst>
            </p:cNvPr>
            <p:cNvSpPr/>
            <p:nvPr/>
          </p:nvSpPr>
          <p:spPr>
            <a:xfrm>
              <a:off x="2988450" y="3665500"/>
              <a:ext cx="2054000" cy="650850"/>
            </a:xfrm>
            <a:custGeom>
              <a:avLst/>
              <a:gdLst/>
              <a:ahLst/>
              <a:cxnLst/>
              <a:rect l="l" t="t" r="r" b="b"/>
              <a:pathLst>
                <a:path w="82160" h="26034" extrusionOk="0">
                  <a:moveTo>
                    <a:pt x="45276" y="1"/>
                  </a:moveTo>
                  <a:cubicBezTo>
                    <a:pt x="37875" y="1"/>
                    <a:pt x="29260" y="581"/>
                    <a:pt x="25716" y="1494"/>
                  </a:cubicBezTo>
                  <a:cubicBezTo>
                    <a:pt x="19691" y="3048"/>
                    <a:pt x="5660" y="4151"/>
                    <a:pt x="1462" y="12963"/>
                  </a:cubicBezTo>
                  <a:cubicBezTo>
                    <a:pt x="1" y="16047"/>
                    <a:pt x="2632" y="20537"/>
                    <a:pt x="4379" y="20537"/>
                  </a:cubicBezTo>
                  <a:cubicBezTo>
                    <a:pt x="4419" y="20537"/>
                    <a:pt x="4459" y="20535"/>
                    <a:pt x="4498" y="20530"/>
                  </a:cubicBezTo>
                  <a:cubicBezTo>
                    <a:pt x="9029" y="19901"/>
                    <a:pt x="19157" y="18597"/>
                    <a:pt x="23641" y="17695"/>
                  </a:cubicBezTo>
                  <a:lnTo>
                    <a:pt x="23641" y="17695"/>
                  </a:lnTo>
                  <a:cubicBezTo>
                    <a:pt x="23059" y="19036"/>
                    <a:pt x="22526" y="20400"/>
                    <a:pt x="22063" y="21799"/>
                  </a:cubicBezTo>
                  <a:cubicBezTo>
                    <a:pt x="21577" y="23187"/>
                    <a:pt x="21162" y="24610"/>
                    <a:pt x="20782" y="26033"/>
                  </a:cubicBezTo>
                  <a:lnTo>
                    <a:pt x="62839" y="26033"/>
                  </a:lnTo>
                  <a:cubicBezTo>
                    <a:pt x="62483" y="23044"/>
                    <a:pt x="61985" y="20068"/>
                    <a:pt x="61274" y="17150"/>
                  </a:cubicBezTo>
                  <a:lnTo>
                    <a:pt x="61274" y="17150"/>
                  </a:lnTo>
                  <a:cubicBezTo>
                    <a:pt x="62104" y="17434"/>
                    <a:pt x="62970" y="17648"/>
                    <a:pt x="63148" y="17684"/>
                  </a:cubicBezTo>
                  <a:cubicBezTo>
                    <a:pt x="66258" y="18332"/>
                    <a:pt x="69544" y="18966"/>
                    <a:pt x="72788" y="18966"/>
                  </a:cubicBezTo>
                  <a:cubicBezTo>
                    <a:pt x="74467" y="18966"/>
                    <a:pt x="76134" y="18796"/>
                    <a:pt x="77760" y="18371"/>
                  </a:cubicBezTo>
                  <a:cubicBezTo>
                    <a:pt x="82160" y="16853"/>
                    <a:pt x="81235" y="13188"/>
                    <a:pt x="78222" y="10733"/>
                  </a:cubicBezTo>
                  <a:cubicBezTo>
                    <a:pt x="75174" y="8266"/>
                    <a:pt x="61048" y="2846"/>
                    <a:pt x="57170" y="1055"/>
                  </a:cubicBezTo>
                  <a:cubicBezTo>
                    <a:pt x="55570" y="319"/>
                    <a:pt x="50756" y="1"/>
                    <a:pt x="45276"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2091;p61">
              <a:extLst>
                <a:ext uri="{FF2B5EF4-FFF2-40B4-BE49-F238E27FC236}">
                  <a16:creationId xmlns:a16="http://schemas.microsoft.com/office/drawing/2014/main" id="{9975368D-23E5-7801-E832-56BDB61CC6B3}"/>
                </a:ext>
              </a:extLst>
            </p:cNvPr>
            <p:cNvSpPr/>
            <p:nvPr/>
          </p:nvSpPr>
          <p:spPr>
            <a:xfrm>
              <a:off x="3763275" y="3645025"/>
              <a:ext cx="523375" cy="469400"/>
            </a:xfrm>
            <a:custGeom>
              <a:avLst/>
              <a:gdLst/>
              <a:ahLst/>
              <a:cxnLst/>
              <a:rect l="l" t="t" r="r" b="b"/>
              <a:pathLst>
                <a:path w="20935" h="18776" extrusionOk="0">
                  <a:moveTo>
                    <a:pt x="10462" y="0"/>
                  </a:moveTo>
                  <a:cubicBezTo>
                    <a:pt x="4686" y="0"/>
                    <a:pt x="1" y="4199"/>
                    <a:pt x="1" y="9382"/>
                  </a:cubicBezTo>
                  <a:cubicBezTo>
                    <a:pt x="1" y="14565"/>
                    <a:pt x="4686" y="18775"/>
                    <a:pt x="10462" y="18775"/>
                  </a:cubicBezTo>
                  <a:cubicBezTo>
                    <a:pt x="16250" y="18775"/>
                    <a:pt x="20935" y="14565"/>
                    <a:pt x="20935" y="9382"/>
                  </a:cubicBezTo>
                  <a:cubicBezTo>
                    <a:pt x="20935" y="4199"/>
                    <a:pt x="16250" y="0"/>
                    <a:pt x="10462" y="0"/>
                  </a:cubicBezTo>
                  <a:close/>
                </a:path>
              </a:pathLst>
            </a:custGeom>
            <a:solidFill>
              <a:srgbClr val="EA9A0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2092;p61">
              <a:extLst>
                <a:ext uri="{FF2B5EF4-FFF2-40B4-BE49-F238E27FC236}">
                  <a16:creationId xmlns:a16="http://schemas.microsoft.com/office/drawing/2014/main" id="{D7E60F9E-0109-63F2-C48E-587B1FD33808}"/>
                </a:ext>
              </a:extLst>
            </p:cNvPr>
            <p:cNvSpPr/>
            <p:nvPr/>
          </p:nvSpPr>
          <p:spPr>
            <a:xfrm>
              <a:off x="3794125" y="3667575"/>
              <a:ext cx="442200" cy="372575"/>
            </a:xfrm>
            <a:custGeom>
              <a:avLst/>
              <a:gdLst/>
              <a:ahLst/>
              <a:cxnLst/>
              <a:rect l="l" t="t" r="r" b="b"/>
              <a:pathLst>
                <a:path w="17688" h="14903" extrusionOk="0">
                  <a:moveTo>
                    <a:pt x="10522" y="1"/>
                  </a:moveTo>
                  <a:cubicBezTo>
                    <a:pt x="7562" y="1"/>
                    <a:pt x="4317" y="2120"/>
                    <a:pt x="2527" y="4779"/>
                  </a:cubicBezTo>
                  <a:cubicBezTo>
                    <a:pt x="0" y="8539"/>
                    <a:pt x="2989" y="14066"/>
                    <a:pt x="8564" y="14825"/>
                  </a:cubicBezTo>
                  <a:cubicBezTo>
                    <a:pt x="8942" y="14877"/>
                    <a:pt x="9311" y="14903"/>
                    <a:pt x="9668" y="14903"/>
                  </a:cubicBezTo>
                  <a:cubicBezTo>
                    <a:pt x="14828" y="14903"/>
                    <a:pt x="17687" y="9657"/>
                    <a:pt x="16190" y="4898"/>
                  </a:cubicBezTo>
                  <a:cubicBezTo>
                    <a:pt x="15082" y="1362"/>
                    <a:pt x="12893" y="1"/>
                    <a:pt x="10522"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2093;p61">
              <a:extLst>
                <a:ext uri="{FF2B5EF4-FFF2-40B4-BE49-F238E27FC236}">
                  <a16:creationId xmlns:a16="http://schemas.microsoft.com/office/drawing/2014/main" id="{71A7A9A3-87BB-0715-F1A8-FA55135912A6}"/>
                </a:ext>
              </a:extLst>
            </p:cNvPr>
            <p:cNvSpPr/>
            <p:nvPr/>
          </p:nvSpPr>
          <p:spPr>
            <a:xfrm>
              <a:off x="3350275" y="2704775"/>
              <a:ext cx="1288050" cy="1068550"/>
            </a:xfrm>
            <a:custGeom>
              <a:avLst/>
              <a:gdLst/>
              <a:ahLst/>
              <a:cxnLst/>
              <a:rect l="l" t="t" r="r" b="b"/>
              <a:pathLst>
                <a:path w="51522" h="42742" extrusionOk="0">
                  <a:moveTo>
                    <a:pt x="21277" y="1"/>
                  </a:moveTo>
                  <a:cubicBezTo>
                    <a:pt x="21265" y="25"/>
                    <a:pt x="21241" y="60"/>
                    <a:pt x="21218" y="84"/>
                  </a:cubicBezTo>
                  <a:cubicBezTo>
                    <a:pt x="21206" y="119"/>
                    <a:pt x="21182" y="155"/>
                    <a:pt x="21158" y="179"/>
                  </a:cubicBezTo>
                  <a:cubicBezTo>
                    <a:pt x="21158" y="179"/>
                    <a:pt x="21158" y="191"/>
                    <a:pt x="21158" y="191"/>
                  </a:cubicBezTo>
                  <a:cubicBezTo>
                    <a:pt x="21147" y="214"/>
                    <a:pt x="21135" y="238"/>
                    <a:pt x="21111" y="250"/>
                  </a:cubicBezTo>
                  <a:cubicBezTo>
                    <a:pt x="21099" y="274"/>
                    <a:pt x="21087" y="297"/>
                    <a:pt x="21075" y="321"/>
                  </a:cubicBezTo>
                  <a:cubicBezTo>
                    <a:pt x="19842" y="2159"/>
                    <a:pt x="18039" y="3429"/>
                    <a:pt x="15940" y="4543"/>
                  </a:cubicBezTo>
                  <a:cubicBezTo>
                    <a:pt x="13710" y="5729"/>
                    <a:pt x="11457" y="6880"/>
                    <a:pt x="9049" y="7627"/>
                  </a:cubicBezTo>
                  <a:cubicBezTo>
                    <a:pt x="8397" y="7829"/>
                    <a:pt x="7721" y="8007"/>
                    <a:pt x="7056" y="8173"/>
                  </a:cubicBezTo>
                  <a:cubicBezTo>
                    <a:pt x="7021" y="8173"/>
                    <a:pt x="6973" y="8185"/>
                    <a:pt x="6926" y="8196"/>
                  </a:cubicBezTo>
                  <a:cubicBezTo>
                    <a:pt x="6890" y="8208"/>
                    <a:pt x="6843" y="8220"/>
                    <a:pt x="6807" y="8232"/>
                  </a:cubicBezTo>
                  <a:cubicBezTo>
                    <a:pt x="6712" y="8256"/>
                    <a:pt x="6629" y="8268"/>
                    <a:pt x="6546" y="8291"/>
                  </a:cubicBezTo>
                  <a:cubicBezTo>
                    <a:pt x="6535" y="8339"/>
                    <a:pt x="6523" y="8386"/>
                    <a:pt x="6511" y="8434"/>
                  </a:cubicBezTo>
                  <a:cubicBezTo>
                    <a:pt x="6499" y="8481"/>
                    <a:pt x="6487" y="8517"/>
                    <a:pt x="6475" y="8564"/>
                  </a:cubicBezTo>
                  <a:cubicBezTo>
                    <a:pt x="6475" y="8576"/>
                    <a:pt x="6463" y="8576"/>
                    <a:pt x="6463" y="8588"/>
                  </a:cubicBezTo>
                  <a:cubicBezTo>
                    <a:pt x="6452" y="8635"/>
                    <a:pt x="6440" y="8683"/>
                    <a:pt x="6428" y="8730"/>
                  </a:cubicBezTo>
                  <a:cubicBezTo>
                    <a:pt x="6416" y="8778"/>
                    <a:pt x="6404" y="8837"/>
                    <a:pt x="6392" y="8884"/>
                  </a:cubicBezTo>
                  <a:cubicBezTo>
                    <a:pt x="5479" y="12549"/>
                    <a:pt x="5064" y="16677"/>
                    <a:pt x="5135" y="20531"/>
                  </a:cubicBezTo>
                  <a:cubicBezTo>
                    <a:pt x="4471" y="20081"/>
                    <a:pt x="3747" y="19725"/>
                    <a:pt x="2988" y="19488"/>
                  </a:cubicBezTo>
                  <a:cubicBezTo>
                    <a:pt x="2795" y="19443"/>
                    <a:pt x="2612" y="19422"/>
                    <a:pt x="2440" y="19422"/>
                  </a:cubicBezTo>
                  <a:cubicBezTo>
                    <a:pt x="568" y="19422"/>
                    <a:pt x="0" y="21918"/>
                    <a:pt x="1174" y="23330"/>
                  </a:cubicBezTo>
                  <a:cubicBezTo>
                    <a:pt x="2277" y="24730"/>
                    <a:pt x="3961" y="25382"/>
                    <a:pt x="5598" y="25928"/>
                  </a:cubicBezTo>
                  <a:cubicBezTo>
                    <a:pt x="5787" y="27102"/>
                    <a:pt x="6036" y="28217"/>
                    <a:pt x="6345" y="29213"/>
                  </a:cubicBezTo>
                  <a:cubicBezTo>
                    <a:pt x="7234" y="32238"/>
                    <a:pt x="8835" y="35048"/>
                    <a:pt x="11255" y="37053"/>
                  </a:cubicBezTo>
                  <a:cubicBezTo>
                    <a:pt x="13793" y="39235"/>
                    <a:pt x="16651" y="41085"/>
                    <a:pt x="19877" y="42022"/>
                  </a:cubicBezTo>
                  <a:cubicBezTo>
                    <a:pt x="21506" y="42533"/>
                    <a:pt x="23197" y="42742"/>
                    <a:pt x="24896" y="42742"/>
                  </a:cubicBezTo>
                  <a:cubicBezTo>
                    <a:pt x="26352" y="42742"/>
                    <a:pt x="27813" y="42589"/>
                    <a:pt x="29247" y="42343"/>
                  </a:cubicBezTo>
                  <a:cubicBezTo>
                    <a:pt x="31560" y="41987"/>
                    <a:pt x="33885" y="41453"/>
                    <a:pt x="36019" y="40433"/>
                  </a:cubicBezTo>
                  <a:cubicBezTo>
                    <a:pt x="39222" y="38891"/>
                    <a:pt x="41938" y="36424"/>
                    <a:pt x="44049" y="33542"/>
                  </a:cubicBezTo>
                  <a:cubicBezTo>
                    <a:pt x="45828" y="31229"/>
                    <a:pt x="47026" y="28501"/>
                    <a:pt x="47477" y="25608"/>
                  </a:cubicBezTo>
                  <a:cubicBezTo>
                    <a:pt x="47714" y="24422"/>
                    <a:pt x="47809" y="23235"/>
                    <a:pt x="47809" y="22049"/>
                  </a:cubicBezTo>
                  <a:cubicBezTo>
                    <a:pt x="48864" y="21622"/>
                    <a:pt x="49789" y="20875"/>
                    <a:pt x="50430" y="19926"/>
                  </a:cubicBezTo>
                  <a:cubicBezTo>
                    <a:pt x="51426" y="18717"/>
                    <a:pt x="51521" y="16511"/>
                    <a:pt x="49789" y="16012"/>
                  </a:cubicBezTo>
                  <a:cubicBezTo>
                    <a:pt x="49666" y="15988"/>
                    <a:pt x="49541" y="15976"/>
                    <a:pt x="49416" y="15976"/>
                  </a:cubicBezTo>
                  <a:cubicBezTo>
                    <a:pt x="48695" y="15976"/>
                    <a:pt x="47945" y="16358"/>
                    <a:pt x="47299" y="16843"/>
                  </a:cubicBezTo>
                  <a:cubicBezTo>
                    <a:pt x="47204" y="16345"/>
                    <a:pt x="47097" y="15846"/>
                    <a:pt x="46990" y="15348"/>
                  </a:cubicBezTo>
                  <a:cubicBezTo>
                    <a:pt x="46587" y="13344"/>
                    <a:pt x="45935" y="11387"/>
                    <a:pt x="45022" y="9572"/>
                  </a:cubicBezTo>
                  <a:cubicBezTo>
                    <a:pt x="45010" y="9525"/>
                    <a:pt x="44986" y="9489"/>
                    <a:pt x="44974" y="9454"/>
                  </a:cubicBezTo>
                  <a:cubicBezTo>
                    <a:pt x="44962" y="9442"/>
                    <a:pt x="44950" y="9418"/>
                    <a:pt x="44939" y="9406"/>
                  </a:cubicBezTo>
                  <a:cubicBezTo>
                    <a:pt x="44915" y="9347"/>
                    <a:pt x="44891" y="9288"/>
                    <a:pt x="44855" y="9240"/>
                  </a:cubicBezTo>
                  <a:cubicBezTo>
                    <a:pt x="44844" y="9240"/>
                    <a:pt x="44832" y="9252"/>
                    <a:pt x="44808" y="9252"/>
                  </a:cubicBezTo>
                  <a:cubicBezTo>
                    <a:pt x="44796" y="9252"/>
                    <a:pt x="44784" y="9264"/>
                    <a:pt x="44784" y="9264"/>
                  </a:cubicBezTo>
                  <a:cubicBezTo>
                    <a:pt x="44761" y="9264"/>
                    <a:pt x="44749" y="9276"/>
                    <a:pt x="44737" y="9276"/>
                  </a:cubicBezTo>
                  <a:cubicBezTo>
                    <a:pt x="44713" y="9288"/>
                    <a:pt x="44689" y="9288"/>
                    <a:pt x="44666" y="9299"/>
                  </a:cubicBezTo>
                  <a:cubicBezTo>
                    <a:pt x="44654" y="9299"/>
                    <a:pt x="44630" y="9299"/>
                    <a:pt x="44606" y="9311"/>
                  </a:cubicBezTo>
                  <a:cubicBezTo>
                    <a:pt x="44583" y="9311"/>
                    <a:pt x="44571" y="9323"/>
                    <a:pt x="44547" y="9323"/>
                  </a:cubicBezTo>
                  <a:cubicBezTo>
                    <a:pt x="44523" y="9335"/>
                    <a:pt x="44500" y="9335"/>
                    <a:pt x="44476" y="9347"/>
                  </a:cubicBezTo>
                  <a:cubicBezTo>
                    <a:pt x="43992" y="9459"/>
                    <a:pt x="43485" y="9499"/>
                    <a:pt x="42976" y="9499"/>
                  </a:cubicBezTo>
                  <a:cubicBezTo>
                    <a:pt x="42189" y="9499"/>
                    <a:pt x="41396" y="9402"/>
                    <a:pt x="40669" y="9323"/>
                  </a:cubicBezTo>
                  <a:cubicBezTo>
                    <a:pt x="36399" y="8706"/>
                    <a:pt x="32272" y="7295"/>
                    <a:pt x="28441" y="5326"/>
                  </a:cubicBezTo>
                  <a:cubicBezTo>
                    <a:pt x="26401" y="4259"/>
                    <a:pt x="24301" y="3191"/>
                    <a:pt x="22629" y="1566"/>
                  </a:cubicBezTo>
                  <a:cubicBezTo>
                    <a:pt x="22261" y="1211"/>
                    <a:pt x="21917" y="819"/>
                    <a:pt x="21597" y="416"/>
                  </a:cubicBezTo>
                  <a:cubicBezTo>
                    <a:pt x="21574" y="392"/>
                    <a:pt x="21562" y="357"/>
                    <a:pt x="21538" y="333"/>
                  </a:cubicBezTo>
                  <a:cubicBezTo>
                    <a:pt x="21526" y="321"/>
                    <a:pt x="21526" y="321"/>
                    <a:pt x="21514" y="309"/>
                  </a:cubicBezTo>
                  <a:cubicBezTo>
                    <a:pt x="21514" y="297"/>
                    <a:pt x="21502" y="297"/>
                    <a:pt x="21502" y="286"/>
                  </a:cubicBezTo>
                  <a:cubicBezTo>
                    <a:pt x="21479" y="262"/>
                    <a:pt x="21467" y="238"/>
                    <a:pt x="21443" y="214"/>
                  </a:cubicBezTo>
                  <a:cubicBezTo>
                    <a:pt x="21419" y="179"/>
                    <a:pt x="21384" y="143"/>
                    <a:pt x="21360" y="96"/>
                  </a:cubicBezTo>
                  <a:cubicBezTo>
                    <a:pt x="21336" y="60"/>
                    <a:pt x="21301" y="25"/>
                    <a:pt x="21277"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2094;p61">
              <a:extLst>
                <a:ext uri="{FF2B5EF4-FFF2-40B4-BE49-F238E27FC236}">
                  <a16:creationId xmlns:a16="http://schemas.microsoft.com/office/drawing/2014/main" id="{9B275AFD-F3D2-6974-1C5B-BECFA43B726E}"/>
                </a:ext>
              </a:extLst>
            </p:cNvPr>
            <p:cNvSpPr/>
            <p:nvPr/>
          </p:nvSpPr>
          <p:spPr>
            <a:xfrm>
              <a:off x="4197075" y="3199300"/>
              <a:ext cx="271050" cy="174150"/>
            </a:xfrm>
            <a:custGeom>
              <a:avLst/>
              <a:gdLst/>
              <a:ahLst/>
              <a:cxnLst/>
              <a:rect l="l" t="t" r="r" b="b"/>
              <a:pathLst>
                <a:path w="10842" h="6966" extrusionOk="0">
                  <a:moveTo>
                    <a:pt x="7232" y="1"/>
                  </a:moveTo>
                  <a:cubicBezTo>
                    <a:pt x="7048" y="1"/>
                    <a:pt x="6866" y="6"/>
                    <a:pt x="6690" y="15"/>
                  </a:cubicBezTo>
                  <a:cubicBezTo>
                    <a:pt x="5623" y="62"/>
                    <a:pt x="4567" y="300"/>
                    <a:pt x="3583" y="691"/>
                  </a:cubicBezTo>
                  <a:cubicBezTo>
                    <a:pt x="3073" y="904"/>
                    <a:pt x="2574" y="1154"/>
                    <a:pt x="2112" y="1450"/>
                  </a:cubicBezTo>
                  <a:cubicBezTo>
                    <a:pt x="1127" y="2079"/>
                    <a:pt x="250" y="2826"/>
                    <a:pt x="131" y="4059"/>
                  </a:cubicBezTo>
                  <a:cubicBezTo>
                    <a:pt x="1" y="5257"/>
                    <a:pt x="867" y="6396"/>
                    <a:pt x="1946" y="6787"/>
                  </a:cubicBezTo>
                  <a:cubicBezTo>
                    <a:pt x="2367" y="6931"/>
                    <a:pt x="2813" y="6966"/>
                    <a:pt x="3261" y="6966"/>
                  </a:cubicBezTo>
                  <a:cubicBezTo>
                    <a:pt x="3443" y="6966"/>
                    <a:pt x="3626" y="6960"/>
                    <a:pt x="3808" y="6953"/>
                  </a:cubicBezTo>
                  <a:cubicBezTo>
                    <a:pt x="5907" y="6870"/>
                    <a:pt x="8090" y="6099"/>
                    <a:pt x="9525" y="4474"/>
                  </a:cubicBezTo>
                  <a:cubicBezTo>
                    <a:pt x="10284" y="3609"/>
                    <a:pt x="10841" y="2233"/>
                    <a:pt x="10165" y="1177"/>
                  </a:cubicBezTo>
                  <a:cubicBezTo>
                    <a:pt x="9525" y="201"/>
                    <a:pt x="8335" y="1"/>
                    <a:pt x="7232" y="1"/>
                  </a:cubicBezTo>
                  <a:close/>
                </a:path>
              </a:pathLst>
            </a:custGeom>
            <a:solidFill>
              <a:srgbClr val="E1570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2095;p61">
              <a:extLst>
                <a:ext uri="{FF2B5EF4-FFF2-40B4-BE49-F238E27FC236}">
                  <a16:creationId xmlns:a16="http://schemas.microsoft.com/office/drawing/2014/main" id="{77828609-B62E-E39F-E9AE-0D231299745B}"/>
                </a:ext>
              </a:extLst>
            </p:cNvPr>
            <p:cNvSpPr/>
            <p:nvPr/>
          </p:nvSpPr>
          <p:spPr>
            <a:xfrm>
              <a:off x="3596650" y="3226050"/>
              <a:ext cx="280225" cy="160800"/>
            </a:xfrm>
            <a:custGeom>
              <a:avLst/>
              <a:gdLst/>
              <a:ahLst/>
              <a:cxnLst/>
              <a:rect l="l" t="t" r="r" b="b"/>
              <a:pathLst>
                <a:path w="11209" h="6432" extrusionOk="0">
                  <a:moveTo>
                    <a:pt x="5529" y="0"/>
                  </a:moveTo>
                  <a:cubicBezTo>
                    <a:pt x="5259" y="0"/>
                    <a:pt x="4989" y="12"/>
                    <a:pt x="4721" y="36"/>
                  </a:cubicBezTo>
                  <a:cubicBezTo>
                    <a:pt x="4175" y="84"/>
                    <a:pt x="3642" y="178"/>
                    <a:pt x="3108" y="321"/>
                  </a:cubicBezTo>
                  <a:cubicBezTo>
                    <a:pt x="1993" y="641"/>
                    <a:pt x="937" y="1092"/>
                    <a:pt x="463" y="2242"/>
                  </a:cubicBezTo>
                  <a:cubicBezTo>
                    <a:pt x="0" y="3357"/>
                    <a:pt x="499" y="4697"/>
                    <a:pt x="1412" y="5397"/>
                  </a:cubicBezTo>
                  <a:cubicBezTo>
                    <a:pt x="1922" y="5777"/>
                    <a:pt x="2539" y="5954"/>
                    <a:pt x="3143" y="6109"/>
                  </a:cubicBezTo>
                  <a:cubicBezTo>
                    <a:pt x="3913" y="6317"/>
                    <a:pt x="4725" y="6432"/>
                    <a:pt x="5537" y="6432"/>
                  </a:cubicBezTo>
                  <a:cubicBezTo>
                    <a:pt x="6855" y="6432"/>
                    <a:pt x="8174" y="6130"/>
                    <a:pt x="9311" y="5433"/>
                  </a:cubicBezTo>
                  <a:cubicBezTo>
                    <a:pt x="10283" y="4816"/>
                    <a:pt x="11209" y="3665"/>
                    <a:pt x="10865" y="2456"/>
                  </a:cubicBezTo>
                  <a:cubicBezTo>
                    <a:pt x="10473" y="1139"/>
                    <a:pt x="9074" y="605"/>
                    <a:pt x="7888" y="297"/>
                  </a:cubicBezTo>
                  <a:cubicBezTo>
                    <a:pt x="7118" y="102"/>
                    <a:pt x="6322" y="0"/>
                    <a:pt x="5529" y="0"/>
                  </a:cubicBezTo>
                  <a:close/>
                </a:path>
              </a:pathLst>
            </a:custGeom>
            <a:solidFill>
              <a:srgbClr val="E1570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2096;p61">
              <a:extLst>
                <a:ext uri="{FF2B5EF4-FFF2-40B4-BE49-F238E27FC236}">
                  <a16:creationId xmlns:a16="http://schemas.microsoft.com/office/drawing/2014/main" id="{E7C760A4-5178-16FC-0067-FC50EE3F8081}"/>
                </a:ext>
              </a:extLst>
            </p:cNvPr>
            <p:cNvSpPr/>
            <p:nvPr/>
          </p:nvSpPr>
          <p:spPr>
            <a:xfrm>
              <a:off x="3962250" y="3296400"/>
              <a:ext cx="121600" cy="94925"/>
            </a:xfrm>
            <a:custGeom>
              <a:avLst/>
              <a:gdLst/>
              <a:ahLst/>
              <a:cxnLst/>
              <a:rect l="l" t="t" r="r" b="b"/>
              <a:pathLst>
                <a:path w="4864" h="3797" extrusionOk="0">
                  <a:moveTo>
                    <a:pt x="348" y="0"/>
                  </a:moveTo>
                  <a:cubicBezTo>
                    <a:pt x="182" y="0"/>
                    <a:pt x="23" y="147"/>
                    <a:pt x="12" y="484"/>
                  </a:cubicBezTo>
                  <a:cubicBezTo>
                    <a:pt x="1" y="1874"/>
                    <a:pt x="781" y="3796"/>
                    <a:pt x="2354" y="3796"/>
                  </a:cubicBezTo>
                  <a:cubicBezTo>
                    <a:pt x="2391" y="3796"/>
                    <a:pt x="2429" y="3795"/>
                    <a:pt x="2467" y="3793"/>
                  </a:cubicBezTo>
                  <a:cubicBezTo>
                    <a:pt x="4258" y="3722"/>
                    <a:pt x="4863" y="2085"/>
                    <a:pt x="4733" y="496"/>
                  </a:cubicBezTo>
                  <a:cubicBezTo>
                    <a:pt x="4733" y="352"/>
                    <a:pt x="4624" y="283"/>
                    <a:pt x="4516" y="283"/>
                  </a:cubicBezTo>
                  <a:cubicBezTo>
                    <a:pt x="4401" y="283"/>
                    <a:pt x="4287" y="361"/>
                    <a:pt x="4306" y="507"/>
                  </a:cubicBezTo>
                  <a:cubicBezTo>
                    <a:pt x="4318" y="626"/>
                    <a:pt x="4318" y="733"/>
                    <a:pt x="4318" y="816"/>
                  </a:cubicBezTo>
                  <a:cubicBezTo>
                    <a:pt x="4369" y="2052"/>
                    <a:pt x="3666" y="3188"/>
                    <a:pt x="2487" y="3188"/>
                  </a:cubicBezTo>
                  <a:cubicBezTo>
                    <a:pt x="2320" y="3188"/>
                    <a:pt x="2143" y="3165"/>
                    <a:pt x="1957" y="3117"/>
                  </a:cubicBezTo>
                  <a:cubicBezTo>
                    <a:pt x="1080" y="2690"/>
                    <a:pt x="736" y="1563"/>
                    <a:pt x="712" y="638"/>
                  </a:cubicBezTo>
                  <a:cubicBezTo>
                    <a:pt x="785" y="244"/>
                    <a:pt x="562" y="0"/>
                    <a:pt x="348"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2097;p61">
              <a:extLst>
                <a:ext uri="{FF2B5EF4-FFF2-40B4-BE49-F238E27FC236}">
                  <a16:creationId xmlns:a16="http://schemas.microsoft.com/office/drawing/2014/main" id="{6F1DFA6F-6B81-0FEB-874A-15D2F1F88201}"/>
                </a:ext>
              </a:extLst>
            </p:cNvPr>
            <p:cNvSpPr/>
            <p:nvPr/>
          </p:nvSpPr>
          <p:spPr>
            <a:xfrm>
              <a:off x="4117925" y="2982950"/>
              <a:ext cx="305125" cy="91825"/>
            </a:xfrm>
            <a:custGeom>
              <a:avLst/>
              <a:gdLst/>
              <a:ahLst/>
              <a:cxnLst/>
              <a:rect l="l" t="t" r="r" b="b"/>
              <a:pathLst>
                <a:path w="12205" h="3673" extrusionOk="0">
                  <a:moveTo>
                    <a:pt x="6194" y="1"/>
                  </a:moveTo>
                  <a:cubicBezTo>
                    <a:pt x="4483" y="1"/>
                    <a:pt x="2776" y="506"/>
                    <a:pt x="1494" y="1529"/>
                  </a:cubicBezTo>
                  <a:cubicBezTo>
                    <a:pt x="1127" y="1861"/>
                    <a:pt x="36" y="2893"/>
                    <a:pt x="0" y="3344"/>
                  </a:cubicBezTo>
                  <a:cubicBezTo>
                    <a:pt x="15" y="3546"/>
                    <a:pt x="191" y="3672"/>
                    <a:pt x="366" y="3672"/>
                  </a:cubicBezTo>
                  <a:cubicBezTo>
                    <a:pt x="469" y="3672"/>
                    <a:pt x="571" y="3629"/>
                    <a:pt x="640" y="3533"/>
                  </a:cubicBezTo>
                  <a:cubicBezTo>
                    <a:pt x="2061" y="1680"/>
                    <a:pt x="4347" y="654"/>
                    <a:pt x="6615" y="654"/>
                  </a:cubicBezTo>
                  <a:cubicBezTo>
                    <a:pt x="7888" y="654"/>
                    <a:pt x="9155" y="977"/>
                    <a:pt x="10259" y="1659"/>
                  </a:cubicBezTo>
                  <a:cubicBezTo>
                    <a:pt x="10876" y="2039"/>
                    <a:pt x="11457" y="2513"/>
                    <a:pt x="11849" y="3130"/>
                  </a:cubicBezTo>
                  <a:cubicBezTo>
                    <a:pt x="11882" y="3197"/>
                    <a:pt x="11946" y="3227"/>
                    <a:pt x="12011" y="3227"/>
                  </a:cubicBezTo>
                  <a:cubicBezTo>
                    <a:pt x="12107" y="3227"/>
                    <a:pt x="12204" y="3160"/>
                    <a:pt x="12204" y="3047"/>
                  </a:cubicBezTo>
                  <a:cubicBezTo>
                    <a:pt x="12169" y="2774"/>
                    <a:pt x="11967" y="2549"/>
                    <a:pt x="11813" y="2335"/>
                  </a:cubicBezTo>
                  <a:cubicBezTo>
                    <a:pt x="10476" y="788"/>
                    <a:pt x="8331" y="1"/>
                    <a:pt x="619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2098;p61">
              <a:extLst>
                <a:ext uri="{FF2B5EF4-FFF2-40B4-BE49-F238E27FC236}">
                  <a16:creationId xmlns:a16="http://schemas.microsoft.com/office/drawing/2014/main" id="{C694CB27-7508-84A0-A875-EDCDDA214FED}"/>
                </a:ext>
              </a:extLst>
            </p:cNvPr>
            <p:cNvSpPr/>
            <p:nvPr/>
          </p:nvSpPr>
          <p:spPr>
            <a:xfrm>
              <a:off x="3549800" y="2978875"/>
              <a:ext cx="335825" cy="109425"/>
            </a:xfrm>
            <a:custGeom>
              <a:avLst/>
              <a:gdLst/>
              <a:ahLst/>
              <a:cxnLst/>
              <a:rect l="l" t="t" r="r" b="b"/>
              <a:pathLst>
                <a:path w="13433" h="4377" extrusionOk="0">
                  <a:moveTo>
                    <a:pt x="6816" y="0"/>
                  </a:moveTo>
                  <a:cubicBezTo>
                    <a:pt x="5540" y="0"/>
                    <a:pt x="4246" y="293"/>
                    <a:pt x="3072" y="874"/>
                  </a:cubicBezTo>
                  <a:cubicBezTo>
                    <a:pt x="2230" y="1277"/>
                    <a:pt x="1412" y="1751"/>
                    <a:pt x="748" y="2415"/>
                  </a:cubicBezTo>
                  <a:cubicBezTo>
                    <a:pt x="582" y="2605"/>
                    <a:pt x="1" y="3163"/>
                    <a:pt x="226" y="3376"/>
                  </a:cubicBezTo>
                  <a:cubicBezTo>
                    <a:pt x="272" y="3427"/>
                    <a:pt x="336" y="3452"/>
                    <a:pt x="399" y="3452"/>
                  </a:cubicBezTo>
                  <a:cubicBezTo>
                    <a:pt x="483" y="3452"/>
                    <a:pt x="565" y="3410"/>
                    <a:pt x="605" y="3329"/>
                  </a:cubicBezTo>
                  <a:cubicBezTo>
                    <a:pt x="2212" y="1761"/>
                    <a:pt x="4461" y="779"/>
                    <a:pt x="6675" y="779"/>
                  </a:cubicBezTo>
                  <a:cubicBezTo>
                    <a:pt x="7811" y="779"/>
                    <a:pt x="8937" y="1038"/>
                    <a:pt x="9963" y="1609"/>
                  </a:cubicBezTo>
                  <a:cubicBezTo>
                    <a:pt x="10793" y="2060"/>
                    <a:pt x="11529" y="2653"/>
                    <a:pt x="12134" y="3388"/>
                  </a:cubicBezTo>
                  <a:cubicBezTo>
                    <a:pt x="12418" y="3673"/>
                    <a:pt x="12525" y="4171"/>
                    <a:pt x="12869" y="4361"/>
                  </a:cubicBezTo>
                  <a:cubicBezTo>
                    <a:pt x="12902" y="4372"/>
                    <a:pt x="12935" y="4377"/>
                    <a:pt x="12968" y="4377"/>
                  </a:cubicBezTo>
                  <a:cubicBezTo>
                    <a:pt x="13216" y="4377"/>
                    <a:pt x="13432" y="4081"/>
                    <a:pt x="13296" y="3851"/>
                  </a:cubicBezTo>
                  <a:cubicBezTo>
                    <a:pt x="12054" y="1270"/>
                    <a:pt x="9474" y="0"/>
                    <a:pt x="6816"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2099;p61">
              <a:extLst>
                <a:ext uri="{FF2B5EF4-FFF2-40B4-BE49-F238E27FC236}">
                  <a16:creationId xmlns:a16="http://schemas.microsoft.com/office/drawing/2014/main" id="{FBD9BE0A-8EC8-BBC7-44CE-4EC5AF2E4504}"/>
                </a:ext>
              </a:extLst>
            </p:cNvPr>
            <p:cNvSpPr/>
            <p:nvPr/>
          </p:nvSpPr>
          <p:spPr>
            <a:xfrm>
              <a:off x="3953175" y="3691100"/>
              <a:ext cx="144000" cy="68400"/>
            </a:xfrm>
            <a:custGeom>
              <a:avLst/>
              <a:gdLst/>
              <a:ahLst/>
              <a:cxnLst/>
              <a:rect l="l" t="t" r="r" b="b"/>
              <a:pathLst>
                <a:path w="5760" h="2736" extrusionOk="0">
                  <a:moveTo>
                    <a:pt x="350" y="0"/>
                  </a:moveTo>
                  <a:cubicBezTo>
                    <a:pt x="178" y="0"/>
                    <a:pt x="0" y="179"/>
                    <a:pt x="114" y="375"/>
                  </a:cubicBezTo>
                  <a:cubicBezTo>
                    <a:pt x="705" y="1632"/>
                    <a:pt x="1570" y="2736"/>
                    <a:pt x="2852" y="2736"/>
                  </a:cubicBezTo>
                  <a:cubicBezTo>
                    <a:pt x="3167" y="2736"/>
                    <a:pt x="3507" y="2669"/>
                    <a:pt x="3874" y="2522"/>
                  </a:cubicBezTo>
                  <a:cubicBezTo>
                    <a:pt x="4621" y="2202"/>
                    <a:pt x="5760" y="1134"/>
                    <a:pt x="5653" y="268"/>
                  </a:cubicBezTo>
                  <a:cubicBezTo>
                    <a:pt x="5598" y="159"/>
                    <a:pt x="5502" y="112"/>
                    <a:pt x="5404" y="112"/>
                  </a:cubicBezTo>
                  <a:cubicBezTo>
                    <a:pt x="5224" y="112"/>
                    <a:pt x="5038" y="268"/>
                    <a:pt x="5084" y="482"/>
                  </a:cubicBezTo>
                  <a:cubicBezTo>
                    <a:pt x="4668" y="1334"/>
                    <a:pt x="3764" y="2053"/>
                    <a:pt x="2821" y="2053"/>
                  </a:cubicBezTo>
                  <a:cubicBezTo>
                    <a:pt x="2635" y="2053"/>
                    <a:pt x="2447" y="2025"/>
                    <a:pt x="2261" y="1964"/>
                  </a:cubicBezTo>
                  <a:cubicBezTo>
                    <a:pt x="1419" y="1680"/>
                    <a:pt x="980" y="838"/>
                    <a:pt x="553" y="126"/>
                  </a:cubicBezTo>
                  <a:cubicBezTo>
                    <a:pt x="505" y="37"/>
                    <a:pt x="428" y="0"/>
                    <a:pt x="350"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2100;p61">
              <a:extLst>
                <a:ext uri="{FF2B5EF4-FFF2-40B4-BE49-F238E27FC236}">
                  <a16:creationId xmlns:a16="http://schemas.microsoft.com/office/drawing/2014/main" id="{33A1D7C9-61D6-052F-FB1E-BF037E18E44C}"/>
                </a:ext>
              </a:extLst>
            </p:cNvPr>
            <p:cNvSpPr/>
            <p:nvPr/>
          </p:nvSpPr>
          <p:spPr>
            <a:xfrm>
              <a:off x="3399850" y="3220150"/>
              <a:ext cx="87700" cy="101700"/>
            </a:xfrm>
            <a:custGeom>
              <a:avLst/>
              <a:gdLst/>
              <a:ahLst/>
              <a:cxnLst/>
              <a:rect l="l" t="t" r="r" b="b"/>
              <a:pathLst>
                <a:path w="3508" h="4068" extrusionOk="0">
                  <a:moveTo>
                    <a:pt x="330" y="0"/>
                  </a:moveTo>
                  <a:cubicBezTo>
                    <a:pt x="69" y="0"/>
                    <a:pt x="1" y="454"/>
                    <a:pt x="317" y="486"/>
                  </a:cubicBezTo>
                  <a:cubicBezTo>
                    <a:pt x="744" y="675"/>
                    <a:pt x="1136" y="936"/>
                    <a:pt x="1539" y="1185"/>
                  </a:cubicBezTo>
                  <a:cubicBezTo>
                    <a:pt x="1646" y="1257"/>
                    <a:pt x="1752" y="1340"/>
                    <a:pt x="1859" y="1423"/>
                  </a:cubicBezTo>
                  <a:cubicBezTo>
                    <a:pt x="1693" y="1529"/>
                    <a:pt x="1563" y="1683"/>
                    <a:pt x="1480" y="1850"/>
                  </a:cubicBezTo>
                  <a:cubicBezTo>
                    <a:pt x="1302" y="2229"/>
                    <a:pt x="1420" y="2656"/>
                    <a:pt x="1598" y="3024"/>
                  </a:cubicBezTo>
                  <a:cubicBezTo>
                    <a:pt x="1800" y="3368"/>
                    <a:pt x="1930" y="3901"/>
                    <a:pt x="2322" y="4067"/>
                  </a:cubicBezTo>
                  <a:cubicBezTo>
                    <a:pt x="3496" y="3901"/>
                    <a:pt x="958" y="2336"/>
                    <a:pt x="2203" y="1707"/>
                  </a:cubicBezTo>
                  <a:lnTo>
                    <a:pt x="2203" y="1707"/>
                  </a:lnTo>
                  <a:cubicBezTo>
                    <a:pt x="2417" y="1897"/>
                    <a:pt x="2618" y="2110"/>
                    <a:pt x="2808" y="2312"/>
                  </a:cubicBezTo>
                  <a:cubicBezTo>
                    <a:pt x="2889" y="2420"/>
                    <a:pt x="2991" y="2562"/>
                    <a:pt x="3113" y="2562"/>
                  </a:cubicBezTo>
                  <a:cubicBezTo>
                    <a:pt x="3151" y="2562"/>
                    <a:pt x="3192" y="2548"/>
                    <a:pt x="3235" y="2514"/>
                  </a:cubicBezTo>
                  <a:cubicBezTo>
                    <a:pt x="3508" y="2241"/>
                    <a:pt x="3033" y="1921"/>
                    <a:pt x="2879" y="1707"/>
                  </a:cubicBezTo>
                  <a:cubicBezTo>
                    <a:pt x="2215" y="948"/>
                    <a:pt x="1326" y="450"/>
                    <a:pt x="436" y="23"/>
                  </a:cubicBezTo>
                  <a:cubicBezTo>
                    <a:pt x="398" y="7"/>
                    <a:pt x="362" y="0"/>
                    <a:pt x="330"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2101;p61">
              <a:extLst>
                <a:ext uri="{FF2B5EF4-FFF2-40B4-BE49-F238E27FC236}">
                  <a16:creationId xmlns:a16="http://schemas.microsoft.com/office/drawing/2014/main" id="{8CD7D74E-B30B-5B46-CC8B-D6207C954744}"/>
                </a:ext>
              </a:extLst>
            </p:cNvPr>
            <p:cNvSpPr/>
            <p:nvPr/>
          </p:nvSpPr>
          <p:spPr>
            <a:xfrm>
              <a:off x="4534375" y="3128250"/>
              <a:ext cx="77900" cy="86375"/>
            </a:xfrm>
            <a:custGeom>
              <a:avLst/>
              <a:gdLst/>
              <a:ahLst/>
              <a:cxnLst/>
              <a:rect l="l" t="t" r="r" b="b"/>
              <a:pathLst>
                <a:path w="3116" h="3455" extrusionOk="0">
                  <a:moveTo>
                    <a:pt x="2675" y="1"/>
                  </a:moveTo>
                  <a:cubicBezTo>
                    <a:pt x="2627" y="1"/>
                    <a:pt x="2574" y="15"/>
                    <a:pt x="2520" y="46"/>
                  </a:cubicBezTo>
                  <a:cubicBezTo>
                    <a:pt x="1797" y="414"/>
                    <a:pt x="1168" y="971"/>
                    <a:pt x="658" y="1612"/>
                  </a:cubicBezTo>
                  <a:cubicBezTo>
                    <a:pt x="480" y="1825"/>
                    <a:pt x="314" y="2050"/>
                    <a:pt x="148" y="2276"/>
                  </a:cubicBezTo>
                  <a:cubicBezTo>
                    <a:pt x="1" y="2475"/>
                    <a:pt x="177" y="2700"/>
                    <a:pt x="361" y="2700"/>
                  </a:cubicBezTo>
                  <a:cubicBezTo>
                    <a:pt x="428" y="2700"/>
                    <a:pt x="497" y="2669"/>
                    <a:pt x="551" y="2596"/>
                  </a:cubicBezTo>
                  <a:cubicBezTo>
                    <a:pt x="824" y="2276"/>
                    <a:pt x="1097" y="1956"/>
                    <a:pt x="1394" y="1659"/>
                  </a:cubicBezTo>
                  <a:lnTo>
                    <a:pt x="1394" y="1659"/>
                  </a:lnTo>
                  <a:cubicBezTo>
                    <a:pt x="1654" y="2074"/>
                    <a:pt x="1477" y="2691"/>
                    <a:pt x="1192" y="3059"/>
                  </a:cubicBezTo>
                  <a:cubicBezTo>
                    <a:pt x="1053" y="3241"/>
                    <a:pt x="1219" y="3454"/>
                    <a:pt x="1396" y="3454"/>
                  </a:cubicBezTo>
                  <a:cubicBezTo>
                    <a:pt x="1462" y="3454"/>
                    <a:pt x="1529" y="3425"/>
                    <a:pt x="1583" y="3355"/>
                  </a:cubicBezTo>
                  <a:cubicBezTo>
                    <a:pt x="2022" y="2809"/>
                    <a:pt x="2224" y="1884"/>
                    <a:pt x="1726" y="1327"/>
                  </a:cubicBezTo>
                  <a:cubicBezTo>
                    <a:pt x="1868" y="1196"/>
                    <a:pt x="1998" y="1078"/>
                    <a:pt x="2141" y="959"/>
                  </a:cubicBezTo>
                  <a:cubicBezTo>
                    <a:pt x="2342" y="817"/>
                    <a:pt x="2556" y="686"/>
                    <a:pt x="2781" y="603"/>
                  </a:cubicBezTo>
                  <a:cubicBezTo>
                    <a:pt x="3115" y="462"/>
                    <a:pt x="2957" y="1"/>
                    <a:pt x="2675"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2102;p61">
              <a:extLst>
                <a:ext uri="{FF2B5EF4-FFF2-40B4-BE49-F238E27FC236}">
                  <a16:creationId xmlns:a16="http://schemas.microsoft.com/office/drawing/2014/main" id="{B4C3134A-109D-615C-5AA2-5753A190487B}"/>
                </a:ext>
              </a:extLst>
            </p:cNvPr>
            <p:cNvSpPr/>
            <p:nvPr/>
          </p:nvSpPr>
          <p:spPr>
            <a:xfrm>
              <a:off x="4005250" y="3187200"/>
              <a:ext cx="60825" cy="123975"/>
            </a:xfrm>
            <a:custGeom>
              <a:avLst/>
              <a:gdLst/>
              <a:ahLst/>
              <a:cxnLst/>
              <a:rect l="l" t="t" r="r" b="b"/>
              <a:pathLst>
                <a:path w="2433" h="4959" extrusionOk="0">
                  <a:moveTo>
                    <a:pt x="166" y="1"/>
                  </a:moveTo>
                  <a:cubicBezTo>
                    <a:pt x="0" y="1"/>
                    <a:pt x="48" y="274"/>
                    <a:pt x="36" y="380"/>
                  </a:cubicBezTo>
                  <a:cubicBezTo>
                    <a:pt x="36" y="511"/>
                    <a:pt x="48" y="629"/>
                    <a:pt x="48" y="748"/>
                  </a:cubicBezTo>
                  <a:cubicBezTo>
                    <a:pt x="83" y="1175"/>
                    <a:pt x="142" y="1602"/>
                    <a:pt x="249" y="2005"/>
                  </a:cubicBezTo>
                  <a:cubicBezTo>
                    <a:pt x="323" y="2361"/>
                    <a:pt x="522" y="2475"/>
                    <a:pt x="762" y="2475"/>
                  </a:cubicBezTo>
                  <a:cubicBezTo>
                    <a:pt x="1027" y="2475"/>
                    <a:pt x="1341" y="2336"/>
                    <a:pt x="1589" y="2231"/>
                  </a:cubicBezTo>
                  <a:cubicBezTo>
                    <a:pt x="1610" y="2223"/>
                    <a:pt x="1629" y="2220"/>
                    <a:pt x="1647" y="2220"/>
                  </a:cubicBezTo>
                  <a:cubicBezTo>
                    <a:pt x="1744" y="2220"/>
                    <a:pt x="1807" y="2318"/>
                    <a:pt x="1827" y="2408"/>
                  </a:cubicBezTo>
                  <a:cubicBezTo>
                    <a:pt x="1874" y="2598"/>
                    <a:pt x="1767" y="2788"/>
                    <a:pt x="1661" y="2942"/>
                  </a:cubicBezTo>
                  <a:cubicBezTo>
                    <a:pt x="1471" y="3191"/>
                    <a:pt x="1269" y="3417"/>
                    <a:pt x="1079" y="3666"/>
                  </a:cubicBezTo>
                  <a:cubicBezTo>
                    <a:pt x="913" y="3903"/>
                    <a:pt x="747" y="4140"/>
                    <a:pt x="569" y="4365"/>
                  </a:cubicBezTo>
                  <a:cubicBezTo>
                    <a:pt x="380" y="4591"/>
                    <a:pt x="546" y="4958"/>
                    <a:pt x="830" y="4958"/>
                  </a:cubicBezTo>
                  <a:cubicBezTo>
                    <a:pt x="1162" y="4958"/>
                    <a:pt x="1364" y="4520"/>
                    <a:pt x="1506" y="4271"/>
                  </a:cubicBezTo>
                  <a:cubicBezTo>
                    <a:pt x="1661" y="3986"/>
                    <a:pt x="1827" y="3713"/>
                    <a:pt x="1993" y="3452"/>
                  </a:cubicBezTo>
                  <a:cubicBezTo>
                    <a:pt x="2111" y="3262"/>
                    <a:pt x="2230" y="3061"/>
                    <a:pt x="2289" y="2847"/>
                  </a:cubicBezTo>
                  <a:cubicBezTo>
                    <a:pt x="2433" y="2395"/>
                    <a:pt x="2175" y="1757"/>
                    <a:pt x="1670" y="1757"/>
                  </a:cubicBezTo>
                  <a:cubicBezTo>
                    <a:pt x="1633" y="1757"/>
                    <a:pt x="1594" y="1761"/>
                    <a:pt x="1554" y="1768"/>
                  </a:cubicBezTo>
                  <a:cubicBezTo>
                    <a:pt x="1289" y="1823"/>
                    <a:pt x="1034" y="2033"/>
                    <a:pt x="761" y="2033"/>
                  </a:cubicBezTo>
                  <a:cubicBezTo>
                    <a:pt x="741" y="2033"/>
                    <a:pt x="720" y="2031"/>
                    <a:pt x="700" y="2029"/>
                  </a:cubicBezTo>
                  <a:cubicBezTo>
                    <a:pt x="439" y="1400"/>
                    <a:pt x="415" y="712"/>
                    <a:pt x="261" y="72"/>
                  </a:cubicBezTo>
                  <a:cubicBezTo>
                    <a:pt x="237" y="25"/>
                    <a:pt x="202" y="1"/>
                    <a:pt x="16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2103;p61">
              <a:extLst>
                <a:ext uri="{FF2B5EF4-FFF2-40B4-BE49-F238E27FC236}">
                  <a16:creationId xmlns:a16="http://schemas.microsoft.com/office/drawing/2014/main" id="{B38D2FA1-7B68-57A1-8F69-6A558D19D949}"/>
                </a:ext>
              </a:extLst>
            </p:cNvPr>
            <p:cNvSpPr/>
            <p:nvPr/>
          </p:nvSpPr>
          <p:spPr>
            <a:xfrm>
              <a:off x="3634900" y="3100750"/>
              <a:ext cx="200475" cy="99750"/>
            </a:xfrm>
            <a:custGeom>
              <a:avLst/>
              <a:gdLst/>
              <a:ahLst/>
              <a:cxnLst/>
              <a:rect l="l" t="t" r="r" b="b"/>
              <a:pathLst>
                <a:path w="8019" h="3990" extrusionOk="0">
                  <a:moveTo>
                    <a:pt x="4516" y="1"/>
                  </a:moveTo>
                  <a:cubicBezTo>
                    <a:pt x="3487" y="1"/>
                    <a:pt x="2445" y="448"/>
                    <a:pt x="1708" y="1324"/>
                  </a:cubicBezTo>
                  <a:cubicBezTo>
                    <a:pt x="1353" y="1632"/>
                    <a:pt x="0" y="3732"/>
                    <a:pt x="712" y="3981"/>
                  </a:cubicBezTo>
                  <a:cubicBezTo>
                    <a:pt x="735" y="3987"/>
                    <a:pt x="756" y="3990"/>
                    <a:pt x="777" y="3990"/>
                  </a:cubicBezTo>
                  <a:cubicBezTo>
                    <a:pt x="1117" y="3990"/>
                    <a:pt x="1233" y="3207"/>
                    <a:pt x="1412" y="2961"/>
                  </a:cubicBezTo>
                  <a:cubicBezTo>
                    <a:pt x="2037" y="1595"/>
                    <a:pt x="3231" y="715"/>
                    <a:pt x="4654" y="715"/>
                  </a:cubicBezTo>
                  <a:cubicBezTo>
                    <a:pt x="4850" y="715"/>
                    <a:pt x="5051" y="732"/>
                    <a:pt x="5255" y="766"/>
                  </a:cubicBezTo>
                  <a:cubicBezTo>
                    <a:pt x="6002" y="921"/>
                    <a:pt x="6642" y="1419"/>
                    <a:pt x="7093" y="2047"/>
                  </a:cubicBezTo>
                  <a:cubicBezTo>
                    <a:pt x="7269" y="2223"/>
                    <a:pt x="7225" y="2664"/>
                    <a:pt x="7531" y="2664"/>
                  </a:cubicBezTo>
                  <a:cubicBezTo>
                    <a:pt x="7535" y="2664"/>
                    <a:pt x="7540" y="2664"/>
                    <a:pt x="7544" y="2664"/>
                  </a:cubicBezTo>
                  <a:cubicBezTo>
                    <a:pt x="8018" y="2534"/>
                    <a:pt x="7472" y="1727"/>
                    <a:pt x="7330" y="1490"/>
                  </a:cubicBezTo>
                  <a:cubicBezTo>
                    <a:pt x="6651" y="490"/>
                    <a:pt x="5591" y="1"/>
                    <a:pt x="451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2104;p61">
              <a:extLst>
                <a:ext uri="{FF2B5EF4-FFF2-40B4-BE49-F238E27FC236}">
                  <a16:creationId xmlns:a16="http://schemas.microsoft.com/office/drawing/2014/main" id="{42731704-ADD8-27E1-66ED-3081D2774AC2}"/>
                </a:ext>
              </a:extLst>
            </p:cNvPr>
            <p:cNvSpPr/>
            <p:nvPr/>
          </p:nvSpPr>
          <p:spPr>
            <a:xfrm>
              <a:off x="3632825" y="3144500"/>
              <a:ext cx="45975" cy="19600"/>
            </a:xfrm>
            <a:custGeom>
              <a:avLst/>
              <a:gdLst/>
              <a:ahLst/>
              <a:cxnLst/>
              <a:rect l="l" t="t" r="r" b="b"/>
              <a:pathLst>
                <a:path w="1839" h="784" extrusionOk="0">
                  <a:moveTo>
                    <a:pt x="264" y="1"/>
                  </a:moveTo>
                  <a:cubicBezTo>
                    <a:pt x="188" y="1"/>
                    <a:pt x="124" y="29"/>
                    <a:pt x="83" y="108"/>
                  </a:cubicBezTo>
                  <a:cubicBezTo>
                    <a:pt x="0" y="392"/>
                    <a:pt x="534" y="428"/>
                    <a:pt x="712" y="558"/>
                  </a:cubicBezTo>
                  <a:cubicBezTo>
                    <a:pt x="937" y="618"/>
                    <a:pt x="1139" y="784"/>
                    <a:pt x="1364" y="784"/>
                  </a:cubicBezTo>
                  <a:cubicBezTo>
                    <a:pt x="1839" y="499"/>
                    <a:pt x="1092" y="286"/>
                    <a:pt x="866" y="203"/>
                  </a:cubicBezTo>
                  <a:cubicBezTo>
                    <a:pt x="714" y="177"/>
                    <a:pt x="453" y="1"/>
                    <a:pt x="26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2105;p61">
              <a:extLst>
                <a:ext uri="{FF2B5EF4-FFF2-40B4-BE49-F238E27FC236}">
                  <a16:creationId xmlns:a16="http://schemas.microsoft.com/office/drawing/2014/main" id="{55291E56-BF8F-E04D-8314-499FB534ECE9}"/>
                </a:ext>
              </a:extLst>
            </p:cNvPr>
            <p:cNvSpPr/>
            <p:nvPr/>
          </p:nvSpPr>
          <p:spPr>
            <a:xfrm>
              <a:off x="3628375" y="3159625"/>
              <a:ext cx="35675" cy="18125"/>
            </a:xfrm>
            <a:custGeom>
              <a:avLst/>
              <a:gdLst/>
              <a:ahLst/>
              <a:cxnLst/>
              <a:rect l="l" t="t" r="r" b="b"/>
              <a:pathLst>
                <a:path w="1427" h="725" extrusionOk="0">
                  <a:moveTo>
                    <a:pt x="202" y="0"/>
                  </a:moveTo>
                  <a:cubicBezTo>
                    <a:pt x="119" y="0"/>
                    <a:pt x="58" y="27"/>
                    <a:pt x="36" y="96"/>
                  </a:cubicBezTo>
                  <a:cubicBezTo>
                    <a:pt x="1" y="191"/>
                    <a:pt x="36" y="297"/>
                    <a:pt x="131" y="333"/>
                  </a:cubicBezTo>
                  <a:cubicBezTo>
                    <a:pt x="463" y="451"/>
                    <a:pt x="771" y="606"/>
                    <a:pt x="1104" y="724"/>
                  </a:cubicBezTo>
                  <a:lnTo>
                    <a:pt x="1104" y="712"/>
                  </a:lnTo>
                  <a:cubicBezTo>
                    <a:pt x="1124" y="718"/>
                    <a:pt x="1143" y="721"/>
                    <a:pt x="1162" y="721"/>
                  </a:cubicBezTo>
                  <a:cubicBezTo>
                    <a:pt x="1375" y="721"/>
                    <a:pt x="1427" y="366"/>
                    <a:pt x="1187" y="333"/>
                  </a:cubicBezTo>
                  <a:cubicBezTo>
                    <a:pt x="1004" y="296"/>
                    <a:pt x="478" y="0"/>
                    <a:pt x="202"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2106;p61">
              <a:extLst>
                <a:ext uri="{FF2B5EF4-FFF2-40B4-BE49-F238E27FC236}">
                  <a16:creationId xmlns:a16="http://schemas.microsoft.com/office/drawing/2014/main" id="{89B16BD4-8983-D1A7-73EC-2802ACC8AB5B}"/>
                </a:ext>
              </a:extLst>
            </p:cNvPr>
            <p:cNvSpPr/>
            <p:nvPr/>
          </p:nvSpPr>
          <p:spPr>
            <a:xfrm>
              <a:off x="3626600" y="3183725"/>
              <a:ext cx="34000" cy="9150"/>
            </a:xfrm>
            <a:custGeom>
              <a:avLst/>
              <a:gdLst/>
              <a:ahLst/>
              <a:cxnLst/>
              <a:rect l="l" t="t" r="r" b="b"/>
              <a:pathLst>
                <a:path w="1360" h="366" extrusionOk="0">
                  <a:moveTo>
                    <a:pt x="1086" y="1"/>
                  </a:moveTo>
                  <a:cubicBezTo>
                    <a:pt x="1059" y="1"/>
                    <a:pt x="1032" y="7"/>
                    <a:pt x="1008" y="21"/>
                  </a:cubicBezTo>
                  <a:cubicBezTo>
                    <a:pt x="748" y="45"/>
                    <a:pt x="475" y="33"/>
                    <a:pt x="214" y="45"/>
                  </a:cubicBezTo>
                  <a:cubicBezTo>
                    <a:pt x="4" y="45"/>
                    <a:pt x="0" y="365"/>
                    <a:pt x="203" y="365"/>
                  </a:cubicBezTo>
                  <a:cubicBezTo>
                    <a:pt x="206" y="365"/>
                    <a:pt x="210" y="365"/>
                    <a:pt x="214" y="365"/>
                  </a:cubicBezTo>
                  <a:cubicBezTo>
                    <a:pt x="245" y="358"/>
                    <a:pt x="293" y="356"/>
                    <a:pt x="352" y="356"/>
                  </a:cubicBezTo>
                  <a:cubicBezTo>
                    <a:pt x="449" y="356"/>
                    <a:pt x="574" y="362"/>
                    <a:pt x="700" y="362"/>
                  </a:cubicBezTo>
                  <a:cubicBezTo>
                    <a:pt x="1028" y="362"/>
                    <a:pt x="1359" y="323"/>
                    <a:pt x="1198" y="45"/>
                  </a:cubicBezTo>
                  <a:cubicBezTo>
                    <a:pt x="1170" y="16"/>
                    <a:pt x="1128" y="1"/>
                    <a:pt x="108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2107;p61">
              <a:extLst>
                <a:ext uri="{FF2B5EF4-FFF2-40B4-BE49-F238E27FC236}">
                  <a16:creationId xmlns:a16="http://schemas.microsoft.com/office/drawing/2014/main" id="{60020C54-FD7C-8086-7A40-B7A9D4F7C154}"/>
                </a:ext>
              </a:extLst>
            </p:cNvPr>
            <p:cNvSpPr/>
            <p:nvPr/>
          </p:nvSpPr>
          <p:spPr>
            <a:xfrm>
              <a:off x="4164175" y="3084650"/>
              <a:ext cx="246125" cy="95950"/>
            </a:xfrm>
            <a:custGeom>
              <a:avLst/>
              <a:gdLst/>
              <a:ahLst/>
              <a:cxnLst/>
              <a:rect l="l" t="t" r="r" b="b"/>
              <a:pathLst>
                <a:path w="9845" h="3838" extrusionOk="0">
                  <a:moveTo>
                    <a:pt x="5139" y="1"/>
                  </a:moveTo>
                  <a:cubicBezTo>
                    <a:pt x="4077" y="1"/>
                    <a:pt x="2999" y="350"/>
                    <a:pt x="2123" y="1031"/>
                  </a:cubicBezTo>
                  <a:cubicBezTo>
                    <a:pt x="1613" y="1410"/>
                    <a:pt x="1127" y="1849"/>
                    <a:pt x="807" y="2395"/>
                  </a:cubicBezTo>
                  <a:cubicBezTo>
                    <a:pt x="664" y="2668"/>
                    <a:pt x="0" y="3711"/>
                    <a:pt x="451" y="3830"/>
                  </a:cubicBezTo>
                  <a:cubicBezTo>
                    <a:pt x="474" y="3835"/>
                    <a:pt x="495" y="3838"/>
                    <a:pt x="515" y="3838"/>
                  </a:cubicBezTo>
                  <a:cubicBezTo>
                    <a:pt x="673" y="3838"/>
                    <a:pt x="749" y="3681"/>
                    <a:pt x="759" y="3533"/>
                  </a:cubicBezTo>
                  <a:cubicBezTo>
                    <a:pt x="854" y="3237"/>
                    <a:pt x="985" y="2964"/>
                    <a:pt x="1151" y="2715"/>
                  </a:cubicBezTo>
                  <a:cubicBezTo>
                    <a:pt x="2068" y="1437"/>
                    <a:pt x="3576" y="621"/>
                    <a:pt x="5065" y="621"/>
                  </a:cubicBezTo>
                  <a:cubicBezTo>
                    <a:pt x="5925" y="621"/>
                    <a:pt x="6778" y="893"/>
                    <a:pt x="7508" y="1505"/>
                  </a:cubicBezTo>
                  <a:cubicBezTo>
                    <a:pt x="7899" y="1873"/>
                    <a:pt x="8243" y="2300"/>
                    <a:pt x="8504" y="2774"/>
                  </a:cubicBezTo>
                  <a:cubicBezTo>
                    <a:pt x="8705" y="3019"/>
                    <a:pt x="8727" y="3588"/>
                    <a:pt x="9102" y="3588"/>
                  </a:cubicBezTo>
                  <a:cubicBezTo>
                    <a:pt x="9127" y="3588"/>
                    <a:pt x="9153" y="3586"/>
                    <a:pt x="9180" y="3581"/>
                  </a:cubicBezTo>
                  <a:cubicBezTo>
                    <a:pt x="9844" y="3356"/>
                    <a:pt x="8860" y="2004"/>
                    <a:pt x="8623" y="1671"/>
                  </a:cubicBezTo>
                  <a:cubicBezTo>
                    <a:pt x="7767" y="545"/>
                    <a:pt x="6465" y="1"/>
                    <a:pt x="5139"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2108;p61">
              <a:extLst>
                <a:ext uri="{FF2B5EF4-FFF2-40B4-BE49-F238E27FC236}">
                  <a16:creationId xmlns:a16="http://schemas.microsoft.com/office/drawing/2014/main" id="{63F2D9E5-9359-12AD-C0FA-D0B0072186F4}"/>
                </a:ext>
              </a:extLst>
            </p:cNvPr>
            <p:cNvSpPr/>
            <p:nvPr/>
          </p:nvSpPr>
          <p:spPr>
            <a:xfrm>
              <a:off x="4379175" y="3134250"/>
              <a:ext cx="42575" cy="25850"/>
            </a:xfrm>
            <a:custGeom>
              <a:avLst/>
              <a:gdLst/>
              <a:ahLst/>
              <a:cxnLst/>
              <a:rect l="l" t="t" r="r" b="b"/>
              <a:pathLst>
                <a:path w="1703" h="1034" extrusionOk="0">
                  <a:moveTo>
                    <a:pt x="1390" y="1"/>
                  </a:moveTo>
                  <a:cubicBezTo>
                    <a:pt x="1363" y="1"/>
                    <a:pt x="1334" y="7"/>
                    <a:pt x="1304" y="20"/>
                  </a:cubicBezTo>
                  <a:cubicBezTo>
                    <a:pt x="948" y="162"/>
                    <a:pt x="604" y="304"/>
                    <a:pt x="272" y="494"/>
                  </a:cubicBezTo>
                  <a:cubicBezTo>
                    <a:pt x="1" y="645"/>
                    <a:pt x="163" y="1034"/>
                    <a:pt x="407" y="1034"/>
                  </a:cubicBezTo>
                  <a:cubicBezTo>
                    <a:pt x="451" y="1034"/>
                    <a:pt x="498" y="1021"/>
                    <a:pt x="545" y="992"/>
                  </a:cubicBezTo>
                  <a:cubicBezTo>
                    <a:pt x="853" y="790"/>
                    <a:pt x="1185" y="636"/>
                    <a:pt x="1493" y="435"/>
                  </a:cubicBezTo>
                  <a:cubicBezTo>
                    <a:pt x="1702" y="309"/>
                    <a:pt x="1590" y="1"/>
                    <a:pt x="1390"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2109;p61">
              <a:extLst>
                <a:ext uri="{FF2B5EF4-FFF2-40B4-BE49-F238E27FC236}">
                  <a16:creationId xmlns:a16="http://schemas.microsoft.com/office/drawing/2014/main" id="{818F4267-8766-7786-0011-DE65997EC44B}"/>
                </a:ext>
              </a:extLst>
            </p:cNvPr>
            <p:cNvSpPr/>
            <p:nvPr/>
          </p:nvSpPr>
          <p:spPr>
            <a:xfrm>
              <a:off x="4370200" y="3117075"/>
              <a:ext cx="37550" cy="26650"/>
            </a:xfrm>
            <a:custGeom>
              <a:avLst/>
              <a:gdLst/>
              <a:ahLst/>
              <a:cxnLst/>
              <a:rect l="l" t="t" r="r" b="b"/>
              <a:pathLst>
                <a:path w="1502" h="1066" extrusionOk="0">
                  <a:moveTo>
                    <a:pt x="1155" y="0"/>
                  </a:moveTo>
                  <a:cubicBezTo>
                    <a:pt x="1107" y="0"/>
                    <a:pt x="1058" y="16"/>
                    <a:pt x="1010" y="54"/>
                  </a:cubicBezTo>
                  <a:cubicBezTo>
                    <a:pt x="773" y="232"/>
                    <a:pt x="524" y="422"/>
                    <a:pt x="251" y="564"/>
                  </a:cubicBezTo>
                  <a:cubicBezTo>
                    <a:pt x="0" y="709"/>
                    <a:pt x="158" y="1066"/>
                    <a:pt x="385" y="1066"/>
                  </a:cubicBezTo>
                  <a:cubicBezTo>
                    <a:pt x="437" y="1066"/>
                    <a:pt x="493" y="1047"/>
                    <a:pt x="548" y="1003"/>
                  </a:cubicBezTo>
                  <a:cubicBezTo>
                    <a:pt x="821" y="837"/>
                    <a:pt x="1093" y="647"/>
                    <a:pt x="1331" y="422"/>
                  </a:cubicBezTo>
                  <a:cubicBezTo>
                    <a:pt x="1502" y="260"/>
                    <a:pt x="1346" y="0"/>
                    <a:pt x="1155"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2110;p61">
              <a:extLst>
                <a:ext uri="{FF2B5EF4-FFF2-40B4-BE49-F238E27FC236}">
                  <a16:creationId xmlns:a16="http://schemas.microsoft.com/office/drawing/2014/main" id="{88E27353-EC98-C932-E3F0-F2446A55E2AA}"/>
                </a:ext>
              </a:extLst>
            </p:cNvPr>
            <p:cNvSpPr/>
            <p:nvPr/>
          </p:nvSpPr>
          <p:spPr>
            <a:xfrm>
              <a:off x="4358375" y="3101050"/>
              <a:ext cx="28200" cy="24800"/>
            </a:xfrm>
            <a:custGeom>
              <a:avLst/>
              <a:gdLst/>
              <a:ahLst/>
              <a:cxnLst/>
              <a:rect l="l" t="t" r="r" b="b"/>
              <a:pathLst>
                <a:path w="1128" h="992" extrusionOk="0">
                  <a:moveTo>
                    <a:pt x="911" y="0"/>
                  </a:moveTo>
                  <a:cubicBezTo>
                    <a:pt x="708" y="0"/>
                    <a:pt x="510" y="337"/>
                    <a:pt x="345" y="434"/>
                  </a:cubicBezTo>
                  <a:cubicBezTo>
                    <a:pt x="285" y="494"/>
                    <a:pt x="226" y="541"/>
                    <a:pt x="155" y="588"/>
                  </a:cubicBezTo>
                  <a:cubicBezTo>
                    <a:pt x="1" y="707"/>
                    <a:pt x="72" y="968"/>
                    <a:pt x="262" y="992"/>
                  </a:cubicBezTo>
                  <a:cubicBezTo>
                    <a:pt x="546" y="968"/>
                    <a:pt x="807" y="529"/>
                    <a:pt x="1045" y="351"/>
                  </a:cubicBezTo>
                  <a:cubicBezTo>
                    <a:pt x="1128" y="268"/>
                    <a:pt x="1128" y="138"/>
                    <a:pt x="1045" y="55"/>
                  </a:cubicBezTo>
                  <a:cubicBezTo>
                    <a:pt x="1000" y="16"/>
                    <a:pt x="955" y="0"/>
                    <a:pt x="911"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2111;p61">
              <a:extLst>
                <a:ext uri="{FF2B5EF4-FFF2-40B4-BE49-F238E27FC236}">
                  <a16:creationId xmlns:a16="http://schemas.microsoft.com/office/drawing/2014/main" id="{C130820B-3519-9DE8-F453-DECCFB1DFF3A}"/>
                </a:ext>
              </a:extLst>
            </p:cNvPr>
            <p:cNvSpPr/>
            <p:nvPr/>
          </p:nvSpPr>
          <p:spPr>
            <a:xfrm>
              <a:off x="3535575" y="3406800"/>
              <a:ext cx="83325" cy="24450"/>
            </a:xfrm>
            <a:custGeom>
              <a:avLst/>
              <a:gdLst/>
              <a:ahLst/>
              <a:cxnLst/>
              <a:rect l="l" t="t" r="r" b="b"/>
              <a:pathLst>
                <a:path w="3333" h="978" extrusionOk="0">
                  <a:moveTo>
                    <a:pt x="3137" y="0"/>
                  </a:moveTo>
                  <a:cubicBezTo>
                    <a:pt x="2063" y="0"/>
                    <a:pt x="984" y="447"/>
                    <a:pt x="0" y="883"/>
                  </a:cubicBezTo>
                  <a:cubicBezTo>
                    <a:pt x="24" y="907"/>
                    <a:pt x="48" y="942"/>
                    <a:pt x="48" y="978"/>
                  </a:cubicBezTo>
                  <a:cubicBezTo>
                    <a:pt x="902" y="587"/>
                    <a:pt x="1815" y="290"/>
                    <a:pt x="2740" y="136"/>
                  </a:cubicBezTo>
                  <a:cubicBezTo>
                    <a:pt x="2853" y="128"/>
                    <a:pt x="2972" y="109"/>
                    <a:pt x="3093" y="109"/>
                  </a:cubicBezTo>
                  <a:cubicBezTo>
                    <a:pt x="3149" y="109"/>
                    <a:pt x="3205" y="113"/>
                    <a:pt x="3262" y="124"/>
                  </a:cubicBezTo>
                  <a:cubicBezTo>
                    <a:pt x="3274" y="88"/>
                    <a:pt x="3297" y="41"/>
                    <a:pt x="3333" y="5"/>
                  </a:cubicBezTo>
                  <a:cubicBezTo>
                    <a:pt x="3268" y="2"/>
                    <a:pt x="3203" y="0"/>
                    <a:pt x="3137" y="0"/>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2112;p61">
              <a:extLst>
                <a:ext uri="{FF2B5EF4-FFF2-40B4-BE49-F238E27FC236}">
                  <a16:creationId xmlns:a16="http://schemas.microsoft.com/office/drawing/2014/main" id="{43FDFC3C-2DF2-010F-3AAD-8FEF49850B45}"/>
                </a:ext>
              </a:extLst>
            </p:cNvPr>
            <p:cNvSpPr/>
            <p:nvPr/>
          </p:nvSpPr>
          <p:spPr>
            <a:xfrm>
              <a:off x="2891550" y="3671825"/>
              <a:ext cx="556875" cy="505525"/>
            </a:xfrm>
            <a:custGeom>
              <a:avLst/>
              <a:gdLst/>
              <a:ahLst/>
              <a:cxnLst/>
              <a:rect l="l" t="t" r="r" b="b"/>
              <a:pathLst>
                <a:path w="22275" h="20221" extrusionOk="0">
                  <a:moveTo>
                    <a:pt x="18292" y="0"/>
                  </a:moveTo>
                  <a:cubicBezTo>
                    <a:pt x="17840" y="0"/>
                    <a:pt x="17258" y="312"/>
                    <a:pt x="16700" y="494"/>
                  </a:cubicBezTo>
                  <a:cubicBezTo>
                    <a:pt x="14601" y="1122"/>
                    <a:pt x="12667" y="2202"/>
                    <a:pt x="10675" y="3115"/>
                  </a:cubicBezTo>
                  <a:cubicBezTo>
                    <a:pt x="8065" y="4420"/>
                    <a:pt x="5693" y="6258"/>
                    <a:pt x="3962" y="8642"/>
                  </a:cubicBezTo>
                  <a:cubicBezTo>
                    <a:pt x="1151" y="12758"/>
                    <a:pt x="0" y="18878"/>
                    <a:pt x="6192" y="20028"/>
                  </a:cubicBezTo>
                  <a:cubicBezTo>
                    <a:pt x="6798" y="20160"/>
                    <a:pt x="7397" y="20221"/>
                    <a:pt x="7988" y="20221"/>
                  </a:cubicBezTo>
                  <a:cubicBezTo>
                    <a:pt x="10380" y="20221"/>
                    <a:pt x="12634" y="19218"/>
                    <a:pt x="14660" y="17810"/>
                  </a:cubicBezTo>
                  <a:cubicBezTo>
                    <a:pt x="16225" y="16648"/>
                    <a:pt x="17554" y="15189"/>
                    <a:pt x="18918" y="13801"/>
                  </a:cubicBezTo>
                  <a:cubicBezTo>
                    <a:pt x="19392" y="13256"/>
                    <a:pt x="22274" y="10089"/>
                    <a:pt x="21835" y="9591"/>
                  </a:cubicBezTo>
                  <a:cubicBezTo>
                    <a:pt x="21789" y="9560"/>
                    <a:pt x="21746" y="9547"/>
                    <a:pt x="21706" y="9547"/>
                  </a:cubicBezTo>
                  <a:cubicBezTo>
                    <a:pt x="21591" y="9547"/>
                    <a:pt x="21496" y="9655"/>
                    <a:pt x="21408" y="9769"/>
                  </a:cubicBezTo>
                  <a:cubicBezTo>
                    <a:pt x="21100" y="9591"/>
                    <a:pt x="20732" y="9496"/>
                    <a:pt x="20412" y="9342"/>
                  </a:cubicBezTo>
                  <a:cubicBezTo>
                    <a:pt x="20792" y="8393"/>
                    <a:pt x="21017" y="7420"/>
                    <a:pt x="20934" y="6472"/>
                  </a:cubicBezTo>
                  <a:cubicBezTo>
                    <a:pt x="20851" y="5890"/>
                    <a:pt x="20554" y="5380"/>
                    <a:pt x="20305" y="4859"/>
                  </a:cubicBezTo>
                  <a:cubicBezTo>
                    <a:pt x="19784" y="3637"/>
                    <a:pt x="19226" y="2392"/>
                    <a:pt x="19084" y="1051"/>
                  </a:cubicBezTo>
                  <a:cubicBezTo>
                    <a:pt x="18994" y="247"/>
                    <a:pt x="18695" y="0"/>
                    <a:pt x="18292"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2113;p61">
              <a:extLst>
                <a:ext uri="{FF2B5EF4-FFF2-40B4-BE49-F238E27FC236}">
                  <a16:creationId xmlns:a16="http://schemas.microsoft.com/office/drawing/2014/main" id="{F3288332-E1AC-EA22-CDCE-2DA4BE7EF5F6}"/>
                </a:ext>
              </a:extLst>
            </p:cNvPr>
            <p:cNvSpPr/>
            <p:nvPr/>
          </p:nvSpPr>
          <p:spPr>
            <a:xfrm>
              <a:off x="3249150" y="3420550"/>
              <a:ext cx="493700" cy="510550"/>
            </a:xfrm>
            <a:custGeom>
              <a:avLst/>
              <a:gdLst/>
              <a:ahLst/>
              <a:cxnLst/>
              <a:rect l="l" t="t" r="r" b="b"/>
              <a:pathLst>
                <a:path w="19748" h="20422" extrusionOk="0">
                  <a:moveTo>
                    <a:pt x="17470" y="1"/>
                  </a:moveTo>
                  <a:lnTo>
                    <a:pt x="17470" y="1"/>
                  </a:lnTo>
                  <a:cubicBezTo>
                    <a:pt x="17565" y="120"/>
                    <a:pt x="17577" y="345"/>
                    <a:pt x="17553" y="475"/>
                  </a:cubicBezTo>
                  <a:cubicBezTo>
                    <a:pt x="17399" y="1389"/>
                    <a:pt x="16391" y="1744"/>
                    <a:pt x="15632" y="1994"/>
                  </a:cubicBezTo>
                  <a:cubicBezTo>
                    <a:pt x="15256" y="2105"/>
                    <a:pt x="14810" y="2269"/>
                    <a:pt x="14432" y="2269"/>
                  </a:cubicBezTo>
                  <a:cubicBezTo>
                    <a:pt x="14048" y="2269"/>
                    <a:pt x="13735" y="2099"/>
                    <a:pt x="13640" y="1531"/>
                  </a:cubicBezTo>
                  <a:cubicBezTo>
                    <a:pt x="13604" y="1317"/>
                    <a:pt x="13390" y="914"/>
                    <a:pt x="13390" y="641"/>
                  </a:cubicBezTo>
                  <a:cubicBezTo>
                    <a:pt x="12003" y="1163"/>
                    <a:pt x="10710" y="1899"/>
                    <a:pt x="9453" y="2681"/>
                  </a:cubicBezTo>
                  <a:cubicBezTo>
                    <a:pt x="7958" y="3595"/>
                    <a:pt x="6440" y="4484"/>
                    <a:pt x="5124" y="5635"/>
                  </a:cubicBezTo>
                  <a:cubicBezTo>
                    <a:pt x="3060" y="7509"/>
                    <a:pt x="688" y="10509"/>
                    <a:pt x="486" y="13498"/>
                  </a:cubicBezTo>
                  <a:cubicBezTo>
                    <a:pt x="0" y="15170"/>
                    <a:pt x="308" y="17056"/>
                    <a:pt x="1423" y="18396"/>
                  </a:cubicBezTo>
                  <a:cubicBezTo>
                    <a:pt x="2579" y="19586"/>
                    <a:pt x="4214" y="20202"/>
                    <a:pt x="5857" y="20202"/>
                  </a:cubicBezTo>
                  <a:cubicBezTo>
                    <a:pt x="6540" y="20202"/>
                    <a:pt x="7224" y="20095"/>
                    <a:pt x="7875" y="19879"/>
                  </a:cubicBezTo>
                  <a:cubicBezTo>
                    <a:pt x="8540" y="19654"/>
                    <a:pt x="9251" y="19393"/>
                    <a:pt x="9903" y="19037"/>
                  </a:cubicBezTo>
                  <a:cubicBezTo>
                    <a:pt x="9915" y="19677"/>
                    <a:pt x="10224" y="20306"/>
                    <a:pt x="10900" y="20401"/>
                  </a:cubicBezTo>
                  <a:cubicBezTo>
                    <a:pt x="10991" y="20415"/>
                    <a:pt x="11081" y="20421"/>
                    <a:pt x="11169" y="20421"/>
                  </a:cubicBezTo>
                  <a:cubicBezTo>
                    <a:pt x="12230" y="20421"/>
                    <a:pt x="13086" y="19480"/>
                    <a:pt x="13699" y="18681"/>
                  </a:cubicBezTo>
                  <a:cubicBezTo>
                    <a:pt x="14422" y="17673"/>
                    <a:pt x="14529" y="16238"/>
                    <a:pt x="13948" y="15182"/>
                  </a:cubicBezTo>
                  <a:cubicBezTo>
                    <a:pt x="14126" y="14886"/>
                    <a:pt x="14292" y="14566"/>
                    <a:pt x="14422" y="14233"/>
                  </a:cubicBezTo>
                  <a:cubicBezTo>
                    <a:pt x="14814" y="13202"/>
                    <a:pt x="14695" y="12288"/>
                    <a:pt x="14244" y="11577"/>
                  </a:cubicBezTo>
                  <a:cubicBezTo>
                    <a:pt x="15336" y="10296"/>
                    <a:pt x="15810" y="8552"/>
                    <a:pt x="14339" y="7366"/>
                  </a:cubicBezTo>
                  <a:cubicBezTo>
                    <a:pt x="13900" y="6987"/>
                    <a:pt x="13402" y="6761"/>
                    <a:pt x="12869" y="6631"/>
                  </a:cubicBezTo>
                  <a:cubicBezTo>
                    <a:pt x="14588" y="6014"/>
                    <a:pt x="16273" y="5196"/>
                    <a:pt x="17684" y="4022"/>
                  </a:cubicBezTo>
                  <a:cubicBezTo>
                    <a:pt x="18906" y="3085"/>
                    <a:pt x="19748" y="985"/>
                    <a:pt x="18004" y="167"/>
                  </a:cubicBezTo>
                  <a:cubicBezTo>
                    <a:pt x="17826" y="96"/>
                    <a:pt x="17648" y="48"/>
                    <a:pt x="17470"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2114;p61">
              <a:extLst>
                <a:ext uri="{FF2B5EF4-FFF2-40B4-BE49-F238E27FC236}">
                  <a16:creationId xmlns:a16="http://schemas.microsoft.com/office/drawing/2014/main" id="{57382F6E-A079-D150-5C35-A689FF62A828}"/>
                </a:ext>
              </a:extLst>
            </p:cNvPr>
            <p:cNvSpPr/>
            <p:nvPr/>
          </p:nvSpPr>
          <p:spPr>
            <a:xfrm>
              <a:off x="3583900" y="3418950"/>
              <a:ext cx="104700" cy="58350"/>
            </a:xfrm>
            <a:custGeom>
              <a:avLst/>
              <a:gdLst/>
              <a:ahLst/>
              <a:cxnLst/>
              <a:rect l="l" t="t" r="r" b="b"/>
              <a:pathLst>
                <a:path w="4188" h="2334" extrusionOk="0">
                  <a:moveTo>
                    <a:pt x="3947" y="1"/>
                  </a:moveTo>
                  <a:cubicBezTo>
                    <a:pt x="3920" y="1"/>
                    <a:pt x="3889" y="6"/>
                    <a:pt x="3855" y="18"/>
                  </a:cubicBezTo>
                  <a:lnTo>
                    <a:pt x="3843" y="18"/>
                  </a:lnTo>
                  <a:cubicBezTo>
                    <a:pt x="3796" y="53"/>
                    <a:pt x="3772" y="89"/>
                    <a:pt x="3760" y="136"/>
                  </a:cubicBezTo>
                  <a:cubicBezTo>
                    <a:pt x="3642" y="94"/>
                    <a:pt x="3511" y="88"/>
                    <a:pt x="3385" y="88"/>
                  </a:cubicBezTo>
                  <a:cubicBezTo>
                    <a:pt x="3335" y="88"/>
                    <a:pt x="3286" y="89"/>
                    <a:pt x="3238" y="89"/>
                  </a:cubicBezTo>
                  <a:cubicBezTo>
                    <a:pt x="2301" y="136"/>
                    <a:pt x="1364" y="338"/>
                    <a:pt x="475" y="646"/>
                  </a:cubicBezTo>
                  <a:cubicBezTo>
                    <a:pt x="475" y="611"/>
                    <a:pt x="463" y="575"/>
                    <a:pt x="439" y="551"/>
                  </a:cubicBezTo>
                  <a:cubicBezTo>
                    <a:pt x="397" y="487"/>
                    <a:pt x="326" y="443"/>
                    <a:pt x="243" y="443"/>
                  </a:cubicBezTo>
                  <a:cubicBezTo>
                    <a:pt x="233" y="443"/>
                    <a:pt x="224" y="443"/>
                    <a:pt x="214" y="444"/>
                  </a:cubicBezTo>
                  <a:cubicBezTo>
                    <a:pt x="72" y="480"/>
                    <a:pt x="12" y="575"/>
                    <a:pt x="0" y="705"/>
                  </a:cubicBezTo>
                  <a:cubicBezTo>
                    <a:pt x="0" y="978"/>
                    <a:pt x="214" y="1381"/>
                    <a:pt x="250" y="1595"/>
                  </a:cubicBezTo>
                  <a:cubicBezTo>
                    <a:pt x="345" y="2163"/>
                    <a:pt x="658" y="2333"/>
                    <a:pt x="1042" y="2333"/>
                  </a:cubicBezTo>
                  <a:cubicBezTo>
                    <a:pt x="1420" y="2333"/>
                    <a:pt x="1866" y="2169"/>
                    <a:pt x="2242" y="2058"/>
                  </a:cubicBezTo>
                  <a:cubicBezTo>
                    <a:pt x="3001" y="1808"/>
                    <a:pt x="4009" y="1453"/>
                    <a:pt x="4163" y="539"/>
                  </a:cubicBezTo>
                  <a:cubicBezTo>
                    <a:pt x="4187" y="409"/>
                    <a:pt x="4175" y="184"/>
                    <a:pt x="4080" y="65"/>
                  </a:cubicBezTo>
                  <a:cubicBezTo>
                    <a:pt x="4048" y="25"/>
                    <a:pt x="4005" y="1"/>
                    <a:pt x="39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2115;p61">
              <a:extLst>
                <a:ext uri="{FF2B5EF4-FFF2-40B4-BE49-F238E27FC236}">
                  <a16:creationId xmlns:a16="http://schemas.microsoft.com/office/drawing/2014/main" id="{689F4AB2-C270-0329-9C07-99507E1281BA}"/>
                </a:ext>
              </a:extLst>
            </p:cNvPr>
            <p:cNvSpPr/>
            <p:nvPr/>
          </p:nvSpPr>
          <p:spPr>
            <a:xfrm>
              <a:off x="3559300" y="3413250"/>
              <a:ext cx="195125" cy="171975"/>
            </a:xfrm>
            <a:custGeom>
              <a:avLst/>
              <a:gdLst/>
              <a:ahLst/>
              <a:cxnLst/>
              <a:rect l="l" t="t" r="r" b="b"/>
              <a:pathLst>
                <a:path w="7805" h="6879" extrusionOk="0">
                  <a:moveTo>
                    <a:pt x="4441" y="1"/>
                  </a:moveTo>
                  <a:cubicBezTo>
                    <a:pt x="3388" y="1"/>
                    <a:pt x="2325" y="333"/>
                    <a:pt x="1328" y="649"/>
                  </a:cubicBezTo>
                  <a:cubicBezTo>
                    <a:pt x="925" y="791"/>
                    <a:pt x="546" y="957"/>
                    <a:pt x="154" y="1123"/>
                  </a:cubicBezTo>
                  <a:cubicBezTo>
                    <a:pt x="47" y="1159"/>
                    <a:pt x="0" y="1277"/>
                    <a:pt x="59" y="1372"/>
                  </a:cubicBezTo>
                  <a:cubicBezTo>
                    <a:pt x="91" y="1436"/>
                    <a:pt x="149" y="1467"/>
                    <a:pt x="209" y="1467"/>
                  </a:cubicBezTo>
                  <a:cubicBezTo>
                    <a:pt x="239" y="1467"/>
                    <a:pt x="269" y="1459"/>
                    <a:pt x="297" y="1443"/>
                  </a:cubicBezTo>
                  <a:cubicBezTo>
                    <a:pt x="724" y="1254"/>
                    <a:pt x="1162" y="1088"/>
                    <a:pt x="1613" y="933"/>
                  </a:cubicBezTo>
                  <a:cubicBezTo>
                    <a:pt x="2489" y="711"/>
                    <a:pt x="3433" y="440"/>
                    <a:pt x="4355" y="440"/>
                  </a:cubicBezTo>
                  <a:cubicBezTo>
                    <a:pt x="4806" y="440"/>
                    <a:pt x="5252" y="505"/>
                    <a:pt x="5681" y="672"/>
                  </a:cubicBezTo>
                  <a:cubicBezTo>
                    <a:pt x="7804" y="2036"/>
                    <a:pt x="4590" y="4764"/>
                    <a:pt x="3214" y="5429"/>
                  </a:cubicBezTo>
                  <a:cubicBezTo>
                    <a:pt x="2408" y="5879"/>
                    <a:pt x="1530" y="6164"/>
                    <a:pt x="664" y="6484"/>
                  </a:cubicBezTo>
                  <a:cubicBezTo>
                    <a:pt x="442" y="6569"/>
                    <a:pt x="531" y="6879"/>
                    <a:pt x="729" y="6879"/>
                  </a:cubicBezTo>
                  <a:cubicBezTo>
                    <a:pt x="753" y="6879"/>
                    <a:pt x="779" y="6874"/>
                    <a:pt x="807" y="6864"/>
                  </a:cubicBezTo>
                  <a:cubicBezTo>
                    <a:pt x="2550" y="6294"/>
                    <a:pt x="4258" y="5464"/>
                    <a:pt x="5586" y="4148"/>
                  </a:cubicBezTo>
                  <a:cubicBezTo>
                    <a:pt x="7093" y="2712"/>
                    <a:pt x="7520" y="566"/>
                    <a:pt x="5076" y="44"/>
                  </a:cubicBezTo>
                  <a:cubicBezTo>
                    <a:pt x="4865" y="14"/>
                    <a:pt x="4654" y="1"/>
                    <a:pt x="444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2116;p61">
              <a:extLst>
                <a:ext uri="{FF2B5EF4-FFF2-40B4-BE49-F238E27FC236}">
                  <a16:creationId xmlns:a16="http://schemas.microsoft.com/office/drawing/2014/main" id="{EBB6ABBD-E862-B455-5CE7-1E54CAF3F3AA}"/>
                </a:ext>
              </a:extLst>
            </p:cNvPr>
            <p:cNvSpPr/>
            <p:nvPr/>
          </p:nvSpPr>
          <p:spPr>
            <a:xfrm>
              <a:off x="3518125" y="3644725"/>
              <a:ext cx="101075" cy="89275"/>
            </a:xfrm>
            <a:custGeom>
              <a:avLst/>
              <a:gdLst/>
              <a:ahLst/>
              <a:cxnLst/>
              <a:rect l="l" t="t" r="r" b="b"/>
              <a:pathLst>
                <a:path w="4043" h="3571" extrusionOk="0">
                  <a:moveTo>
                    <a:pt x="296" y="0"/>
                  </a:moveTo>
                  <a:cubicBezTo>
                    <a:pt x="0" y="0"/>
                    <a:pt x="12" y="478"/>
                    <a:pt x="291" y="478"/>
                  </a:cubicBezTo>
                  <a:cubicBezTo>
                    <a:pt x="304" y="478"/>
                    <a:pt x="317" y="477"/>
                    <a:pt x="331" y="475"/>
                  </a:cubicBezTo>
                  <a:cubicBezTo>
                    <a:pt x="627" y="487"/>
                    <a:pt x="947" y="605"/>
                    <a:pt x="1244" y="700"/>
                  </a:cubicBezTo>
                  <a:cubicBezTo>
                    <a:pt x="2442" y="1092"/>
                    <a:pt x="3130" y="2337"/>
                    <a:pt x="3568" y="3464"/>
                  </a:cubicBezTo>
                  <a:cubicBezTo>
                    <a:pt x="3587" y="3528"/>
                    <a:pt x="3654" y="3571"/>
                    <a:pt x="3722" y="3571"/>
                  </a:cubicBezTo>
                  <a:cubicBezTo>
                    <a:pt x="3743" y="3571"/>
                    <a:pt x="3763" y="3567"/>
                    <a:pt x="3782" y="3559"/>
                  </a:cubicBezTo>
                  <a:cubicBezTo>
                    <a:pt x="4043" y="3416"/>
                    <a:pt x="3699" y="2942"/>
                    <a:pt x="3663" y="2705"/>
                  </a:cubicBezTo>
                  <a:cubicBezTo>
                    <a:pt x="3106" y="1175"/>
                    <a:pt x="1967" y="143"/>
                    <a:pt x="307" y="0"/>
                  </a:cubicBezTo>
                  <a:cubicBezTo>
                    <a:pt x="303" y="0"/>
                    <a:pt x="300" y="0"/>
                    <a:pt x="296"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2117;p61">
              <a:extLst>
                <a:ext uri="{FF2B5EF4-FFF2-40B4-BE49-F238E27FC236}">
                  <a16:creationId xmlns:a16="http://schemas.microsoft.com/office/drawing/2014/main" id="{EB4F4531-C3A2-C6C5-27C8-A338BF647088}"/>
                </a:ext>
              </a:extLst>
            </p:cNvPr>
            <p:cNvSpPr/>
            <p:nvPr/>
          </p:nvSpPr>
          <p:spPr>
            <a:xfrm>
              <a:off x="3528150" y="3578675"/>
              <a:ext cx="82175" cy="28125"/>
            </a:xfrm>
            <a:custGeom>
              <a:avLst/>
              <a:gdLst/>
              <a:ahLst/>
              <a:cxnLst/>
              <a:rect l="l" t="t" r="r" b="b"/>
              <a:pathLst>
                <a:path w="3287" h="1125" extrusionOk="0">
                  <a:moveTo>
                    <a:pt x="758" y="0"/>
                  </a:moveTo>
                  <a:cubicBezTo>
                    <a:pt x="600" y="0"/>
                    <a:pt x="442" y="8"/>
                    <a:pt x="285" y="21"/>
                  </a:cubicBezTo>
                  <a:cubicBezTo>
                    <a:pt x="282" y="21"/>
                    <a:pt x="278" y="21"/>
                    <a:pt x="275" y="21"/>
                  </a:cubicBezTo>
                  <a:cubicBezTo>
                    <a:pt x="1" y="21"/>
                    <a:pt x="32" y="446"/>
                    <a:pt x="270" y="446"/>
                  </a:cubicBezTo>
                  <a:cubicBezTo>
                    <a:pt x="289" y="446"/>
                    <a:pt x="310" y="443"/>
                    <a:pt x="333" y="436"/>
                  </a:cubicBezTo>
                  <a:cubicBezTo>
                    <a:pt x="443" y="424"/>
                    <a:pt x="553" y="419"/>
                    <a:pt x="663" y="419"/>
                  </a:cubicBezTo>
                  <a:cubicBezTo>
                    <a:pt x="1426" y="419"/>
                    <a:pt x="2170" y="696"/>
                    <a:pt x="2823" y="1101"/>
                  </a:cubicBezTo>
                  <a:cubicBezTo>
                    <a:pt x="2851" y="1116"/>
                    <a:pt x="2883" y="1124"/>
                    <a:pt x="2915" y="1124"/>
                  </a:cubicBezTo>
                  <a:cubicBezTo>
                    <a:pt x="2979" y="1124"/>
                    <a:pt x="3045" y="1093"/>
                    <a:pt x="3084" y="1029"/>
                  </a:cubicBezTo>
                  <a:cubicBezTo>
                    <a:pt x="3286" y="650"/>
                    <a:pt x="1863" y="152"/>
                    <a:pt x="1578" y="92"/>
                  </a:cubicBezTo>
                  <a:cubicBezTo>
                    <a:pt x="1307" y="25"/>
                    <a:pt x="1032" y="0"/>
                    <a:pt x="758"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2118;p61">
              <a:extLst>
                <a:ext uri="{FF2B5EF4-FFF2-40B4-BE49-F238E27FC236}">
                  <a16:creationId xmlns:a16="http://schemas.microsoft.com/office/drawing/2014/main" id="{FC551B40-9EA9-0CDB-8817-E3E3AFC7E3B6}"/>
                </a:ext>
              </a:extLst>
            </p:cNvPr>
            <p:cNvSpPr/>
            <p:nvPr/>
          </p:nvSpPr>
          <p:spPr>
            <a:xfrm>
              <a:off x="3500000" y="3715375"/>
              <a:ext cx="104675" cy="98675"/>
            </a:xfrm>
            <a:custGeom>
              <a:avLst/>
              <a:gdLst/>
              <a:ahLst/>
              <a:cxnLst/>
              <a:rect l="l" t="t" r="r" b="b"/>
              <a:pathLst>
                <a:path w="4187" h="3947" extrusionOk="0">
                  <a:moveTo>
                    <a:pt x="446" y="1"/>
                  </a:moveTo>
                  <a:cubicBezTo>
                    <a:pt x="337" y="1"/>
                    <a:pt x="233" y="26"/>
                    <a:pt x="142" y="92"/>
                  </a:cubicBezTo>
                  <a:cubicBezTo>
                    <a:pt x="0" y="285"/>
                    <a:pt x="162" y="477"/>
                    <a:pt x="352" y="477"/>
                  </a:cubicBezTo>
                  <a:cubicBezTo>
                    <a:pt x="385" y="477"/>
                    <a:pt x="418" y="472"/>
                    <a:pt x="451" y="460"/>
                  </a:cubicBezTo>
                  <a:cubicBezTo>
                    <a:pt x="783" y="495"/>
                    <a:pt x="1103" y="650"/>
                    <a:pt x="1399" y="827"/>
                  </a:cubicBezTo>
                  <a:cubicBezTo>
                    <a:pt x="2514" y="1503"/>
                    <a:pt x="3356" y="2571"/>
                    <a:pt x="3724" y="3840"/>
                  </a:cubicBezTo>
                  <a:cubicBezTo>
                    <a:pt x="3742" y="3904"/>
                    <a:pt x="3803" y="3947"/>
                    <a:pt x="3868" y="3947"/>
                  </a:cubicBezTo>
                  <a:cubicBezTo>
                    <a:pt x="3887" y="3947"/>
                    <a:pt x="3907" y="3943"/>
                    <a:pt x="3926" y="3935"/>
                  </a:cubicBezTo>
                  <a:cubicBezTo>
                    <a:pt x="4187" y="3816"/>
                    <a:pt x="3795" y="3164"/>
                    <a:pt x="3760" y="2927"/>
                  </a:cubicBezTo>
                  <a:cubicBezTo>
                    <a:pt x="3309" y="1741"/>
                    <a:pt x="2372" y="756"/>
                    <a:pt x="1233" y="223"/>
                  </a:cubicBezTo>
                  <a:cubicBezTo>
                    <a:pt x="1007" y="147"/>
                    <a:pt x="710" y="1"/>
                    <a:pt x="44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2119;p61">
              <a:extLst>
                <a:ext uri="{FF2B5EF4-FFF2-40B4-BE49-F238E27FC236}">
                  <a16:creationId xmlns:a16="http://schemas.microsoft.com/office/drawing/2014/main" id="{77F2CFDD-F0D1-FAD2-74E6-CE8642E75761}"/>
                </a:ext>
              </a:extLst>
            </p:cNvPr>
            <p:cNvSpPr/>
            <p:nvPr/>
          </p:nvSpPr>
          <p:spPr>
            <a:xfrm>
              <a:off x="3491675" y="3832125"/>
              <a:ext cx="43325" cy="95500"/>
            </a:xfrm>
            <a:custGeom>
              <a:avLst/>
              <a:gdLst/>
              <a:ahLst/>
              <a:cxnLst/>
              <a:rect l="l" t="t" r="r" b="b"/>
              <a:pathLst>
                <a:path w="1733" h="3820" extrusionOk="0">
                  <a:moveTo>
                    <a:pt x="1424" y="0"/>
                  </a:moveTo>
                  <a:cubicBezTo>
                    <a:pt x="890" y="214"/>
                    <a:pt x="558" y="842"/>
                    <a:pt x="345" y="1364"/>
                  </a:cubicBezTo>
                  <a:cubicBezTo>
                    <a:pt x="1" y="2183"/>
                    <a:pt x="72" y="3155"/>
                    <a:pt x="748" y="3760"/>
                  </a:cubicBezTo>
                  <a:cubicBezTo>
                    <a:pt x="784" y="3802"/>
                    <a:pt x="827" y="3819"/>
                    <a:pt x="870" y="3819"/>
                  </a:cubicBezTo>
                  <a:cubicBezTo>
                    <a:pt x="1006" y="3819"/>
                    <a:pt x="1136" y="3635"/>
                    <a:pt x="1009" y="3499"/>
                  </a:cubicBezTo>
                  <a:cubicBezTo>
                    <a:pt x="831" y="3309"/>
                    <a:pt x="724" y="3072"/>
                    <a:pt x="641" y="2823"/>
                  </a:cubicBezTo>
                  <a:cubicBezTo>
                    <a:pt x="487" y="1993"/>
                    <a:pt x="902" y="1056"/>
                    <a:pt x="1495" y="475"/>
                  </a:cubicBezTo>
                  <a:cubicBezTo>
                    <a:pt x="1732" y="392"/>
                    <a:pt x="1685" y="0"/>
                    <a:pt x="1424"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2120;p61">
              <a:extLst>
                <a:ext uri="{FF2B5EF4-FFF2-40B4-BE49-F238E27FC236}">
                  <a16:creationId xmlns:a16="http://schemas.microsoft.com/office/drawing/2014/main" id="{26BFFA10-574A-895A-DCBC-135C55A4ACBC}"/>
                </a:ext>
              </a:extLst>
            </p:cNvPr>
            <p:cNvSpPr/>
            <p:nvPr/>
          </p:nvSpPr>
          <p:spPr>
            <a:xfrm>
              <a:off x="3120150" y="3914375"/>
              <a:ext cx="324525" cy="260450"/>
            </a:xfrm>
            <a:custGeom>
              <a:avLst/>
              <a:gdLst/>
              <a:ahLst/>
              <a:cxnLst/>
              <a:rect l="l" t="t" r="r" b="b"/>
              <a:pathLst>
                <a:path w="12981" h="10418" extrusionOk="0">
                  <a:moveTo>
                    <a:pt x="12646" y="1"/>
                  </a:moveTo>
                  <a:cubicBezTo>
                    <a:pt x="12611" y="1"/>
                    <a:pt x="12574" y="10"/>
                    <a:pt x="12537" y="31"/>
                  </a:cubicBezTo>
                  <a:cubicBezTo>
                    <a:pt x="12051" y="624"/>
                    <a:pt x="11600" y="1276"/>
                    <a:pt x="11102" y="1870"/>
                  </a:cubicBezTo>
                  <a:cubicBezTo>
                    <a:pt x="9133" y="4396"/>
                    <a:pt x="6761" y="6673"/>
                    <a:pt x="4140" y="8499"/>
                  </a:cubicBezTo>
                  <a:cubicBezTo>
                    <a:pt x="2907" y="9140"/>
                    <a:pt x="1602" y="9757"/>
                    <a:pt x="214" y="9970"/>
                  </a:cubicBezTo>
                  <a:cubicBezTo>
                    <a:pt x="96" y="9982"/>
                    <a:pt x="1" y="10089"/>
                    <a:pt x="13" y="10207"/>
                  </a:cubicBezTo>
                  <a:cubicBezTo>
                    <a:pt x="38" y="10363"/>
                    <a:pt x="170" y="10418"/>
                    <a:pt x="351" y="10418"/>
                  </a:cubicBezTo>
                  <a:cubicBezTo>
                    <a:pt x="766" y="10418"/>
                    <a:pt x="1438" y="10130"/>
                    <a:pt x="1685" y="10089"/>
                  </a:cubicBezTo>
                  <a:cubicBezTo>
                    <a:pt x="4021" y="9365"/>
                    <a:pt x="5860" y="7989"/>
                    <a:pt x="7627" y="6317"/>
                  </a:cubicBezTo>
                  <a:cubicBezTo>
                    <a:pt x="9442" y="4775"/>
                    <a:pt x="10972" y="2937"/>
                    <a:pt x="12383" y="1016"/>
                  </a:cubicBezTo>
                  <a:cubicBezTo>
                    <a:pt x="12537" y="814"/>
                    <a:pt x="12680" y="612"/>
                    <a:pt x="12822" y="411"/>
                  </a:cubicBezTo>
                  <a:cubicBezTo>
                    <a:pt x="12981" y="252"/>
                    <a:pt x="12832" y="1"/>
                    <a:pt x="12646" y="1"/>
                  </a:cubicBezTo>
                  <a:close/>
                </a:path>
              </a:pathLst>
            </a:custGeom>
            <a:solidFill>
              <a:srgbClr val="EA9A0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2121;p61">
              <a:extLst>
                <a:ext uri="{FF2B5EF4-FFF2-40B4-BE49-F238E27FC236}">
                  <a16:creationId xmlns:a16="http://schemas.microsoft.com/office/drawing/2014/main" id="{7BEFE146-BC74-7210-B936-B20AF24F5005}"/>
                </a:ext>
              </a:extLst>
            </p:cNvPr>
            <p:cNvSpPr/>
            <p:nvPr/>
          </p:nvSpPr>
          <p:spPr>
            <a:xfrm>
              <a:off x="4643025" y="3593475"/>
              <a:ext cx="535825" cy="521000"/>
            </a:xfrm>
            <a:custGeom>
              <a:avLst/>
              <a:gdLst/>
              <a:ahLst/>
              <a:cxnLst/>
              <a:rect l="l" t="t" r="r" b="b"/>
              <a:pathLst>
                <a:path w="21433" h="20840" extrusionOk="0">
                  <a:moveTo>
                    <a:pt x="4804" y="1"/>
                  </a:moveTo>
                  <a:cubicBezTo>
                    <a:pt x="4430" y="1"/>
                    <a:pt x="4134" y="242"/>
                    <a:pt x="3986" y="995"/>
                  </a:cubicBezTo>
                  <a:cubicBezTo>
                    <a:pt x="3725" y="2323"/>
                    <a:pt x="3061" y="3533"/>
                    <a:pt x="2420" y="4719"/>
                  </a:cubicBezTo>
                  <a:cubicBezTo>
                    <a:pt x="2136" y="5229"/>
                    <a:pt x="1792" y="5715"/>
                    <a:pt x="1661" y="6285"/>
                  </a:cubicBezTo>
                  <a:cubicBezTo>
                    <a:pt x="1495" y="7233"/>
                    <a:pt x="1626" y="8218"/>
                    <a:pt x="1922" y="9179"/>
                  </a:cubicBezTo>
                  <a:cubicBezTo>
                    <a:pt x="1590" y="9321"/>
                    <a:pt x="1211" y="9392"/>
                    <a:pt x="890" y="9546"/>
                  </a:cubicBezTo>
                  <a:cubicBezTo>
                    <a:pt x="818" y="9420"/>
                    <a:pt x="733" y="9308"/>
                    <a:pt x="612" y="9308"/>
                  </a:cubicBezTo>
                  <a:cubicBezTo>
                    <a:pt x="574" y="9308"/>
                    <a:pt x="533" y="9319"/>
                    <a:pt x="487" y="9345"/>
                  </a:cubicBezTo>
                  <a:cubicBezTo>
                    <a:pt x="1" y="9807"/>
                    <a:pt x="2598" y="13140"/>
                    <a:pt x="3025" y="13721"/>
                  </a:cubicBezTo>
                  <a:cubicBezTo>
                    <a:pt x="4247" y="15192"/>
                    <a:pt x="5445" y="16734"/>
                    <a:pt x="6904" y="17991"/>
                  </a:cubicBezTo>
                  <a:cubicBezTo>
                    <a:pt x="8946" y="19635"/>
                    <a:pt x="11279" y="20840"/>
                    <a:pt x="13879" y="20840"/>
                  </a:cubicBezTo>
                  <a:cubicBezTo>
                    <a:pt x="14299" y="20840"/>
                    <a:pt x="14725" y="20808"/>
                    <a:pt x="15158" y="20742"/>
                  </a:cubicBezTo>
                  <a:cubicBezTo>
                    <a:pt x="21433" y="19995"/>
                    <a:pt x="20828" y="13816"/>
                    <a:pt x="18396" y="9534"/>
                  </a:cubicBezTo>
                  <a:cubicBezTo>
                    <a:pt x="16878" y="7044"/>
                    <a:pt x="14684" y="5063"/>
                    <a:pt x="12193" y="3592"/>
                  </a:cubicBezTo>
                  <a:cubicBezTo>
                    <a:pt x="10284" y="2549"/>
                    <a:pt x="8457" y="1363"/>
                    <a:pt x="6417" y="592"/>
                  </a:cubicBezTo>
                  <a:cubicBezTo>
                    <a:pt x="5847" y="369"/>
                    <a:pt x="5266" y="1"/>
                    <a:pt x="4804"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2122;p61">
              <a:extLst>
                <a:ext uri="{FF2B5EF4-FFF2-40B4-BE49-F238E27FC236}">
                  <a16:creationId xmlns:a16="http://schemas.microsoft.com/office/drawing/2014/main" id="{9F1B3728-CBD7-B7B3-23F7-044EAAFE1A9E}"/>
                </a:ext>
              </a:extLst>
            </p:cNvPr>
            <p:cNvSpPr/>
            <p:nvPr/>
          </p:nvSpPr>
          <p:spPr>
            <a:xfrm>
              <a:off x="4662800" y="3835075"/>
              <a:ext cx="301675" cy="279600"/>
            </a:xfrm>
            <a:custGeom>
              <a:avLst/>
              <a:gdLst/>
              <a:ahLst/>
              <a:cxnLst/>
              <a:rect l="l" t="t" r="r" b="b"/>
              <a:pathLst>
                <a:path w="12067" h="11184" extrusionOk="0">
                  <a:moveTo>
                    <a:pt x="350" y="0"/>
                  </a:moveTo>
                  <a:cubicBezTo>
                    <a:pt x="167" y="0"/>
                    <a:pt x="0" y="238"/>
                    <a:pt x="147" y="404"/>
                  </a:cubicBezTo>
                  <a:cubicBezTo>
                    <a:pt x="265" y="618"/>
                    <a:pt x="396" y="831"/>
                    <a:pt x="526" y="1033"/>
                  </a:cubicBezTo>
                  <a:cubicBezTo>
                    <a:pt x="1760" y="3037"/>
                    <a:pt x="3124" y="4970"/>
                    <a:pt x="4796" y="6631"/>
                  </a:cubicBezTo>
                  <a:cubicBezTo>
                    <a:pt x="6409" y="8410"/>
                    <a:pt x="8117" y="9904"/>
                    <a:pt x="10382" y="10770"/>
                  </a:cubicBezTo>
                  <a:cubicBezTo>
                    <a:pt x="10632" y="10830"/>
                    <a:pt x="11323" y="11183"/>
                    <a:pt x="11735" y="11183"/>
                  </a:cubicBezTo>
                  <a:cubicBezTo>
                    <a:pt x="11891" y="11183"/>
                    <a:pt x="12007" y="11132"/>
                    <a:pt x="12043" y="10995"/>
                  </a:cubicBezTo>
                  <a:cubicBezTo>
                    <a:pt x="12066" y="10877"/>
                    <a:pt x="11983" y="10758"/>
                    <a:pt x="11865" y="10746"/>
                  </a:cubicBezTo>
                  <a:cubicBezTo>
                    <a:pt x="10501" y="10438"/>
                    <a:pt x="9256" y="9750"/>
                    <a:pt x="8081" y="9015"/>
                  </a:cubicBezTo>
                  <a:cubicBezTo>
                    <a:pt x="5626" y="7034"/>
                    <a:pt x="3468" y="4615"/>
                    <a:pt x="1724" y="1970"/>
                  </a:cubicBezTo>
                  <a:cubicBezTo>
                    <a:pt x="1297" y="1341"/>
                    <a:pt x="894" y="665"/>
                    <a:pt x="467" y="36"/>
                  </a:cubicBezTo>
                  <a:cubicBezTo>
                    <a:pt x="429" y="11"/>
                    <a:pt x="389" y="0"/>
                    <a:pt x="350" y="0"/>
                  </a:cubicBezTo>
                  <a:close/>
                </a:path>
              </a:pathLst>
            </a:custGeom>
            <a:solidFill>
              <a:srgbClr val="EA9A0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2123;p61">
              <a:extLst>
                <a:ext uri="{FF2B5EF4-FFF2-40B4-BE49-F238E27FC236}">
                  <a16:creationId xmlns:a16="http://schemas.microsoft.com/office/drawing/2014/main" id="{6073315D-4774-D19F-080F-F935E19FA0CA}"/>
                </a:ext>
              </a:extLst>
            </p:cNvPr>
            <p:cNvSpPr/>
            <p:nvPr/>
          </p:nvSpPr>
          <p:spPr>
            <a:xfrm>
              <a:off x="4456825" y="3320500"/>
              <a:ext cx="83650" cy="21225"/>
            </a:xfrm>
            <a:custGeom>
              <a:avLst/>
              <a:gdLst/>
              <a:ahLst/>
              <a:cxnLst/>
              <a:rect l="l" t="t" r="r" b="b"/>
              <a:pathLst>
                <a:path w="3346" h="849" extrusionOk="0">
                  <a:moveTo>
                    <a:pt x="373" y="1"/>
                  </a:moveTo>
                  <a:cubicBezTo>
                    <a:pt x="249" y="1"/>
                    <a:pt x="125" y="6"/>
                    <a:pt x="0" y="18"/>
                  </a:cubicBezTo>
                  <a:cubicBezTo>
                    <a:pt x="48" y="53"/>
                    <a:pt x="72" y="89"/>
                    <a:pt x="83" y="136"/>
                  </a:cubicBezTo>
                  <a:cubicBezTo>
                    <a:pt x="159" y="115"/>
                    <a:pt x="236" y="108"/>
                    <a:pt x="315" y="108"/>
                  </a:cubicBezTo>
                  <a:cubicBezTo>
                    <a:pt x="411" y="108"/>
                    <a:pt x="508" y="118"/>
                    <a:pt x="605" y="125"/>
                  </a:cubicBezTo>
                  <a:cubicBezTo>
                    <a:pt x="1530" y="231"/>
                    <a:pt x="2444" y="492"/>
                    <a:pt x="3310" y="848"/>
                  </a:cubicBezTo>
                  <a:cubicBezTo>
                    <a:pt x="3310" y="813"/>
                    <a:pt x="3333" y="789"/>
                    <a:pt x="3345" y="753"/>
                  </a:cubicBezTo>
                  <a:cubicBezTo>
                    <a:pt x="2414" y="372"/>
                    <a:pt x="1398" y="1"/>
                    <a:pt x="373"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2124;p61">
              <a:extLst>
                <a:ext uri="{FF2B5EF4-FFF2-40B4-BE49-F238E27FC236}">
                  <a16:creationId xmlns:a16="http://schemas.microsoft.com/office/drawing/2014/main" id="{5F08C5C3-71E6-F9E2-AF7D-772B123C4C43}"/>
                </a:ext>
              </a:extLst>
            </p:cNvPr>
            <p:cNvSpPr/>
            <p:nvPr/>
          </p:nvSpPr>
          <p:spPr>
            <a:xfrm>
              <a:off x="4391900" y="3321525"/>
              <a:ext cx="460800" cy="522550"/>
            </a:xfrm>
            <a:custGeom>
              <a:avLst/>
              <a:gdLst/>
              <a:ahLst/>
              <a:cxnLst/>
              <a:rect l="l" t="t" r="r" b="b"/>
              <a:pathLst>
                <a:path w="18432" h="20902" extrusionOk="0">
                  <a:moveTo>
                    <a:pt x="2360" y="1"/>
                  </a:moveTo>
                  <a:cubicBezTo>
                    <a:pt x="2182" y="36"/>
                    <a:pt x="2004" y="72"/>
                    <a:pt x="1815" y="131"/>
                  </a:cubicBezTo>
                  <a:cubicBezTo>
                    <a:pt x="0" y="831"/>
                    <a:pt x="652" y="2978"/>
                    <a:pt x="1791" y="3998"/>
                  </a:cubicBezTo>
                  <a:cubicBezTo>
                    <a:pt x="3096" y="5267"/>
                    <a:pt x="4697" y="6192"/>
                    <a:pt x="6357" y="6915"/>
                  </a:cubicBezTo>
                  <a:cubicBezTo>
                    <a:pt x="5823" y="6998"/>
                    <a:pt x="5302" y="7188"/>
                    <a:pt x="4839" y="7544"/>
                  </a:cubicBezTo>
                  <a:cubicBezTo>
                    <a:pt x="3262" y="8635"/>
                    <a:pt x="3570" y="10402"/>
                    <a:pt x="4554" y="11754"/>
                  </a:cubicBezTo>
                  <a:cubicBezTo>
                    <a:pt x="4044" y="12430"/>
                    <a:pt x="3831" y="13332"/>
                    <a:pt x="4139" y="14387"/>
                  </a:cubicBezTo>
                  <a:cubicBezTo>
                    <a:pt x="4234" y="14731"/>
                    <a:pt x="4377" y="15051"/>
                    <a:pt x="4531" y="15360"/>
                  </a:cubicBezTo>
                  <a:cubicBezTo>
                    <a:pt x="3843" y="16380"/>
                    <a:pt x="3831" y="17815"/>
                    <a:pt x="4460" y="18871"/>
                  </a:cubicBezTo>
                  <a:cubicBezTo>
                    <a:pt x="5014" y="19731"/>
                    <a:pt x="5828" y="20764"/>
                    <a:pt x="6932" y="20764"/>
                  </a:cubicBezTo>
                  <a:cubicBezTo>
                    <a:pt x="6985" y="20764"/>
                    <a:pt x="7038" y="20761"/>
                    <a:pt x="7093" y="20756"/>
                  </a:cubicBezTo>
                  <a:cubicBezTo>
                    <a:pt x="7780" y="20709"/>
                    <a:pt x="8148" y="20092"/>
                    <a:pt x="8219" y="19464"/>
                  </a:cubicBezTo>
                  <a:cubicBezTo>
                    <a:pt x="8836" y="19855"/>
                    <a:pt x="9524" y="20175"/>
                    <a:pt x="10164" y="20436"/>
                  </a:cubicBezTo>
                  <a:cubicBezTo>
                    <a:pt x="10925" y="20747"/>
                    <a:pt x="11748" y="20902"/>
                    <a:pt x="12572" y="20902"/>
                  </a:cubicBezTo>
                  <a:cubicBezTo>
                    <a:pt x="14075" y="20902"/>
                    <a:pt x="15582" y="20387"/>
                    <a:pt x="16723" y="19369"/>
                  </a:cubicBezTo>
                  <a:cubicBezTo>
                    <a:pt x="17957" y="18111"/>
                    <a:pt x="18431" y="16237"/>
                    <a:pt x="18099" y="14541"/>
                  </a:cubicBezTo>
                  <a:cubicBezTo>
                    <a:pt x="18158" y="11553"/>
                    <a:pt x="16071" y="8410"/>
                    <a:pt x="14185" y="6405"/>
                  </a:cubicBezTo>
                  <a:cubicBezTo>
                    <a:pt x="12963" y="5172"/>
                    <a:pt x="11528" y="4187"/>
                    <a:pt x="10129" y="3179"/>
                  </a:cubicBezTo>
                  <a:cubicBezTo>
                    <a:pt x="8931" y="2325"/>
                    <a:pt x="7709" y="1507"/>
                    <a:pt x="6369" y="902"/>
                  </a:cubicBezTo>
                  <a:cubicBezTo>
                    <a:pt x="6357" y="1175"/>
                    <a:pt x="6096" y="1566"/>
                    <a:pt x="6049" y="1768"/>
                  </a:cubicBezTo>
                  <a:cubicBezTo>
                    <a:pt x="5915" y="2293"/>
                    <a:pt x="5620" y="2460"/>
                    <a:pt x="5268" y="2460"/>
                  </a:cubicBezTo>
                  <a:cubicBezTo>
                    <a:pt x="4874" y="2460"/>
                    <a:pt x="4409" y="2250"/>
                    <a:pt x="4021" y="2100"/>
                  </a:cubicBezTo>
                  <a:cubicBezTo>
                    <a:pt x="3285" y="1815"/>
                    <a:pt x="2313" y="1388"/>
                    <a:pt x="2242" y="475"/>
                  </a:cubicBezTo>
                  <a:cubicBezTo>
                    <a:pt x="2230" y="333"/>
                    <a:pt x="2254" y="107"/>
                    <a:pt x="2360"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2125;p61">
              <a:extLst>
                <a:ext uri="{FF2B5EF4-FFF2-40B4-BE49-F238E27FC236}">
                  <a16:creationId xmlns:a16="http://schemas.microsoft.com/office/drawing/2014/main" id="{57457F4D-C2C8-17F9-F711-0B2BA22C6D5E}"/>
                </a:ext>
              </a:extLst>
            </p:cNvPr>
            <p:cNvSpPr/>
            <p:nvPr/>
          </p:nvSpPr>
          <p:spPr>
            <a:xfrm>
              <a:off x="4563950" y="3741975"/>
              <a:ext cx="39375" cy="96175"/>
            </a:xfrm>
            <a:custGeom>
              <a:avLst/>
              <a:gdLst/>
              <a:ahLst/>
              <a:cxnLst/>
              <a:rect l="l" t="t" r="r" b="b"/>
              <a:pathLst>
                <a:path w="1575" h="3847" extrusionOk="0">
                  <a:moveTo>
                    <a:pt x="329" y="0"/>
                  </a:moveTo>
                  <a:cubicBezTo>
                    <a:pt x="78" y="0"/>
                    <a:pt x="1" y="370"/>
                    <a:pt x="234" y="475"/>
                  </a:cubicBezTo>
                  <a:cubicBezTo>
                    <a:pt x="768" y="1092"/>
                    <a:pt x="1100" y="2053"/>
                    <a:pt x="863" y="2871"/>
                  </a:cubicBezTo>
                  <a:cubicBezTo>
                    <a:pt x="780" y="3108"/>
                    <a:pt x="638" y="3345"/>
                    <a:pt x="448" y="3523"/>
                  </a:cubicBezTo>
                  <a:cubicBezTo>
                    <a:pt x="308" y="3644"/>
                    <a:pt x="425" y="3846"/>
                    <a:pt x="567" y="3846"/>
                  </a:cubicBezTo>
                  <a:cubicBezTo>
                    <a:pt x="606" y="3846"/>
                    <a:pt x="647" y="3831"/>
                    <a:pt x="685" y="3796"/>
                  </a:cubicBezTo>
                  <a:cubicBezTo>
                    <a:pt x="1420" y="3227"/>
                    <a:pt x="1575" y="2266"/>
                    <a:pt x="1302" y="1436"/>
                  </a:cubicBezTo>
                  <a:cubicBezTo>
                    <a:pt x="1136" y="902"/>
                    <a:pt x="851" y="250"/>
                    <a:pt x="341" y="1"/>
                  </a:cubicBezTo>
                  <a:cubicBezTo>
                    <a:pt x="337" y="0"/>
                    <a:pt x="333" y="0"/>
                    <a:pt x="32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2126;p61">
              <a:extLst>
                <a:ext uri="{FF2B5EF4-FFF2-40B4-BE49-F238E27FC236}">
                  <a16:creationId xmlns:a16="http://schemas.microsoft.com/office/drawing/2014/main" id="{2E14CAEB-4E52-A4F3-8A25-17156BB5127D}"/>
                </a:ext>
              </a:extLst>
            </p:cNvPr>
            <p:cNvSpPr/>
            <p:nvPr/>
          </p:nvSpPr>
          <p:spPr>
            <a:xfrm>
              <a:off x="4447625" y="3320200"/>
              <a:ext cx="103800" cy="62850"/>
            </a:xfrm>
            <a:custGeom>
              <a:avLst/>
              <a:gdLst/>
              <a:ahLst/>
              <a:cxnLst/>
              <a:rect l="l" t="t" r="r" b="b"/>
              <a:pathLst>
                <a:path w="4152" h="2514" extrusionOk="0">
                  <a:moveTo>
                    <a:pt x="267" y="1"/>
                  </a:moveTo>
                  <a:cubicBezTo>
                    <a:pt x="210" y="1"/>
                    <a:pt x="163" y="22"/>
                    <a:pt x="131" y="54"/>
                  </a:cubicBezTo>
                  <a:cubicBezTo>
                    <a:pt x="25" y="160"/>
                    <a:pt x="1" y="386"/>
                    <a:pt x="13" y="528"/>
                  </a:cubicBezTo>
                  <a:cubicBezTo>
                    <a:pt x="84" y="1441"/>
                    <a:pt x="1056" y="1868"/>
                    <a:pt x="1792" y="2153"/>
                  </a:cubicBezTo>
                  <a:cubicBezTo>
                    <a:pt x="2180" y="2303"/>
                    <a:pt x="2642" y="2513"/>
                    <a:pt x="3035" y="2513"/>
                  </a:cubicBezTo>
                  <a:cubicBezTo>
                    <a:pt x="3385" y="2513"/>
                    <a:pt x="3680" y="2346"/>
                    <a:pt x="3820" y="1821"/>
                  </a:cubicBezTo>
                  <a:cubicBezTo>
                    <a:pt x="3867" y="1619"/>
                    <a:pt x="4128" y="1228"/>
                    <a:pt x="4140" y="955"/>
                  </a:cubicBezTo>
                  <a:cubicBezTo>
                    <a:pt x="4152" y="825"/>
                    <a:pt x="4104" y="718"/>
                    <a:pt x="3950" y="670"/>
                  </a:cubicBezTo>
                  <a:cubicBezTo>
                    <a:pt x="3940" y="669"/>
                    <a:pt x="3929" y="668"/>
                    <a:pt x="3918" y="668"/>
                  </a:cubicBezTo>
                  <a:cubicBezTo>
                    <a:pt x="3844" y="668"/>
                    <a:pt x="3765" y="703"/>
                    <a:pt x="3713" y="765"/>
                  </a:cubicBezTo>
                  <a:cubicBezTo>
                    <a:pt x="3701" y="801"/>
                    <a:pt x="3678" y="825"/>
                    <a:pt x="3678" y="860"/>
                  </a:cubicBezTo>
                  <a:cubicBezTo>
                    <a:pt x="2812" y="504"/>
                    <a:pt x="1898" y="243"/>
                    <a:pt x="973" y="137"/>
                  </a:cubicBezTo>
                  <a:cubicBezTo>
                    <a:pt x="876" y="130"/>
                    <a:pt x="779" y="120"/>
                    <a:pt x="683" y="120"/>
                  </a:cubicBezTo>
                  <a:cubicBezTo>
                    <a:pt x="604" y="120"/>
                    <a:pt x="527" y="127"/>
                    <a:pt x="451" y="148"/>
                  </a:cubicBezTo>
                  <a:cubicBezTo>
                    <a:pt x="440" y="101"/>
                    <a:pt x="416" y="65"/>
                    <a:pt x="368" y="30"/>
                  </a:cubicBezTo>
                  <a:cubicBezTo>
                    <a:pt x="368" y="30"/>
                    <a:pt x="357" y="18"/>
                    <a:pt x="357" y="18"/>
                  </a:cubicBezTo>
                  <a:cubicBezTo>
                    <a:pt x="325" y="6"/>
                    <a:pt x="295" y="1"/>
                    <a:pt x="2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2127;p61">
              <a:extLst>
                <a:ext uri="{FF2B5EF4-FFF2-40B4-BE49-F238E27FC236}">
                  <a16:creationId xmlns:a16="http://schemas.microsoft.com/office/drawing/2014/main" id="{01173CB8-144C-BBFF-121E-7AAB0BFC5B58}"/>
                </a:ext>
              </a:extLst>
            </p:cNvPr>
            <p:cNvSpPr/>
            <p:nvPr/>
          </p:nvSpPr>
          <p:spPr>
            <a:xfrm>
              <a:off x="4378850" y="3315000"/>
              <a:ext cx="196000" cy="177625"/>
            </a:xfrm>
            <a:custGeom>
              <a:avLst/>
              <a:gdLst/>
              <a:ahLst/>
              <a:cxnLst/>
              <a:rect l="l" t="t" r="r" b="b"/>
              <a:pathLst>
                <a:path w="7840" h="7105" extrusionOk="0">
                  <a:moveTo>
                    <a:pt x="3222" y="1"/>
                  </a:moveTo>
                  <a:cubicBezTo>
                    <a:pt x="3113" y="1"/>
                    <a:pt x="3004" y="4"/>
                    <a:pt x="2894" y="13"/>
                  </a:cubicBezTo>
                  <a:cubicBezTo>
                    <a:pt x="415" y="368"/>
                    <a:pt x="653" y="2551"/>
                    <a:pt x="2028" y="4069"/>
                  </a:cubicBezTo>
                  <a:cubicBezTo>
                    <a:pt x="3226" y="5468"/>
                    <a:pt x="4863" y="6417"/>
                    <a:pt x="6547" y="7081"/>
                  </a:cubicBezTo>
                  <a:cubicBezTo>
                    <a:pt x="6579" y="7097"/>
                    <a:pt x="6609" y="7104"/>
                    <a:pt x="6638" y="7104"/>
                  </a:cubicBezTo>
                  <a:cubicBezTo>
                    <a:pt x="6824" y="7104"/>
                    <a:pt x="6931" y="6806"/>
                    <a:pt x="6725" y="6714"/>
                  </a:cubicBezTo>
                  <a:cubicBezTo>
                    <a:pt x="5895" y="6334"/>
                    <a:pt x="5041" y="6002"/>
                    <a:pt x="4270" y="5504"/>
                  </a:cubicBezTo>
                  <a:cubicBezTo>
                    <a:pt x="2965" y="4745"/>
                    <a:pt x="0" y="1827"/>
                    <a:pt x="2242" y="606"/>
                  </a:cubicBezTo>
                  <a:cubicBezTo>
                    <a:pt x="2591" y="494"/>
                    <a:pt x="2945" y="448"/>
                    <a:pt x="3301" y="448"/>
                  </a:cubicBezTo>
                  <a:cubicBezTo>
                    <a:pt x="4312" y="448"/>
                    <a:pt x="5336" y="820"/>
                    <a:pt x="6274" y="1127"/>
                  </a:cubicBezTo>
                  <a:cubicBezTo>
                    <a:pt x="6701" y="1293"/>
                    <a:pt x="7128" y="1495"/>
                    <a:pt x="7543" y="1720"/>
                  </a:cubicBezTo>
                  <a:cubicBezTo>
                    <a:pt x="7572" y="1737"/>
                    <a:pt x="7603" y="1745"/>
                    <a:pt x="7634" y="1745"/>
                  </a:cubicBezTo>
                  <a:cubicBezTo>
                    <a:pt x="7693" y="1745"/>
                    <a:pt x="7749" y="1716"/>
                    <a:pt x="7781" y="1661"/>
                  </a:cubicBezTo>
                  <a:cubicBezTo>
                    <a:pt x="7840" y="1566"/>
                    <a:pt x="7804" y="1448"/>
                    <a:pt x="7709" y="1400"/>
                  </a:cubicBezTo>
                  <a:cubicBezTo>
                    <a:pt x="7342" y="1210"/>
                    <a:pt x="6962" y="1021"/>
                    <a:pt x="6583" y="855"/>
                  </a:cubicBezTo>
                  <a:cubicBezTo>
                    <a:pt x="5520" y="442"/>
                    <a:pt x="4387" y="1"/>
                    <a:pt x="322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2128;p61">
              <a:extLst>
                <a:ext uri="{FF2B5EF4-FFF2-40B4-BE49-F238E27FC236}">
                  <a16:creationId xmlns:a16="http://schemas.microsoft.com/office/drawing/2014/main" id="{4B90C330-D87E-BE2F-CBB0-CE3BCF366618}"/>
                </a:ext>
              </a:extLst>
            </p:cNvPr>
            <p:cNvSpPr/>
            <p:nvPr/>
          </p:nvSpPr>
          <p:spPr>
            <a:xfrm>
              <a:off x="4490025" y="3555175"/>
              <a:ext cx="108325" cy="83700"/>
            </a:xfrm>
            <a:custGeom>
              <a:avLst/>
              <a:gdLst/>
              <a:ahLst/>
              <a:cxnLst/>
              <a:rect l="l" t="t" r="r" b="b"/>
              <a:pathLst>
                <a:path w="4333" h="3348" extrusionOk="0">
                  <a:moveTo>
                    <a:pt x="4022" y="1"/>
                  </a:moveTo>
                  <a:lnTo>
                    <a:pt x="4022" y="1"/>
                  </a:lnTo>
                  <a:cubicBezTo>
                    <a:pt x="2361" y="36"/>
                    <a:pt x="1139" y="997"/>
                    <a:pt x="440" y="2491"/>
                  </a:cubicBezTo>
                  <a:cubicBezTo>
                    <a:pt x="380" y="2717"/>
                    <a:pt x="1" y="3167"/>
                    <a:pt x="250" y="3333"/>
                  </a:cubicBezTo>
                  <a:cubicBezTo>
                    <a:pt x="272" y="3343"/>
                    <a:pt x="294" y="3347"/>
                    <a:pt x="316" y="3347"/>
                  </a:cubicBezTo>
                  <a:cubicBezTo>
                    <a:pt x="378" y="3347"/>
                    <a:pt x="437" y="3312"/>
                    <a:pt x="463" y="3250"/>
                  </a:cubicBezTo>
                  <a:cubicBezTo>
                    <a:pt x="997" y="2159"/>
                    <a:pt x="1792" y="961"/>
                    <a:pt x="3025" y="641"/>
                  </a:cubicBezTo>
                  <a:cubicBezTo>
                    <a:pt x="3334" y="570"/>
                    <a:pt x="3666" y="475"/>
                    <a:pt x="3962" y="475"/>
                  </a:cubicBezTo>
                  <a:cubicBezTo>
                    <a:pt x="3982" y="479"/>
                    <a:pt x="4001" y="482"/>
                    <a:pt x="4019" y="482"/>
                  </a:cubicBezTo>
                  <a:cubicBezTo>
                    <a:pt x="4290" y="482"/>
                    <a:pt x="4333" y="12"/>
                    <a:pt x="402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2129;p61">
              <a:extLst>
                <a:ext uri="{FF2B5EF4-FFF2-40B4-BE49-F238E27FC236}">
                  <a16:creationId xmlns:a16="http://schemas.microsoft.com/office/drawing/2014/main" id="{1528CCAC-662C-ECCD-9A7A-1FC7B9EE7213}"/>
                </a:ext>
              </a:extLst>
            </p:cNvPr>
            <p:cNvSpPr/>
            <p:nvPr/>
          </p:nvSpPr>
          <p:spPr>
            <a:xfrm>
              <a:off x="4510800" y="3487950"/>
              <a:ext cx="83175" cy="24775"/>
            </a:xfrm>
            <a:custGeom>
              <a:avLst/>
              <a:gdLst/>
              <a:ahLst/>
              <a:cxnLst/>
              <a:rect l="l" t="t" r="r" b="b"/>
              <a:pathLst>
                <a:path w="3327" h="991" extrusionOk="0">
                  <a:moveTo>
                    <a:pt x="2316" y="1"/>
                  </a:moveTo>
                  <a:cubicBezTo>
                    <a:pt x="2128" y="1"/>
                    <a:pt x="1941" y="14"/>
                    <a:pt x="1755" y="45"/>
                  </a:cubicBezTo>
                  <a:cubicBezTo>
                    <a:pt x="1459" y="92"/>
                    <a:pt x="0" y="495"/>
                    <a:pt x="178" y="887"/>
                  </a:cubicBezTo>
                  <a:cubicBezTo>
                    <a:pt x="203" y="953"/>
                    <a:pt x="269" y="991"/>
                    <a:pt x="339" y="991"/>
                  </a:cubicBezTo>
                  <a:cubicBezTo>
                    <a:pt x="368" y="991"/>
                    <a:pt x="399" y="984"/>
                    <a:pt x="427" y="970"/>
                  </a:cubicBezTo>
                  <a:cubicBezTo>
                    <a:pt x="1055" y="637"/>
                    <a:pt x="1751" y="418"/>
                    <a:pt x="2449" y="418"/>
                  </a:cubicBezTo>
                  <a:cubicBezTo>
                    <a:pt x="2622" y="418"/>
                    <a:pt x="2794" y="432"/>
                    <a:pt x="2965" y="460"/>
                  </a:cubicBezTo>
                  <a:cubicBezTo>
                    <a:pt x="2994" y="470"/>
                    <a:pt x="3021" y="475"/>
                    <a:pt x="3045" y="475"/>
                  </a:cubicBezTo>
                  <a:cubicBezTo>
                    <a:pt x="3276" y="475"/>
                    <a:pt x="3327" y="67"/>
                    <a:pt x="3048" y="57"/>
                  </a:cubicBezTo>
                  <a:cubicBezTo>
                    <a:pt x="2806" y="23"/>
                    <a:pt x="2561" y="1"/>
                    <a:pt x="231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2130;p61">
              <a:extLst>
                <a:ext uri="{FF2B5EF4-FFF2-40B4-BE49-F238E27FC236}">
                  <a16:creationId xmlns:a16="http://schemas.microsoft.com/office/drawing/2014/main" id="{EF8F17CA-3096-E3B4-822E-9C67990F32CA}"/>
                </a:ext>
              </a:extLst>
            </p:cNvPr>
            <p:cNvSpPr/>
            <p:nvPr/>
          </p:nvSpPr>
          <p:spPr>
            <a:xfrm>
              <a:off x="4497150" y="3626675"/>
              <a:ext cx="112350" cy="92850"/>
            </a:xfrm>
            <a:custGeom>
              <a:avLst/>
              <a:gdLst/>
              <a:ahLst/>
              <a:cxnLst/>
              <a:rect l="l" t="t" r="r" b="b"/>
              <a:pathLst>
                <a:path w="4494" h="3714" extrusionOk="0">
                  <a:moveTo>
                    <a:pt x="4015" y="1"/>
                  </a:moveTo>
                  <a:cubicBezTo>
                    <a:pt x="3768" y="1"/>
                    <a:pt x="3487" y="111"/>
                    <a:pt x="3262" y="165"/>
                  </a:cubicBezTo>
                  <a:cubicBezTo>
                    <a:pt x="2088" y="628"/>
                    <a:pt x="1056" y="1553"/>
                    <a:pt x="510" y="2715"/>
                  </a:cubicBezTo>
                  <a:cubicBezTo>
                    <a:pt x="451" y="2940"/>
                    <a:pt x="0" y="3569"/>
                    <a:pt x="250" y="3699"/>
                  </a:cubicBezTo>
                  <a:cubicBezTo>
                    <a:pt x="271" y="3709"/>
                    <a:pt x="295" y="3713"/>
                    <a:pt x="318" y="3713"/>
                  </a:cubicBezTo>
                  <a:cubicBezTo>
                    <a:pt x="383" y="3713"/>
                    <a:pt x="446" y="3678"/>
                    <a:pt x="463" y="3616"/>
                  </a:cubicBezTo>
                  <a:cubicBezTo>
                    <a:pt x="949" y="2371"/>
                    <a:pt x="1874" y="1363"/>
                    <a:pt x="3060" y="758"/>
                  </a:cubicBezTo>
                  <a:cubicBezTo>
                    <a:pt x="3357" y="604"/>
                    <a:pt x="3689" y="473"/>
                    <a:pt x="4033" y="462"/>
                  </a:cubicBezTo>
                  <a:cubicBezTo>
                    <a:pt x="4069" y="477"/>
                    <a:pt x="4106" y="485"/>
                    <a:pt x="4143" y="485"/>
                  </a:cubicBezTo>
                  <a:cubicBezTo>
                    <a:pt x="4326" y="485"/>
                    <a:pt x="4494" y="305"/>
                    <a:pt x="4365" y="118"/>
                  </a:cubicBezTo>
                  <a:cubicBezTo>
                    <a:pt x="4267" y="31"/>
                    <a:pt x="4145" y="1"/>
                    <a:pt x="4015"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61" name="Google Shape;913;p23">
            <a:extLst>
              <a:ext uri="{FF2B5EF4-FFF2-40B4-BE49-F238E27FC236}">
                <a16:creationId xmlns:a16="http://schemas.microsoft.com/office/drawing/2014/main" id="{3E8980B6-E08F-158D-2BC6-85AFCF51CA9B}"/>
              </a:ext>
            </a:extLst>
          </p:cNvPr>
          <p:cNvSpPr txBox="1"/>
          <p:nvPr/>
        </p:nvSpPr>
        <p:spPr>
          <a:xfrm>
            <a:off x="2081418" y="1923859"/>
            <a:ext cx="6061380" cy="505600"/>
          </a:xfrm>
          <a:prstGeom prst="rect">
            <a:avLst/>
          </a:prstGeom>
          <a:noFill/>
          <a:ln>
            <a:noFill/>
          </a:ln>
        </p:spPr>
        <p:txBody>
          <a:bodyPr spcFirstLastPara="1" wrap="square" lIns="121900" tIns="121900" rIns="121900" bIns="121900" anchor="ctr" anchorCtr="0">
            <a:noAutofit/>
          </a:bodyPr>
          <a:lstStyle/>
          <a:p>
            <a:pPr algn="just" defTabSz="1219170">
              <a:buClr>
                <a:srgbClr val="000000"/>
              </a:buClr>
            </a:pPr>
            <a:r>
              <a:rPr lang="vi-VN" sz="2800">
                <a:latin typeface="Times New Roman" panose="02020603050405020304" pitchFamily="18" charset="0"/>
                <a:cs typeface="Times New Roman" panose="02020603050405020304" pitchFamily="18" charset="0"/>
              </a:rPr>
              <a:t>Biết sống khiêm tốn, tôn tọng và đề cao người khác, tránh khoe khoang về bản thân mình.</a:t>
            </a:r>
            <a:endParaRPr lang="en-US" sz="4400" kern="0">
              <a:solidFill>
                <a:srgbClr val="000000"/>
              </a:solidFill>
              <a:latin typeface="Times New Roman" panose="02020603050405020304" pitchFamily="18" charset="0"/>
              <a:cs typeface="Times New Roman" panose="02020603050405020304" pitchFamily="18" charset="0"/>
              <a:sym typeface="Arial"/>
            </a:endParaRPr>
          </a:p>
        </p:txBody>
      </p:sp>
      <p:sp>
        <p:nvSpPr>
          <p:cNvPr id="162" name="Google Shape;913;p23">
            <a:extLst>
              <a:ext uri="{FF2B5EF4-FFF2-40B4-BE49-F238E27FC236}">
                <a16:creationId xmlns:a16="http://schemas.microsoft.com/office/drawing/2014/main" id="{9EC44754-683B-9FD5-CB6B-3F3D50FC2786}"/>
              </a:ext>
            </a:extLst>
          </p:cNvPr>
          <p:cNvSpPr txBox="1"/>
          <p:nvPr/>
        </p:nvSpPr>
        <p:spPr>
          <a:xfrm>
            <a:off x="2085742" y="3822067"/>
            <a:ext cx="6313834" cy="505600"/>
          </a:xfrm>
          <a:prstGeom prst="rect">
            <a:avLst/>
          </a:prstGeom>
          <a:noFill/>
          <a:ln>
            <a:noFill/>
          </a:ln>
        </p:spPr>
        <p:txBody>
          <a:bodyPr spcFirstLastPara="1" wrap="square" lIns="121900" tIns="121900" rIns="121900" bIns="121900" anchor="ctr" anchorCtr="0">
            <a:noAutofit/>
          </a:bodyPr>
          <a:lstStyle/>
          <a:p>
            <a:pPr algn="just"/>
            <a:r>
              <a:rPr lang="vi-VN" sz="2800">
                <a:latin typeface="Times New Roman" panose="02020603050405020304" pitchFamily="18" charset="0"/>
                <a:cs typeface="Times New Roman" panose="02020603050405020304" pitchFamily="18" charset="0"/>
              </a:rPr>
              <a:t>Không nên nói khoác lác, phóng đại sự việc mà phải trung thực, tôn trọng sự thật. Nếu cố chấp nói khoác, khi bị phát hiện sẽ tạo thành câu chuyện cười cho những người khác, tự mình làm xấu mình. </a:t>
            </a:r>
            <a:endParaRPr lang="en-US" sz="2800">
              <a:latin typeface="Times New Roman" panose="02020603050405020304" pitchFamily="18" charset="0"/>
              <a:cs typeface="Times New Roman" panose="02020603050405020304" pitchFamily="18" charset="0"/>
            </a:endParaRPr>
          </a:p>
        </p:txBody>
      </p:sp>
      <p:sp>
        <p:nvSpPr>
          <p:cNvPr id="163" name="Google Shape;913;p23">
            <a:extLst>
              <a:ext uri="{FF2B5EF4-FFF2-40B4-BE49-F238E27FC236}">
                <a16:creationId xmlns:a16="http://schemas.microsoft.com/office/drawing/2014/main" id="{29D64E6F-EEAE-925F-735E-6664EED0E227}"/>
              </a:ext>
            </a:extLst>
          </p:cNvPr>
          <p:cNvSpPr txBox="1"/>
          <p:nvPr/>
        </p:nvSpPr>
        <p:spPr>
          <a:xfrm>
            <a:off x="2081418" y="5453779"/>
            <a:ext cx="6061380" cy="505600"/>
          </a:xfrm>
          <a:prstGeom prst="rect">
            <a:avLst/>
          </a:prstGeom>
          <a:noFill/>
          <a:ln>
            <a:noFill/>
          </a:ln>
        </p:spPr>
        <p:txBody>
          <a:bodyPr spcFirstLastPara="1" wrap="square" lIns="121900" tIns="121900" rIns="121900" bIns="121900" anchor="ctr" anchorCtr="0">
            <a:noAutofit/>
          </a:bodyPr>
          <a:lstStyle/>
          <a:p>
            <a:pPr algn="just"/>
            <a:r>
              <a:rPr lang="vi-VN" sz="2800">
                <a:latin typeface="Times New Roman" panose="02020603050405020304" pitchFamily="18" charset="0"/>
                <a:cs typeface="Times New Roman" panose="02020603050405020304" pitchFamily="18" charset="0"/>
              </a:rPr>
              <a:t>Biết lựa chọn một lối sống phù hợp, đúng đắn.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724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anim calcmode="lin" valueType="num">
                                      <p:cBhvr>
                                        <p:cTn id="13" dur="1000" fill="hold"/>
                                        <p:tgtEl>
                                          <p:spTgt spid="161"/>
                                        </p:tgtEl>
                                        <p:attrNameLst>
                                          <p:attrName>ppt_x</p:attrName>
                                        </p:attrNameLst>
                                      </p:cBhvr>
                                      <p:tavLst>
                                        <p:tav tm="0">
                                          <p:val>
                                            <p:strVal val="#ppt_x"/>
                                          </p:val>
                                        </p:tav>
                                        <p:tav tm="100000">
                                          <p:val>
                                            <p:strVal val="#ppt_x"/>
                                          </p:val>
                                        </p:tav>
                                      </p:tavLst>
                                    </p:anim>
                                    <p:anim calcmode="lin" valueType="num">
                                      <p:cBhvr>
                                        <p:cTn id="14"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1000"/>
                                        <p:tgtEl>
                                          <p:spTgt spid="89"/>
                                        </p:tgtEl>
                                      </p:cBhvr>
                                    </p:animEffect>
                                    <p:anim calcmode="lin" valueType="num">
                                      <p:cBhvr>
                                        <p:cTn id="20" dur="1000" fill="hold"/>
                                        <p:tgtEl>
                                          <p:spTgt spid="89"/>
                                        </p:tgtEl>
                                        <p:attrNameLst>
                                          <p:attrName>ppt_x</p:attrName>
                                        </p:attrNameLst>
                                      </p:cBhvr>
                                      <p:tavLst>
                                        <p:tav tm="0">
                                          <p:val>
                                            <p:strVal val="#ppt_x"/>
                                          </p:val>
                                        </p:tav>
                                        <p:tav tm="100000">
                                          <p:val>
                                            <p:strVal val="#ppt_x"/>
                                          </p:val>
                                        </p:tav>
                                      </p:tavLst>
                                    </p:anim>
                                    <p:anim calcmode="lin" valueType="num">
                                      <p:cBhvr>
                                        <p:cTn id="21" dur="1000" fill="hold"/>
                                        <p:tgtEl>
                                          <p:spTgt spid="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2"/>
                                        </p:tgtEl>
                                        <p:attrNameLst>
                                          <p:attrName>style.visibility</p:attrName>
                                        </p:attrNameLst>
                                      </p:cBhvr>
                                      <p:to>
                                        <p:strVal val="visible"/>
                                      </p:to>
                                    </p:set>
                                    <p:animEffect transition="in" filter="fade">
                                      <p:cBhvr>
                                        <p:cTn id="24" dur="1000"/>
                                        <p:tgtEl>
                                          <p:spTgt spid="162"/>
                                        </p:tgtEl>
                                      </p:cBhvr>
                                    </p:animEffect>
                                    <p:anim calcmode="lin" valueType="num">
                                      <p:cBhvr>
                                        <p:cTn id="25" dur="1000" fill="hold"/>
                                        <p:tgtEl>
                                          <p:spTgt spid="162"/>
                                        </p:tgtEl>
                                        <p:attrNameLst>
                                          <p:attrName>ppt_x</p:attrName>
                                        </p:attrNameLst>
                                      </p:cBhvr>
                                      <p:tavLst>
                                        <p:tav tm="0">
                                          <p:val>
                                            <p:strVal val="#ppt_x"/>
                                          </p:val>
                                        </p:tav>
                                        <p:tav tm="100000">
                                          <p:val>
                                            <p:strVal val="#ppt_x"/>
                                          </p:val>
                                        </p:tav>
                                      </p:tavLst>
                                    </p:anim>
                                    <p:anim calcmode="lin" valueType="num">
                                      <p:cBhvr>
                                        <p:cTn id="26"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500" fill="hold"/>
                                        <p:tgtEl>
                                          <p:spTgt spid="92"/>
                                        </p:tgtEl>
                                        <p:attrNameLst>
                                          <p:attrName>ppt_x</p:attrName>
                                        </p:attrNameLst>
                                      </p:cBhvr>
                                      <p:tavLst>
                                        <p:tav tm="0">
                                          <p:val>
                                            <p:strVal val="#ppt_x"/>
                                          </p:val>
                                        </p:tav>
                                        <p:tav tm="100000">
                                          <p:val>
                                            <p:strVal val="#ppt_x"/>
                                          </p:val>
                                        </p:tav>
                                      </p:tavLst>
                                    </p:anim>
                                    <p:anim calcmode="lin" valueType="num">
                                      <p:cBhvr additive="base">
                                        <p:cTn id="32" dur="500" fill="hold"/>
                                        <p:tgtEl>
                                          <p:spTgt spid="9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3"/>
                                        </p:tgtEl>
                                        <p:attrNameLst>
                                          <p:attrName>style.visibility</p:attrName>
                                        </p:attrNameLst>
                                      </p:cBhvr>
                                      <p:to>
                                        <p:strVal val="visible"/>
                                      </p:to>
                                    </p:set>
                                    <p:anim calcmode="lin" valueType="num">
                                      <p:cBhvr additive="base">
                                        <p:cTn id="35" dur="500" fill="hold"/>
                                        <p:tgtEl>
                                          <p:spTgt spid="163"/>
                                        </p:tgtEl>
                                        <p:attrNameLst>
                                          <p:attrName>ppt_x</p:attrName>
                                        </p:attrNameLst>
                                      </p:cBhvr>
                                      <p:tavLst>
                                        <p:tav tm="0">
                                          <p:val>
                                            <p:strVal val="#ppt_x"/>
                                          </p:val>
                                        </p:tav>
                                        <p:tav tm="100000">
                                          <p:val>
                                            <p:strVal val="#ppt_x"/>
                                          </p:val>
                                        </p:tav>
                                      </p:tavLst>
                                    </p:anim>
                                    <p:anim calcmode="lin" valueType="num">
                                      <p:cBhvr additive="base">
                                        <p:cTn id="36"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3. Bài học nhận thức và hành động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cxnSp>
        <p:nvCxnSpPr>
          <p:cNvPr id="7" name="Google Shape;1296;p32">
            <a:extLst>
              <a:ext uri="{FF2B5EF4-FFF2-40B4-BE49-F238E27FC236}">
                <a16:creationId xmlns:a16="http://schemas.microsoft.com/office/drawing/2014/main" id="{A27F321F-3B5D-B0B8-C7A1-E2E4E58AEBA6}"/>
              </a:ext>
            </a:extLst>
          </p:cNvPr>
          <p:cNvCxnSpPr>
            <a:cxnSpLocks/>
          </p:cNvCxnSpPr>
          <p:nvPr/>
        </p:nvCxnSpPr>
        <p:spPr>
          <a:xfrm>
            <a:off x="7747911" y="1690317"/>
            <a:ext cx="1584153" cy="1421764"/>
          </a:xfrm>
          <a:prstGeom prst="curvedConnector3">
            <a:avLst>
              <a:gd name="adj1" fmla="val 50000"/>
            </a:avLst>
          </a:prstGeom>
          <a:noFill/>
          <a:ln w="28575" cap="flat" cmpd="sng">
            <a:solidFill>
              <a:schemeClr val="accent3"/>
            </a:solidFill>
            <a:prstDash val="solid"/>
            <a:round/>
            <a:headEnd type="none" w="med" len="med"/>
            <a:tailEnd type="none" w="med" len="med"/>
          </a:ln>
        </p:spPr>
      </p:cxnSp>
      <p:cxnSp>
        <p:nvCxnSpPr>
          <p:cNvPr id="9" name="Google Shape;1299;p32">
            <a:extLst>
              <a:ext uri="{FF2B5EF4-FFF2-40B4-BE49-F238E27FC236}">
                <a16:creationId xmlns:a16="http://schemas.microsoft.com/office/drawing/2014/main" id="{14C3016E-BFF1-AD45-B758-6FA8952E3A5F}"/>
              </a:ext>
            </a:extLst>
          </p:cNvPr>
          <p:cNvCxnSpPr>
            <a:cxnSpLocks/>
          </p:cNvCxnSpPr>
          <p:nvPr/>
        </p:nvCxnSpPr>
        <p:spPr>
          <a:xfrm rot="5400000" flipH="1" flipV="1">
            <a:off x="2478193" y="2027461"/>
            <a:ext cx="1814826" cy="1328546"/>
          </a:xfrm>
          <a:prstGeom prst="curvedConnector2">
            <a:avLst/>
          </a:prstGeom>
          <a:noFill/>
          <a:ln w="28575" cap="flat" cmpd="sng">
            <a:solidFill>
              <a:schemeClr val="accent6"/>
            </a:solidFill>
            <a:prstDash val="solid"/>
            <a:round/>
            <a:headEnd type="none" w="med" len="med"/>
            <a:tailEnd type="none" w="med" len="med"/>
          </a:ln>
        </p:spPr>
      </p:cxnSp>
      <p:sp>
        <p:nvSpPr>
          <p:cNvPr id="10" name="Google Shape;1302;p32">
            <a:extLst>
              <a:ext uri="{FF2B5EF4-FFF2-40B4-BE49-F238E27FC236}">
                <a16:creationId xmlns:a16="http://schemas.microsoft.com/office/drawing/2014/main" id="{01AB4182-A8DB-810D-6E31-D1A9D5738197}"/>
              </a:ext>
            </a:extLst>
          </p:cNvPr>
          <p:cNvSpPr/>
          <p:nvPr/>
        </p:nvSpPr>
        <p:spPr>
          <a:xfrm>
            <a:off x="605842" y="3185334"/>
            <a:ext cx="3751351" cy="303675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Google Shape;1303;p32">
            <a:extLst>
              <a:ext uri="{FF2B5EF4-FFF2-40B4-BE49-F238E27FC236}">
                <a16:creationId xmlns:a16="http://schemas.microsoft.com/office/drawing/2014/main" id="{50A7670B-2DD7-4F63-B1AD-27EEE5E92330}"/>
              </a:ext>
            </a:extLst>
          </p:cNvPr>
          <p:cNvSpPr txBox="1"/>
          <p:nvPr/>
        </p:nvSpPr>
        <p:spPr>
          <a:xfrm>
            <a:off x="865406" y="3688629"/>
            <a:ext cx="2940716" cy="788548"/>
          </a:xfrm>
          <a:prstGeom prst="rect">
            <a:avLst/>
          </a:prstGeom>
          <a:noFill/>
          <a:ln>
            <a:noFill/>
          </a:ln>
        </p:spPr>
        <p:txBody>
          <a:bodyPr spcFirstLastPara="1" wrap="square" lIns="121900" tIns="121900" rIns="121900" bIns="121900" anchor="t" anchorCtr="0">
            <a:noAutofit/>
          </a:bodyPr>
          <a:lstStyle/>
          <a:p>
            <a:pPr algn="ctr"/>
            <a:r>
              <a:rPr lang="en-US" sz="2800" i="1">
                <a:latin typeface="Times New Roman" panose="02020603050405020304" pitchFamily="18" charset="0"/>
                <a:cs typeface="Times New Roman" panose="02020603050405020304" pitchFamily="18" charset="0"/>
              </a:rPr>
              <a:t>vai trò, giá trị của lòng khiêm tốn bởi nó giúp chúng ta nhìn nhận bản thân mình tốt hơn. </a:t>
            </a:r>
            <a:endParaRPr lang="en-US" sz="2800">
              <a:latin typeface="Times New Roman" panose="02020603050405020304" pitchFamily="18" charset="0"/>
              <a:cs typeface="Times New Roman" panose="02020603050405020304" pitchFamily="18" charset="0"/>
            </a:endParaRPr>
          </a:p>
        </p:txBody>
      </p:sp>
      <p:sp>
        <p:nvSpPr>
          <p:cNvPr id="13" name="Google Shape;1305;p32">
            <a:extLst>
              <a:ext uri="{FF2B5EF4-FFF2-40B4-BE49-F238E27FC236}">
                <a16:creationId xmlns:a16="http://schemas.microsoft.com/office/drawing/2014/main" id="{AE8C7043-5D1D-0E55-4D9E-02D413B63937}"/>
              </a:ext>
            </a:extLst>
          </p:cNvPr>
          <p:cNvSpPr/>
          <p:nvPr/>
        </p:nvSpPr>
        <p:spPr>
          <a:xfrm>
            <a:off x="7465644" y="3185333"/>
            <a:ext cx="4379029" cy="3105128"/>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15" name="Google Shape;1306;p32">
            <a:extLst>
              <a:ext uri="{FF2B5EF4-FFF2-40B4-BE49-F238E27FC236}">
                <a16:creationId xmlns:a16="http://schemas.microsoft.com/office/drawing/2014/main" id="{5A46D5F3-D0CF-495E-D47E-F8FB1304D4FF}"/>
              </a:ext>
            </a:extLst>
          </p:cNvPr>
          <p:cNvSpPr txBox="1"/>
          <p:nvPr/>
        </p:nvSpPr>
        <p:spPr>
          <a:xfrm>
            <a:off x="7554483" y="3717143"/>
            <a:ext cx="3985675" cy="646400"/>
          </a:xfrm>
          <a:prstGeom prst="rect">
            <a:avLst/>
          </a:prstGeom>
          <a:noFill/>
          <a:ln>
            <a:noFill/>
          </a:ln>
        </p:spPr>
        <p:txBody>
          <a:bodyPr spcFirstLastPara="1" wrap="square" lIns="121900" tIns="121900" rIns="121900" bIns="121900" anchor="t" anchorCtr="0">
            <a:noAutofit/>
          </a:bodyPr>
          <a:lstStyle/>
          <a:p>
            <a:pPr algn="ctr" defTabSz="1219170">
              <a:buClr>
                <a:srgbClr val="000000"/>
              </a:buClr>
              <a:defRPr/>
            </a:pPr>
            <a:r>
              <a:rPr lang="vi-VN" sz="2800" i="1">
                <a:latin typeface="Times New Roman" panose="02020603050405020304" pitchFamily="18" charset="0"/>
                <a:cs typeface="Times New Roman" panose="02020603050405020304" pitchFamily="18" charset="0"/>
              </a:rPr>
              <a:t>Nhận biết đánh giá những ưu điểm của người khác để học hỏi, được bạn bè thầy cô xung quanh ta thương mến, nể trọng</a:t>
            </a:r>
            <a:endParaRPr sz="5400" kern="0">
              <a:solidFill>
                <a:srgbClr val="844851"/>
              </a:solidFill>
              <a:latin typeface="Times New Roman" panose="02020603050405020304" pitchFamily="18" charset="0"/>
              <a:ea typeface="Comfortaa"/>
              <a:cs typeface="Times New Roman" panose="02020603050405020304" pitchFamily="18" charset="0"/>
              <a:sym typeface="Comfortaa"/>
            </a:endParaRPr>
          </a:p>
        </p:txBody>
      </p:sp>
      <p:grpSp>
        <p:nvGrpSpPr>
          <p:cNvPr id="16" name="Google Shape;1308;p32">
            <a:extLst>
              <a:ext uri="{FF2B5EF4-FFF2-40B4-BE49-F238E27FC236}">
                <a16:creationId xmlns:a16="http://schemas.microsoft.com/office/drawing/2014/main" id="{8010B537-8139-F1BB-42CD-385B7FAB14C5}"/>
              </a:ext>
            </a:extLst>
          </p:cNvPr>
          <p:cNvGrpSpPr/>
          <p:nvPr/>
        </p:nvGrpSpPr>
        <p:grpSpPr>
          <a:xfrm>
            <a:off x="1665739" y="2326423"/>
            <a:ext cx="1291961" cy="1291843"/>
            <a:chOff x="1782013" y="2175348"/>
            <a:chExt cx="968971" cy="968882"/>
          </a:xfrm>
        </p:grpSpPr>
        <p:sp>
          <p:nvSpPr>
            <p:cNvPr id="17" name="Google Shape;1309;p32">
              <a:extLst>
                <a:ext uri="{FF2B5EF4-FFF2-40B4-BE49-F238E27FC236}">
                  <a16:creationId xmlns:a16="http://schemas.microsoft.com/office/drawing/2014/main" id="{E95EBC3B-F035-1FF6-BC0D-0F39659AD50C}"/>
                </a:ext>
              </a:extLst>
            </p:cNvPr>
            <p:cNvSpPr/>
            <p:nvPr/>
          </p:nvSpPr>
          <p:spPr>
            <a:xfrm>
              <a:off x="1782013" y="2175348"/>
              <a:ext cx="968971" cy="968882"/>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w="76200" cap="flat" cmpd="sng">
              <a:solidFill>
                <a:srgbClr val="F4F4F4"/>
              </a:solidFill>
              <a:prstDash val="solid"/>
              <a:round/>
              <a:headEnd type="none" w="sm" len="sm"/>
              <a:tailEnd type="none" w="sm" len="sm"/>
            </a:ln>
            <a:effectLst>
              <a:outerShdw dist="47625" dir="2400000" algn="bl" rotWithShape="0">
                <a:srgbClr val="844851">
                  <a:alpha val="20000"/>
                </a:srgbClr>
              </a:outerShdw>
            </a:effectLst>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8" name="Google Shape;1310;p32">
              <a:extLst>
                <a:ext uri="{FF2B5EF4-FFF2-40B4-BE49-F238E27FC236}">
                  <a16:creationId xmlns:a16="http://schemas.microsoft.com/office/drawing/2014/main" id="{22722133-9278-B942-1174-FB80FB293FD7}"/>
                </a:ext>
              </a:extLst>
            </p:cNvPr>
            <p:cNvGrpSpPr/>
            <p:nvPr/>
          </p:nvGrpSpPr>
          <p:grpSpPr>
            <a:xfrm>
              <a:off x="1926843" y="2412396"/>
              <a:ext cx="679325" cy="494788"/>
              <a:chOff x="1926843" y="2572258"/>
              <a:chExt cx="679325" cy="494788"/>
            </a:xfrm>
          </p:grpSpPr>
          <p:grpSp>
            <p:nvGrpSpPr>
              <p:cNvPr id="19" name="Google Shape;1311;p32">
                <a:extLst>
                  <a:ext uri="{FF2B5EF4-FFF2-40B4-BE49-F238E27FC236}">
                    <a16:creationId xmlns:a16="http://schemas.microsoft.com/office/drawing/2014/main" id="{26431FF5-852E-0AE4-71C9-02401E44C137}"/>
                  </a:ext>
                </a:extLst>
              </p:cNvPr>
              <p:cNvGrpSpPr/>
              <p:nvPr/>
            </p:nvGrpSpPr>
            <p:grpSpPr>
              <a:xfrm>
                <a:off x="1926843" y="2668511"/>
                <a:ext cx="429427" cy="398535"/>
                <a:chOff x="7495193" y="1629515"/>
                <a:chExt cx="429427" cy="398535"/>
              </a:xfrm>
            </p:grpSpPr>
            <p:sp>
              <p:nvSpPr>
                <p:cNvPr id="24" name="Google Shape;1312;p32">
                  <a:extLst>
                    <a:ext uri="{FF2B5EF4-FFF2-40B4-BE49-F238E27FC236}">
                      <a16:creationId xmlns:a16="http://schemas.microsoft.com/office/drawing/2014/main" id="{543F47BA-5F2B-4C3B-71AD-130B4356CCA7}"/>
                    </a:ext>
                  </a:extLst>
                </p:cNvPr>
                <p:cNvSpPr/>
                <p:nvPr/>
              </p:nvSpPr>
              <p:spPr>
                <a:xfrm rot="552268">
                  <a:off x="7501667" y="1884540"/>
                  <a:ext cx="117131" cy="903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25" name="Google Shape;1313;p32">
                  <a:extLst>
                    <a:ext uri="{FF2B5EF4-FFF2-40B4-BE49-F238E27FC236}">
                      <a16:creationId xmlns:a16="http://schemas.microsoft.com/office/drawing/2014/main" id="{A61EB69F-586B-C9C6-82EF-AFE846114875}"/>
                    </a:ext>
                  </a:extLst>
                </p:cNvPr>
                <p:cNvSpPr/>
                <p:nvPr/>
              </p:nvSpPr>
              <p:spPr>
                <a:xfrm rot="552268">
                  <a:off x="7741969" y="1928885"/>
                  <a:ext cx="117131" cy="903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cxnSp>
              <p:nvCxnSpPr>
                <p:cNvPr id="26" name="Google Shape;1314;p32">
                  <a:extLst>
                    <a:ext uri="{FF2B5EF4-FFF2-40B4-BE49-F238E27FC236}">
                      <a16:creationId xmlns:a16="http://schemas.microsoft.com/office/drawing/2014/main" id="{008A91F3-8A14-C62D-BE83-7F3231439A32}"/>
                    </a:ext>
                  </a:extLst>
                </p:cNvPr>
                <p:cNvCxnSpPr/>
                <p:nvPr/>
              </p:nvCxnSpPr>
              <p:spPr>
                <a:xfrm rot="-10247732" flipH="1">
                  <a:off x="7626619" y="1628702"/>
                  <a:ext cx="14663" cy="308403"/>
                </a:xfrm>
                <a:prstGeom prst="straightConnector1">
                  <a:avLst/>
                </a:prstGeom>
                <a:noFill/>
                <a:ln w="38100" cap="flat" cmpd="sng">
                  <a:solidFill>
                    <a:schemeClr val="accent6"/>
                  </a:solidFill>
                  <a:prstDash val="solid"/>
                  <a:round/>
                  <a:headEnd type="none" w="med" len="med"/>
                  <a:tailEnd type="none" w="med" len="med"/>
                </a:ln>
              </p:spPr>
            </p:cxnSp>
            <p:cxnSp>
              <p:nvCxnSpPr>
                <p:cNvPr id="27" name="Google Shape;1315;p32">
                  <a:extLst>
                    <a:ext uri="{FF2B5EF4-FFF2-40B4-BE49-F238E27FC236}">
                      <a16:creationId xmlns:a16="http://schemas.microsoft.com/office/drawing/2014/main" id="{A4CD9332-7276-9F11-3F88-7BD323480A9B}"/>
                    </a:ext>
                  </a:extLst>
                </p:cNvPr>
                <p:cNvCxnSpPr/>
                <p:nvPr/>
              </p:nvCxnSpPr>
              <p:spPr>
                <a:xfrm rot="-10247732" flipH="1">
                  <a:off x="7865638" y="1669082"/>
                  <a:ext cx="23216" cy="322088"/>
                </a:xfrm>
                <a:prstGeom prst="straightConnector1">
                  <a:avLst/>
                </a:prstGeom>
                <a:noFill/>
                <a:ln w="38100" cap="flat" cmpd="sng">
                  <a:solidFill>
                    <a:schemeClr val="accent6"/>
                  </a:solidFill>
                  <a:prstDash val="solid"/>
                  <a:round/>
                  <a:headEnd type="none" w="med" len="med"/>
                  <a:tailEnd type="none" w="med" len="med"/>
                </a:ln>
              </p:spPr>
            </p:cxnSp>
            <p:cxnSp>
              <p:nvCxnSpPr>
                <p:cNvPr id="28" name="Google Shape;1316;p32">
                  <a:extLst>
                    <a:ext uri="{FF2B5EF4-FFF2-40B4-BE49-F238E27FC236}">
                      <a16:creationId xmlns:a16="http://schemas.microsoft.com/office/drawing/2014/main" id="{7A0C3F2B-50B9-6177-D1C8-471FEC996705}"/>
                    </a:ext>
                  </a:extLst>
                </p:cNvPr>
                <p:cNvCxnSpPr/>
                <p:nvPr/>
              </p:nvCxnSpPr>
              <p:spPr>
                <a:xfrm rot="-10247732">
                  <a:off x="7647520" y="1661244"/>
                  <a:ext cx="278345" cy="6843"/>
                </a:xfrm>
                <a:prstGeom prst="straightConnector1">
                  <a:avLst/>
                </a:prstGeom>
                <a:noFill/>
                <a:ln w="38100" cap="flat" cmpd="sng">
                  <a:solidFill>
                    <a:schemeClr val="accent6"/>
                  </a:solidFill>
                  <a:prstDash val="solid"/>
                  <a:round/>
                  <a:headEnd type="none" w="med" len="med"/>
                  <a:tailEnd type="none" w="med" len="med"/>
                </a:ln>
              </p:spPr>
            </p:cxnSp>
          </p:grpSp>
          <p:grpSp>
            <p:nvGrpSpPr>
              <p:cNvPr id="21" name="Google Shape;1317;p32">
                <a:extLst>
                  <a:ext uri="{FF2B5EF4-FFF2-40B4-BE49-F238E27FC236}">
                    <a16:creationId xmlns:a16="http://schemas.microsoft.com/office/drawing/2014/main" id="{A77BB71C-5FEC-BE78-FBE9-EC086EDD5BB9}"/>
                  </a:ext>
                </a:extLst>
              </p:cNvPr>
              <p:cNvGrpSpPr/>
              <p:nvPr/>
            </p:nvGrpSpPr>
            <p:grpSpPr>
              <a:xfrm>
                <a:off x="2465298" y="2572258"/>
                <a:ext cx="140871" cy="377158"/>
                <a:chOff x="8054535" y="2325846"/>
                <a:chExt cx="140871" cy="377158"/>
              </a:xfrm>
            </p:grpSpPr>
            <p:sp>
              <p:nvSpPr>
                <p:cNvPr id="22" name="Google Shape;1318;p32">
                  <a:extLst>
                    <a:ext uri="{FF2B5EF4-FFF2-40B4-BE49-F238E27FC236}">
                      <a16:creationId xmlns:a16="http://schemas.microsoft.com/office/drawing/2014/main" id="{581FE1AF-CD57-2416-3E7B-7BE7A3DC7FF4}"/>
                    </a:ext>
                  </a:extLst>
                </p:cNvPr>
                <p:cNvSpPr/>
                <p:nvPr/>
              </p:nvSpPr>
              <p:spPr>
                <a:xfrm rot="-1112321">
                  <a:off x="8065951" y="2595523"/>
                  <a:ext cx="118038" cy="910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cxnSp>
              <p:nvCxnSpPr>
                <p:cNvPr id="23" name="Google Shape;1319;p32">
                  <a:extLst>
                    <a:ext uri="{FF2B5EF4-FFF2-40B4-BE49-F238E27FC236}">
                      <a16:creationId xmlns:a16="http://schemas.microsoft.com/office/drawing/2014/main" id="{98B58DE3-66F0-8EF0-26EE-F18D2E653094}"/>
                    </a:ext>
                  </a:extLst>
                </p:cNvPr>
                <p:cNvCxnSpPr/>
                <p:nvPr/>
              </p:nvCxnSpPr>
              <p:spPr>
                <a:xfrm rot="9687679" flipH="1">
                  <a:off x="8114454" y="2320131"/>
                  <a:ext cx="14776" cy="310792"/>
                </a:xfrm>
                <a:prstGeom prst="straightConnector1">
                  <a:avLst/>
                </a:prstGeom>
                <a:noFill/>
                <a:ln w="38100" cap="flat" cmpd="sng">
                  <a:solidFill>
                    <a:schemeClr val="accent1"/>
                  </a:solidFill>
                  <a:prstDash val="solid"/>
                  <a:round/>
                  <a:headEnd type="none" w="med" len="med"/>
                  <a:tailEnd type="none" w="med" len="med"/>
                </a:ln>
              </p:spPr>
            </p:cxnSp>
          </p:grpSp>
        </p:grpSp>
      </p:grpSp>
      <p:grpSp>
        <p:nvGrpSpPr>
          <p:cNvPr id="29" name="Google Shape;1320;p32">
            <a:extLst>
              <a:ext uri="{FF2B5EF4-FFF2-40B4-BE49-F238E27FC236}">
                <a16:creationId xmlns:a16="http://schemas.microsoft.com/office/drawing/2014/main" id="{A66290FC-EA74-57B5-D6F8-2C5B164538B2}"/>
              </a:ext>
            </a:extLst>
          </p:cNvPr>
          <p:cNvGrpSpPr/>
          <p:nvPr/>
        </p:nvGrpSpPr>
        <p:grpSpPr>
          <a:xfrm>
            <a:off x="8713829" y="2299131"/>
            <a:ext cx="1291961" cy="1291843"/>
            <a:chOff x="6393013" y="2175348"/>
            <a:chExt cx="968971" cy="968882"/>
          </a:xfrm>
        </p:grpSpPr>
        <p:sp>
          <p:nvSpPr>
            <p:cNvPr id="30" name="Google Shape;1321;p32">
              <a:extLst>
                <a:ext uri="{FF2B5EF4-FFF2-40B4-BE49-F238E27FC236}">
                  <a16:creationId xmlns:a16="http://schemas.microsoft.com/office/drawing/2014/main" id="{690BFA92-8C8F-12DD-5BD7-071336BF3140}"/>
                </a:ext>
              </a:extLst>
            </p:cNvPr>
            <p:cNvSpPr/>
            <p:nvPr/>
          </p:nvSpPr>
          <p:spPr>
            <a:xfrm>
              <a:off x="6393013" y="2175348"/>
              <a:ext cx="968971" cy="968882"/>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w="76200" cap="flat" cmpd="sng">
              <a:solidFill>
                <a:srgbClr val="F4F4F4"/>
              </a:solidFill>
              <a:prstDash val="solid"/>
              <a:round/>
              <a:headEnd type="none" w="sm" len="sm"/>
              <a:tailEnd type="none" w="sm" len="sm"/>
            </a:ln>
            <a:effectLst>
              <a:outerShdw dist="47625" dir="2400000" algn="bl" rotWithShape="0">
                <a:srgbClr val="844851">
                  <a:alpha val="20000"/>
                </a:srgbClr>
              </a:outerShdw>
            </a:effectLst>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31" name="Google Shape;1322;p32">
              <a:extLst>
                <a:ext uri="{FF2B5EF4-FFF2-40B4-BE49-F238E27FC236}">
                  <a16:creationId xmlns:a16="http://schemas.microsoft.com/office/drawing/2014/main" id="{570D3557-4471-5DA6-DF76-B6B772FC47DA}"/>
                </a:ext>
              </a:extLst>
            </p:cNvPr>
            <p:cNvGrpSpPr/>
            <p:nvPr/>
          </p:nvGrpSpPr>
          <p:grpSpPr>
            <a:xfrm rot="1094357">
              <a:off x="6620082" y="2375367"/>
              <a:ext cx="140879" cy="377212"/>
              <a:chOff x="8054535" y="2325808"/>
              <a:chExt cx="140873" cy="377195"/>
            </a:xfrm>
          </p:grpSpPr>
          <p:sp>
            <p:nvSpPr>
              <p:cNvPr id="38" name="Google Shape;1323;p32">
                <a:extLst>
                  <a:ext uri="{FF2B5EF4-FFF2-40B4-BE49-F238E27FC236}">
                    <a16:creationId xmlns:a16="http://schemas.microsoft.com/office/drawing/2014/main" id="{26CE4FF6-4558-87A9-CB6C-86C5C69687F9}"/>
                  </a:ext>
                </a:extLst>
              </p:cNvPr>
              <p:cNvSpPr/>
              <p:nvPr/>
            </p:nvSpPr>
            <p:spPr>
              <a:xfrm rot="-1112432">
                <a:off x="8065951" y="2595521"/>
                <a:ext cx="118042" cy="91079"/>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cxnSp>
            <p:nvCxnSpPr>
              <p:cNvPr id="39" name="Google Shape;1324;p32">
                <a:extLst>
                  <a:ext uri="{FF2B5EF4-FFF2-40B4-BE49-F238E27FC236}">
                    <a16:creationId xmlns:a16="http://schemas.microsoft.com/office/drawing/2014/main" id="{4435E56C-F36D-4925-4561-5612A6C27FCE}"/>
                  </a:ext>
                </a:extLst>
              </p:cNvPr>
              <p:cNvCxnSpPr/>
              <p:nvPr/>
            </p:nvCxnSpPr>
            <p:spPr>
              <a:xfrm rot="9672007" flipH="1">
                <a:off x="8114497" y="2320161"/>
                <a:ext cx="14895" cy="310694"/>
              </a:xfrm>
              <a:prstGeom prst="straightConnector1">
                <a:avLst/>
              </a:prstGeom>
              <a:noFill/>
              <a:ln w="38100" cap="flat" cmpd="sng">
                <a:solidFill>
                  <a:schemeClr val="accent2"/>
                </a:solidFill>
                <a:prstDash val="solid"/>
                <a:round/>
                <a:headEnd type="none" w="med" len="med"/>
                <a:tailEnd type="none" w="med" len="med"/>
              </a:ln>
            </p:spPr>
          </p:cxnSp>
        </p:grpSp>
        <p:grpSp>
          <p:nvGrpSpPr>
            <p:cNvPr id="32" name="Google Shape;1325;p32">
              <a:extLst>
                <a:ext uri="{FF2B5EF4-FFF2-40B4-BE49-F238E27FC236}">
                  <a16:creationId xmlns:a16="http://schemas.microsoft.com/office/drawing/2014/main" id="{2BED4409-820F-7B9A-188B-64AC0A11DE66}"/>
                </a:ext>
              </a:extLst>
            </p:cNvPr>
            <p:cNvGrpSpPr/>
            <p:nvPr/>
          </p:nvGrpSpPr>
          <p:grpSpPr>
            <a:xfrm>
              <a:off x="6816438" y="2521116"/>
              <a:ext cx="373862" cy="433716"/>
              <a:chOff x="6712100" y="1690104"/>
              <a:chExt cx="373862" cy="433716"/>
            </a:xfrm>
          </p:grpSpPr>
          <p:sp>
            <p:nvSpPr>
              <p:cNvPr id="33" name="Google Shape;1326;p32">
                <a:extLst>
                  <a:ext uri="{FF2B5EF4-FFF2-40B4-BE49-F238E27FC236}">
                    <a16:creationId xmlns:a16="http://schemas.microsoft.com/office/drawing/2014/main" id="{7CA6F073-6AE5-08F7-EA0C-4FC1EA5786A6}"/>
                  </a:ext>
                </a:extLst>
              </p:cNvPr>
              <p:cNvSpPr/>
              <p:nvPr/>
            </p:nvSpPr>
            <p:spPr>
              <a:xfrm rot="-840172">
                <a:off x="6721296" y="2020610"/>
                <a:ext cx="117133" cy="90381"/>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34" name="Google Shape;1327;p32">
                <a:extLst>
                  <a:ext uri="{FF2B5EF4-FFF2-40B4-BE49-F238E27FC236}">
                    <a16:creationId xmlns:a16="http://schemas.microsoft.com/office/drawing/2014/main" id="{F89C0A97-64AC-5BA7-66C6-32C8980F263F}"/>
                  </a:ext>
                </a:extLst>
              </p:cNvPr>
              <p:cNvSpPr/>
              <p:nvPr/>
            </p:nvSpPr>
            <p:spPr>
              <a:xfrm rot="-840172">
                <a:off x="6959634" y="1966664"/>
                <a:ext cx="117133" cy="90381"/>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cxnSp>
            <p:nvCxnSpPr>
              <p:cNvPr id="35" name="Google Shape;1328;p32">
                <a:extLst>
                  <a:ext uri="{FF2B5EF4-FFF2-40B4-BE49-F238E27FC236}">
                    <a16:creationId xmlns:a16="http://schemas.microsoft.com/office/drawing/2014/main" id="{35CD9CE6-1B55-4587-C93C-DE8455503F7E}"/>
                  </a:ext>
                </a:extLst>
              </p:cNvPr>
              <p:cNvCxnSpPr/>
              <p:nvPr/>
            </p:nvCxnSpPr>
            <p:spPr>
              <a:xfrm rot="9975192" flipH="1">
                <a:off x="6782357" y="1747604"/>
                <a:ext cx="14599" cy="308458"/>
              </a:xfrm>
              <a:prstGeom prst="straightConnector1">
                <a:avLst/>
              </a:prstGeom>
              <a:noFill/>
              <a:ln w="38100" cap="flat" cmpd="sng">
                <a:solidFill>
                  <a:schemeClr val="accent3"/>
                </a:solidFill>
                <a:prstDash val="solid"/>
                <a:round/>
                <a:headEnd type="none" w="med" len="med"/>
                <a:tailEnd type="none" w="med" len="med"/>
              </a:ln>
            </p:spPr>
          </p:cxnSp>
          <p:cxnSp>
            <p:nvCxnSpPr>
              <p:cNvPr id="36" name="Google Shape;1329;p32">
                <a:extLst>
                  <a:ext uri="{FF2B5EF4-FFF2-40B4-BE49-F238E27FC236}">
                    <a16:creationId xmlns:a16="http://schemas.microsoft.com/office/drawing/2014/main" id="{1B97E60D-7C85-6AF1-5D37-93D4BF1AF18A}"/>
                  </a:ext>
                </a:extLst>
              </p:cNvPr>
              <p:cNvCxnSpPr/>
              <p:nvPr/>
            </p:nvCxnSpPr>
            <p:spPr>
              <a:xfrm rot="9945810" flipH="1">
                <a:off x="7020384" y="1688162"/>
                <a:ext cx="23083" cy="322169"/>
              </a:xfrm>
              <a:prstGeom prst="straightConnector1">
                <a:avLst/>
              </a:prstGeom>
              <a:noFill/>
              <a:ln w="38100" cap="flat" cmpd="sng">
                <a:solidFill>
                  <a:schemeClr val="accent3"/>
                </a:solidFill>
                <a:prstDash val="solid"/>
                <a:round/>
                <a:headEnd type="none" w="med" len="med"/>
                <a:tailEnd type="none" w="med" len="med"/>
              </a:ln>
            </p:spPr>
          </p:cxnSp>
          <p:cxnSp>
            <p:nvCxnSpPr>
              <p:cNvPr id="37" name="Google Shape;1330;p32">
                <a:extLst>
                  <a:ext uri="{FF2B5EF4-FFF2-40B4-BE49-F238E27FC236}">
                    <a16:creationId xmlns:a16="http://schemas.microsoft.com/office/drawing/2014/main" id="{AB3C478B-4787-E5E9-7767-8467BF267D89}"/>
                  </a:ext>
                </a:extLst>
              </p:cNvPr>
              <p:cNvCxnSpPr/>
              <p:nvPr/>
            </p:nvCxnSpPr>
            <p:spPr>
              <a:xfrm rot="9958137">
                <a:off x="6744381" y="1729405"/>
                <a:ext cx="278372" cy="7004"/>
              </a:xfrm>
              <a:prstGeom prst="straightConnector1">
                <a:avLst/>
              </a:prstGeom>
              <a:noFill/>
              <a:ln w="38100" cap="flat" cmpd="sng">
                <a:solidFill>
                  <a:schemeClr val="accent3"/>
                </a:solidFill>
                <a:prstDash val="solid"/>
                <a:round/>
                <a:headEnd type="none" w="med" len="med"/>
                <a:tailEnd type="none" w="med" len="med"/>
              </a:ln>
            </p:spPr>
          </p:cxnSp>
        </p:grpSp>
      </p:grpSp>
      <p:sp>
        <p:nvSpPr>
          <p:cNvPr id="40" name="Google Shape;1297;p32">
            <a:extLst>
              <a:ext uri="{FF2B5EF4-FFF2-40B4-BE49-F238E27FC236}">
                <a16:creationId xmlns:a16="http://schemas.microsoft.com/office/drawing/2014/main" id="{55F518B1-2DCE-4977-B541-AAF04D99053E}"/>
              </a:ext>
            </a:extLst>
          </p:cNvPr>
          <p:cNvSpPr txBox="1"/>
          <p:nvPr/>
        </p:nvSpPr>
        <p:spPr>
          <a:xfrm>
            <a:off x="3858204" y="1882380"/>
            <a:ext cx="4064924" cy="1023200"/>
          </a:xfrm>
          <a:prstGeom prst="rect">
            <a:avLst/>
          </a:prstGeom>
          <a:noFill/>
          <a:ln>
            <a:noFill/>
          </a:ln>
        </p:spPr>
        <p:txBody>
          <a:bodyPr spcFirstLastPara="1" wrap="square" lIns="121900" tIns="121900" rIns="121900" bIns="121900" anchor="ctr" anchorCtr="0">
            <a:noAutofit/>
          </a:bodyPr>
          <a:lstStyle/>
          <a:p>
            <a:pPr algn="ctr"/>
            <a:r>
              <a:rPr lang="vi-VN" sz="3200"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“Khiêm tốn bao nhiêu cũng chưa đủ, một phút tự kiêu cũng bằng thừa”</a:t>
            </a:r>
            <a:r>
              <a:rPr lang="en-US" sz="3200" i="1" ker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_Hồ Chí Minh</a:t>
            </a:r>
            <a:endParaRPr lang="en-US" sz="3200">
              <a:latin typeface="Times New Roman" panose="02020603050405020304" pitchFamily="18" charset="0"/>
              <a:cs typeface="Times New Roman" panose="02020603050405020304" pitchFamily="18" charset="0"/>
            </a:endParaRPr>
          </a:p>
        </p:txBody>
      </p:sp>
      <p:grpSp>
        <p:nvGrpSpPr>
          <p:cNvPr id="41" name="Google Shape;1331;p32">
            <a:extLst>
              <a:ext uri="{FF2B5EF4-FFF2-40B4-BE49-F238E27FC236}">
                <a16:creationId xmlns:a16="http://schemas.microsoft.com/office/drawing/2014/main" id="{7044F384-69E3-5790-EA58-0B6C2D6A5123}"/>
              </a:ext>
            </a:extLst>
          </p:cNvPr>
          <p:cNvGrpSpPr/>
          <p:nvPr/>
        </p:nvGrpSpPr>
        <p:grpSpPr>
          <a:xfrm rot="722756">
            <a:off x="4897963" y="3632737"/>
            <a:ext cx="1947324" cy="1461611"/>
            <a:chOff x="4533951" y="3059424"/>
            <a:chExt cx="1460464" cy="1096187"/>
          </a:xfrm>
        </p:grpSpPr>
        <p:sp>
          <p:nvSpPr>
            <p:cNvPr id="42" name="Google Shape;1332;p32">
              <a:extLst>
                <a:ext uri="{FF2B5EF4-FFF2-40B4-BE49-F238E27FC236}">
                  <a16:creationId xmlns:a16="http://schemas.microsoft.com/office/drawing/2014/main" id="{FA81DD36-FCEA-7C9B-A71F-6EC1806AA6B8}"/>
                </a:ext>
              </a:extLst>
            </p:cNvPr>
            <p:cNvSpPr/>
            <p:nvPr/>
          </p:nvSpPr>
          <p:spPr>
            <a:xfrm>
              <a:off x="4537517" y="3059424"/>
              <a:ext cx="1456898" cy="1096141"/>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51"/>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16" y="41163"/>
                    <a:pt x="27077" y="41137"/>
                    <a:pt x="27137" y="41137"/>
                  </a:cubicBezTo>
                  <a:cubicBezTo>
                    <a:pt x="27213" y="41137"/>
                    <a:pt x="27287" y="41180"/>
                    <a:pt x="27287" y="41255"/>
                  </a:cubicBezTo>
                  <a:cubicBezTo>
                    <a:pt x="27320" y="41822"/>
                    <a:pt x="27287" y="42323"/>
                    <a:pt x="27187" y="42856"/>
                  </a:cubicBezTo>
                  <a:cubicBezTo>
                    <a:pt x="27754" y="42957"/>
                    <a:pt x="28321" y="43057"/>
                    <a:pt x="28888" y="43157"/>
                  </a:cubicBezTo>
                  <a:cubicBezTo>
                    <a:pt x="29088" y="42156"/>
                    <a:pt x="29355" y="41222"/>
                    <a:pt x="29622" y="40255"/>
                  </a:cubicBezTo>
                  <a:cubicBezTo>
                    <a:pt x="29637" y="40225"/>
                    <a:pt x="29672" y="40208"/>
                    <a:pt x="29709" y="40208"/>
                  </a:cubicBezTo>
                  <a:cubicBezTo>
                    <a:pt x="29755" y="40208"/>
                    <a:pt x="29804" y="40233"/>
                    <a:pt x="29822" y="40288"/>
                  </a:cubicBezTo>
                  <a:cubicBezTo>
                    <a:pt x="29855" y="41289"/>
                    <a:pt x="29822" y="42289"/>
                    <a:pt x="29755" y="43290"/>
                  </a:cubicBezTo>
                  <a:cubicBezTo>
                    <a:pt x="33410" y="43814"/>
                    <a:pt x="36929" y="44096"/>
                    <a:pt x="40369" y="44096"/>
                  </a:cubicBezTo>
                  <a:cubicBezTo>
                    <a:pt x="4437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399"/>
                    <a:pt x="54362" y="35379"/>
                    <a:pt x="54381" y="35379"/>
                  </a:cubicBezTo>
                  <a:cubicBezTo>
                    <a:pt x="54394" y="35379"/>
                    <a:pt x="54406" y="35390"/>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1008"/>
                  </a:cubicBezTo>
                  <a:cubicBezTo>
                    <a:pt x="54106" y="15570"/>
                    <a:pt x="51638" y="11601"/>
                    <a:pt x="48936" y="8599"/>
                  </a:cubicBezTo>
                  <a:cubicBezTo>
                    <a:pt x="47401" y="6530"/>
                    <a:pt x="45333" y="4929"/>
                    <a:pt x="43265" y="3695"/>
                  </a:cubicBezTo>
                  <a:cubicBezTo>
                    <a:pt x="43098" y="3562"/>
                    <a:pt x="42931" y="3462"/>
                    <a:pt x="42765" y="3362"/>
                  </a:cubicBezTo>
                  <a:cubicBezTo>
                    <a:pt x="38862" y="726"/>
                    <a:pt x="34759" y="126"/>
                    <a:pt x="30689" y="26"/>
                  </a:cubicBezTo>
                  <a:cubicBezTo>
                    <a:pt x="30208" y="10"/>
                    <a:pt x="29724" y="1"/>
                    <a:pt x="29237" y="1"/>
                  </a:cubicBezTo>
                  <a:close/>
                </a:path>
              </a:pathLst>
            </a:custGeom>
            <a:solidFill>
              <a:srgbClr val="F4F4F4"/>
            </a:solidFill>
            <a:ln w="228600" cap="flat" cmpd="sng">
              <a:solidFill>
                <a:srgbClr val="F4F4F4"/>
              </a:solidFill>
              <a:prstDash val="solid"/>
              <a:round/>
              <a:headEnd type="none" w="sm" len="sm"/>
              <a:tailEnd type="none" w="sm" len="sm"/>
            </a:ln>
            <a:effectLst>
              <a:outerShdw dist="38100" dir="2400000" algn="bl" rotWithShape="0">
                <a:srgbClr val="844851">
                  <a:alpha val="21000"/>
                </a:srgbClr>
              </a:outerShdw>
            </a:effectLst>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3" name="Google Shape;1333;p32">
              <a:extLst>
                <a:ext uri="{FF2B5EF4-FFF2-40B4-BE49-F238E27FC236}">
                  <a16:creationId xmlns:a16="http://schemas.microsoft.com/office/drawing/2014/main" id="{9DF8EE46-1FCE-6EA7-2B45-D01B2FDA38BD}"/>
                </a:ext>
              </a:extLst>
            </p:cNvPr>
            <p:cNvSpPr/>
            <p:nvPr/>
          </p:nvSpPr>
          <p:spPr>
            <a:xfrm>
              <a:off x="4533951" y="3059450"/>
              <a:ext cx="1456898" cy="1096141"/>
            </a:xfrm>
            <a:custGeom>
              <a:avLst/>
              <a:gdLst/>
              <a:ahLst/>
              <a:cxnLst/>
              <a:rect l="l" t="t" r="r" b="b"/>
              <a:pathLst>
                <a:path w="58610" h="44097" extrusionOk="0">
                  <a:moveTo>
                    <a:pt x="29237" y="1"/>
                  </a:moveTo>
                  <a:cubicBezTo>
                    <a:pt x="26559" y="1"/>
                    <a:pt x="23816" y="300"/>
                    <a:pt x="21049" y="1627"/>
                  </a:cubicBezTo>
                  <a:cubicBezTo>
                    <a:pt x="19381" y="2461"/>
                    <a:pt x="17680" y="3528"/>
                    <a:pt x="15979" y="4929"/>
                  </a:cubicBezTo>
                  <a:cubicBezTo>
                    <a:pt x="11509" y="8699"/>
                    <a:pt x="7172" y="13602"/>
                    <a:pt x="3203" y="24677"/>
                  </a:cubicBezTo>
                  <a:cubicBezTo>
                    <a:pt x="2102" y="27779"/>
                    <a:pt x="1035" y="31348"/>
                    <a:pt x="1" y="35485"/>
                  </a:cubicBezTo>
                  <a:cubicBezTo>
                    <a:pt x="1535" y="35985"/>
                    <a:pt x="3003" y="36485"/>
                    <a:pt x="4471" y="36952"/>
                  </a:cubicBezTo>
                  <a:cubicBezTo>
                    <a:pt x="5038" y="35018"/>
                    <a:pt x="5571" y="33083"/>
                    <a:pt x="6272" y="31181"/>
                  </a:cubicBezTo>
                  <a:cubicBezTo>
                    <a:pt x="6272" y="31165"/>
                    <a:pt x="6289" y="31156"/>
                    <a:pt x="6305" y="31156"/>
                  </a:cubicBezTo>
                  <a:cubicBezTo>
                    <a:pt x="6322" y="31156"/>
                    <a:pt x="6339" y="31165"/>
                    <a:pt x="6339" y="31181"/>
                  </a:cubicBezTo>
                  <a:cubicBezTo>
                    <a:pt x="6505" y="33150"/>
                    <a:pt x="6138" y="35084"/>
                    <a:pt x="5738" y="36952"/>
                  </a:cubicBezTo>
                  <a:cubicBezTo>
                    <a:pt x="5705" y="37086"/>
                    <a:pt x="5705" y="37219"/>
                    <a:pt x="5671" y="37353"/>
                  </a:cubicBezTo>
                  <a:cubicBezTo>
                    <a:pt x="13177" y="39721"/>
                    <a:pt x="19982" y="41556"/>
                    <a:pt x="26386" y="42723"/>
                  </a:cubicBezTo>
                  <a:cubicBezTo>
                    <a:pt x="26586" y="42189"/>
                    <a:pt x="26820" y="41656"/>
                    <a:pt x="26987" y="41222"/>
                  </a:cubicBezTo>
                  <a:cubicBezTo>
                    <a:pt x="27001" y="41163"/>
                    <a:pt x="27061" y="41137"/>
                    <a:pt x="27123" y="41137"/>
                  </a:cubicBezTo>
                  <a:cubicBezTo>
                    <a:pt x="27203" y="41137"/>
                    <a:pt x="27287" y="41180"/>
                    <a:pt x="27287" y="41255"/>
                  </a:cubicBezTo>
                  <a:cubicBezTo>
                    <a:pt x="27320" y="41822"/>
                    <a:pt x="27287" y="42323"/>
                    <a:pt x="27187" y="42856"/>
                  </a:cubicBezTo>
                  <a:cubicBezTo>
                    <a:pt x="27754" y="42957"/>
                    <a:pt x="28321" y="43057"/>
                    <a:pt x="28888" y="43157"/>
                  </a:cubicBezTo>
                  <a:cubicBezTo>
                    <a:pt x="29088" y="42189"/>
                    <a:pt x="29355" y="41222"/>
                    <a:pt x="29622" y="40255"/>
                  </a:cubicBezTo>
                  <a:cubicBezTo>
                    <a:pt x="29637" y="40225"/>
                    <a:pt x="29679" y="40208"/>
                    <a:pt x="29720" y="40208"/>
                  </a:cubicBezTo>
                  <a:cubicBezTo>
                    <a:pt x="29771" y="40208"/>
                    <a:pt x="29822" y="40233"/>
                    <a:pt x="29822" y="40288"/>
                  </a:cubicBezTo>
                  <a:cubicBezTo>
                    <a:pt x="29855" y="41289"/>
                    <a:pt x="29822" y="42289"/>
                    <a:pt x="29755" y="43290"/>
                  </a:cubicBezTo>
                  <a:cubicBezTo>
                    <a:pt x="33395" y="43814"/>
                    <a:pt x="36913" y="44096"/>
                    <a:pt x="40356" y="44096"/>
                  </a:cubicBezTo>
                  <a:cubicBezTo>
                    <a:pt x="44360" y="44096"/>
                    <a:pt x="48264" y="43715"/>
                    <a:pt x="52138" y="42890"/>
                  </a:cubicBezTo>
                  <a:cubicBezTo>
                    <a:pt x="52238" y="41689"/>
                    <a:pt x="52438" y="40521"/>
                    <a:pt x="52772" y="39321"/>
                  </a:cubicBezTo>
                  <a:cubicBezTo>
                    <a:pt x="52786" y="39279"/>
                    <a:pt x="52817" y="39260"/>
                    <a:pt x="52849" y="39260"/>
                  </a:cubicBezTo>
                  <a:cubicBezTo>
                    <a:pt x="52893" y="39260"/>
                    <a:pt x="52938" y="39296"/>
                    <a:pt x="52938" y="39354"/>
                  </a:cubicBezTo>
                  <a:cubicBezTo>
                    <a:pt x="52938" y="40388"/>
                    <a:pt x="53039" y="41522"/>
                    <a:pt x="53105" y="42690"/>
                  </a:cubicBezTo>
                  <a:cubicBezTo>
                    <a:pt x="53639" y="42556"/>
                    <a:pt x="54206" y="42423"/>
                    <a:pt x="54740" y="42289"/>
                  </a:cubicBezTo>
                  <a:cubicBezTo>
                    <a:pt x="54673" y="39988"/>
                    <a:pt x="54440" y="37719"/>
                    <a:pt x="54339" y="35418"/>
                  </a:cubicBezTo>
                  <a:cubicBezTo>
                    <a:pt x="54339" y="35401"/>
                    <a:pt x="54356" y="35393"/>
                    <a:pt x="54373" y="35393"/>
                  </a:cubicBezTo>
                  <a:cubicBezTo>
                    <a:pt x="54390" y="35393"/>
                    <a:pt x="54406" y="35401"/>
                    <a:pt x="54406" y="35418"/>
                  </a:cubicBezTo>
                  <a:cubicBezTo>
                    <a:pt x="54773" y="37619"/>
                    <a:pt x="55207" y="39854"/>
                    <a:pt x="55574" y="42056"/>
                  </a:cubicBezTo>
                  <a:cubicBezTo>
                    <a:pt x="56374" y="41856"/>
                    <a:pt x="57141" y="41622"/>
                    <a:pt x="57942" y="41355"/>
                  </a:cubicBezTo>
                  <a:cubicBezTo>
                    <a:pt x="58609" y="41122"/>
                    <a:pt x="57809" y="32049"/>
                    <a:pt x="57709" y="31482"/>
                  </a:cubicBezTo>
                  <a:cubicBezTo>
                    <a:pt x="57642" y="31181"/>
                    <a:pt x="57575" y="30915"/>
                    <a:pt x="57542" y="30614"/>
                  </a:cubicBezTo>
                  <a:cubicBezTo>
                    <a:pt x="56941" y="27546"/>
                    <a:pt x="56408" y="23476"/>
                    <a:pt x="55707" y="20974"/>
                  </a:cubicBezTo>
                  <a:cubicBezTo>
                    <a:pt x="52905" y="11467"/>
                    <a:pt x="47401" y="6464"/>
                    <a:pt x="42765" y="3362"/>
                  </a:cubicBezTo>
                  <a:cubicBezTo>
                    <a:pt x="38862" y="726"/>
                    <a:pt x="34759" y="126"/>
                    <a:pt x="30689" y="26"/>
                  </a:cubicBezTo>
                  <a:cubicBezTo>
                    <a:pt x="30208" y="10"/>
                    <a:pt x="29724" y="1"/>
                    <a:pt x="29237" y="1"/>
                  </a:cubicBezTo>
                  <a:close/>
                </a:path>
              </a:pathLst>
            </a:custGeom>
            <a:solidFill>
              <a:srgbClr val="DB722F"/>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4" name="Google Shape;1334;p32">
              <a:extLst>
                <a:ext uri="{FF2B5EF4-FFF2-40B4-BE49-F238E27FC236}">
                  <a16:creationId xmlns:a16="http://schemas.microsoft.com/office/drawing/2014/main" id="{3BDA8748-B82D-A349-9480-A9A45E0E39C6}"/>
                </a:ext>
              </a:extLst>
            </p:cNvPr>
            <p:cNvSpPr/>
            <p:nvPr/>
          </p:nvSpPr>
          <p:spPr>
            <a:xfrm>
              <a:off x="4533951" y="3672854"/>
              <a:ext cx="1456898" cy="482758"/>
            </a:xfrm>
            <a:custGeom>
              <a:avLst/>
              <a:gdLst/>
              <a:ahLst/>
              <a:cxnLst/>
              <a:rect l="l" t="t" r="r" b="b"/>
              <a:pathLst>
                <a:path w="58610" h="19421" extrusionOk="0">
                  <a:moveTo>
                    <a:pt x="3203" y="1"/>
                  </a:moveTo>
                  <a:cubicBezTo>
                    <a:pt x="2102" y="3103"/>
                    <a:pt x="1035" y="6672"/>
                    <a:pt x="1" y="10809"/>
                  </a:cubicBezTo>
                  <a:cubicBezTo>
                    <a:pt x="1535" y="11309"/>
                    <a:pt x="3003" y="11809"/>
                    <a:pt x="4471" y="12276"/>
                  </a:cubicBezTo>
                  <a:cubicBezTo>
                    <a:pt x="5038" y="10342"/>
                    <a:pt x="5571" y="8407"/>
                    <a:pt x="6272" y="6505"/>
                  </a:cubicBezTo>
                  <a:cubicBezTo>
                    <a:pt x="6272" y="6489"/>
                    <a:pt x="6289" y="6480"/>
                    <a:pt x="6305" y="6480"/>
                  </a:cubicBezTo>
                  <a:cubicBezTo>
                    <a:pt x="6322" y="6480"/>
                    <a:pt x="6339" y="6489"/>
                    <a:pt x="6339" y="6505"/>
                  </a:cubicBezTo>
                  <a:cubicBezTo>
                    <a:pt x="6505" y="8474"/>
                    <a:pt x="6138" y="10408"/>
                    <a:pt x="5738" y="12276"/>
                  </a:cubicBezTo>
                  <a:cubicBezTo>
                    <a:pt x="5705" y="12410"/>
                    <a:pt x="5705" y="12543"/>
                    <a:pt x="5671" y="12677"/>
                  </a:cubicBezTo>
                  <a:cubicBezTo>
                    <a:pt x="13177" y="15045"/>
                    <a:pt x="19982" y="16880"/>
                    <a:pt x="26386" y="18047"/>
                  </a:cubicBezTo>
                  <a:cubicBezTo>
                    <a:pt x="26586" y="17513"/>
                    <a:pt x="26820" y="16980"/>
                    <a:pt x="26987" y="16546"/>
                  </a:cubicBezTo>
                  <a:cubicBezTo>
                    <a:pt x="27001" y="16487"/>
                    <a:pt x="27061" y="16461"/>
                    <a:pt x="27123" y="16461"/>
                  </a:cubicBezTo>
                  <a:cubicBezTo>
                    <a:pt x="27203" y="16461"/>
                    <a:pt x="27287" y="16504"/>
                    <a:pt x="27287" y="16579"/>
                  </a:cubicBezTo>
                  <a:cubicBezTo>
                    <a:pt x="27320" y="17146"/>
                    <a:pt x="27287" y="17647"/>
                    <a:pt x="27187" y="18180"/>
                  </a:cubicBezTo>
                  <a:cubicBezTo>
                    <a:pt x="27754" y="18281"/>
                    <a:pt x="28321" y="18381"/>
                    <a:pt x="28888" y="18481"/>
                  </a:cubicBezTo>
                  <a:cubicBezTo>
                    <a:pt x="29088" y="17513"/>
                    <a:pt x="29355" y="16546"/>
                    <a:pt x="29622" y="15579"/>
                  </a:cubicBezTo>
                  <a:cubicBezTo>
                    <a:pt x="29637" y="15549"/>
                    <a:pt x="29679" y="15532"/>
                    <a:pt x="29720" y="15532"/>
                  </a:cubicBezTo>
                  <a:cubicBezTo>
                    <a:pt x="29771" y="15532"/>
                    <a:pt x="29822" y="15557"/>
                    <a:pt x="29822" y="15612"/>
                  </a:cubicBezTo>
                  <a:cubicBezTo>
                    <a:pt x="29855" y="16613"/>
                    <a:pt x="29822" y="17613"/>
                    <a:pt x="29755" y="18614"/>
                  </a:cubicBezTo>
                  <a:cubicBezTo>
                    <a:pt x="33395" y="19138"/>
                    <a:pt x="36913" y="19420"/>
                    <a:pt x="40356" y="19420"/>
                  </a:cubicBezTo>
                  <a:cubicBezTo>
                    <a:pt x="44360" y="19420"/>
                    <a:pt x="48264" y="19039"/>
                    <a:pt x="52138" y="18214"/>
                  </a:cubicBezTo>
                  <a:cubicBezTo>
                    <a:pt x="52238" y="17013"/>
                    <a:pt x="52438" y="15845"/>
                    <a:pt x="52772" y="14645"/>
                  </a:cubicBezTo>
                  <a:cubicBezTo>
                    <a:pt x="52786" y="14603"/>
                    <a:pt x="52817" y="14584"/>
                    <a:pt x="52849" y="14584"/>
                  </a:cubicBezTo>
                  <a:cubicBezTo>
                    <a:pt x="52893" y="14584"/>
                    <a:pt x="52938" y="14620"/>
                    <a:pt x="52938" y="14678"/>
                  </a:cubicBezTo>
                  <a:cubicBezTo>
                    <a:pt x="52938" y="15712"/>
                    <a:pt x="53039" y="16846"/>
                    <a:pt x="53105" y="18014"/>
                  </a:cubicBezTo>
                  <a:cubicBezTo>
                    <a:pt x="53639" y="17880"/>
                    <a:pt x="54206" y="17747"/>
                    <a:pt x="54740" y="17613"/>
                  </a:cubicBezTo>
                  <a:cubicBezTo>
                    <a:pt x="54673" y="15312"/>
                    <a:pt x="54440" y="13043"/>
                    <a:pt x="54339" y="10742"/>
                  </a:cubicBezTo>
                  <a:cubicBezTo>
                    <a:pt x="54339" y="10725"/>
                    <a:pt x="54356" y="10717"/>
                    <a:pt x="54373" y="10717"/>
                  </a:cubicBezTo>
                  <a:cubicBezTo>
                    <a:pt x="54390" y="10717"/>
                    <a:pt x="54406" y="10725"/>
                    <a:pt x="54406" y="10742"/>
                  </a:cubicBezTo>
                  <a:cubicBezTo>
                    <a:pt x="54773" y="12943"/>
                    <a:pt x="55207" y="15178"/>
                    <a:pt x="55574" y="17380"/>
                  </a:cubicBezTo>
                  <a:cubicBezTo>
                    <a:pt x="56374" y="17180"/>
                    <a:pt x="57141" y="16946"/>
                    <a:pt x="57942" y="16679"/>
                  </a:cubicBezTo>
                  <a:cubicBezTo>
                    <a:pt x="58609" y="16446"/>
                    <a:pt x="57809" y="7373"/>
                    <a:pt x="57709" y="6772"/>
                  </a:cubicBezTo>
                  <a:cubicBezTo>
                    <a:pt x="57642" y="6505"/>
                    <a:pt x="57575" y="6239"/>
                    <a:pt x="57542" y="5938"/>
                  </a:cubicBezTo>
                  <a:cubicBezTo>
                    <a:pt x="51178" y="7340"/>
                    <a:pt x="44659" y="8049"/>
                    <a:pt x="38143" y="8049"/>
                  </a:cubicBezTo>
                  <a:cubicBezTo>
                    <a:pt x="31475" y="8049"/>
                    <a:pt x="24809" y="7306"/>
                    <a:pt x="18314" y="5805"/>
                  </a:cubicBezTo>
                  <a:cubicBezTo>
                    <a:pt x="13043" y="4604"/>
                    <a:pt x="7773" y="2836"/>
                    <a:pt x="3203" y="1"/>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5" name="Google Shape;1335;p32">
              <a:extLst>
                <a:ext uri="{FF2B5EF4-FFF2-40B4-BE49-F238E27FC236}">
                  <a16:creationId xmlns:a16="http://schemas.microsoft.com/office/drawing/2014/main" id="{2FCC7A61-2672-B050-9211-E2123CE65C3F}"/>
                </a:ext>
              </a:extLst>
            </p:cNvPr>
            <p:cNvSpPr/>
            <p:nvPr/>
          </p:nvSpPr>
          <p:spPr>
            <a:xfrm>
              <a:off x="4695655" y="3541129"/>
              <a:ext cx="234680" cy="340299"/>
            </a:xfrm>
            <a:custGeom>
              <a:avLst/>
              <a:gdLst/>
              <a:ahLst/>
              <a:cxnLst/>
              <a:rect l="l" t="t" r="r" b="b"/>
              <a:pathLst>
                <a:path w="9441" h="13690" extrusionOk="0">
                  <a:moveTo>
                    <a:pt x="5102" y="0"/>
                  </a:moveTo>
                  <a:cubicBezTo>
                    <a:pt x="4167" y="0"/>
                    <a:pt x="3180" y="325"/>
                    <a:pt x="2402" y="930"/>
                  </a:cubicBezTo>
                  <a:cubicBezTo>
                    <a:pt x="1168" y="1864"/>
                    <a:pt x="567" y="3298"/>
                    <a:pt x="367" y="4666"/>
                  </a:cubicBezTo>
                  <a:cubicBezTo>
                    <a:pt x="0" y="6901"/>
                    <a:pt x="567" y="9103"/>
                    <a:pt x="1868" y="10737"/>
                  </a:cubicBezTo>
                  <a:cubicBezTo>
                    <a:pt x="3203" y="12372"/>
                    <a:pt x="5271" y="13439"/>
                    <a:pt x="7572" y="13672"/>
                  </a:cubicBezTo>
                  <a:cubicBezTo>
                    <a:pt x="7686" y="13683"/>
                    <a:pt x="7799" y="13690"/>
                    <a:pt x="7911" y="13690"/>
                  </a:cubicBezTo>
                  <a:cubicBezTo>
                    <a:pt x="8160" y="13690"/>
                    <a:pt x="8399" y="13654"/>
                    <a:pt x="8606" y="13539"/>
                  </a:cubicBezTo>
                  <a:cubicBezTo>
                    <a:pt x="9207" y="13239"/>
                    <a:pt x="9340" y="12472"/>
                    <a:pt x="9374" y="11871"/>
                  </a:cubicBezTo>
                  <a:cubicBezTo>
                    <a:pt x="9440" y="9436"/>
                    <a:pt x="9340" y="6968"/>
                    <a:pt x="8940" y="4633"/>
                  </a:cubicBezTo>
                  <a:cubicBezTo>
                    <a:pt x="8707" y="3065"/>
                    <a:pt x="8073" y="997"/>
                    <a:pt x="6538" y="296"/>
                  </a:cubicBezTo>
                  <a:cubicBezTo>
                    <a:pt x="6103" y="96"/>
                    <a:pt x="5610" y="0"/>
                    <a:pt x="5102" y="0"/>
                  </a:cubicBezTo>
                  <a:close/>
                </a:path>
              </a:pathLst>
            </a:custGeom>
            <a:solidFill>
              <a:srgbClr val="EDB59E"/>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6" name="Google Shape;1336;p32">
              <a:extLst>
                <a:ext uri="{FF2B5EF4-FFF2-40B4-BE49-F238E27FC236}">
                  <a16:creationId xmlns:a16="http://schemas.microsoft.com/office/drawing/2014/main" id="{90A13CB6-D9EA-2D62-1EAE-1887EB519DA4}"/>
                </a:ext>
              </a:extLst>
            </p:cNvPr>
            <p:cNvSpPr/>
            <p:nvPr/>
          </p:nvSpPr>
          <p:spPr>
            <a:xfrm>
              <a:off x="5640121" y="3664277"/>
              <a:ext cx="269505" cy="319891"/>
            </a:xfrm>
            <a:custGeom>
              <a:avLst/>
              <a:gdLst/>
              <a:ahLst/>
              <a:cxnLst/>
              <a:rect l="l" t="t" r="r" b="b"/>
              <a:pathLst>
                <a:path w="10842" h="12869" extrusionOk="0">
                  <a:moveTo>
                    <a:pt x="6331" y="1"/>
                  </a:moveTo>
                  <a:cubicBezTo>
                    <a:pt x="6153" y="1"/>
                    <a:pt x="5976" y="15"/>
                    <a:pt x="5804" y="46"/>
                  </a:cubicBezTo>
                  <a:cubicBezTo>
                    <a:pt x="4136" y="346"/>
                    <a:pt x="3036" y="2214"/>
                    <a:pt x="2402" y="3648"/>
                  </a:cubicBezTo>
                  <a:cubicBezTo>
                    <a:pt x="1434" y="5816"/>
                    <a:pt x="734" y="8185"/>
                    <a:pt x="200" y="10553"/>
                  </a:cubicBezTo>
                  <a:cubicBezTo>
                    <a:pt x="67" y="11154"/>
                    <a:pt x="0" y="11921"/>
                    <a:pt x="500" y="12388"/>
                  </a:cubicBezTo>
                  <a:cubicBezTo>
                    <a:pt x="767" y="12621"/>
                    <a:pt x="1134" y="12688"/>
                    <a:pt x="1468" y="12755"/>
                  </a:cubicBezTo>
                  <a:cubicBezTo>
                    <a:pt x="1948" y="12831"/>
                    <a:pt x="2426" y="12869"/>
                    <a:pt x="2898" y="12869"/>
                  </a:cubicBezTo>
                  <a:cubicBezTo>
                    <a:pt x="4689" y="12869"/>
                    <a:pt x="6386" y="12331"/>
                    <a:pt x="7706" y="11354"/>
                  </a:cubicBezTo>
                  <a:cubicBezTo>
                    <a:pt x="9407" y="10086"/>
                    <a:pt x="10508" y="8085"/>
                    <a:pt x="10708" y="5850"/>
                  </a:cubicBezTo>
                  <a:cubicBezTo>
                    <a:pt x="10841" y="4482"/>
                    <a:pt x="10608" y="2914"/>
                    <a:pt x="9674" y="1713"/>
                  </a:cubicBezTo>
                  <a:cubicBezTo>
                    <a:pt x="8860" y="667"/>
                    <a:pt x="7540" y="1"/>
                    <a:pt x="6331" y="1"/>
                  </a:cubicBezTo>
                  <a:close/>
                </a:path>
              </a:pathLst>
            </a:custGeom>
            <a:solidFill>
              <a:srgbClr val="EDB59E"/>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7" name="Google Shape;1337;p32">
              <a:extLst>
                <a:ext uri="{FF2B5EF4-FFF2-40B4-BE49-F238E27FC236}">
                  <a16:creationId xmlns:a16="http://schemas.microsoft.com/office/drawing/2014/main" id="{22D00AB1-070F-8C81-F1E5-FF17469F5F9C}"/>
                </a:ext>
              </a:extLst>
            </p:cNvPr>
            <p:cNvSpPr/>
            <p:nvPr/>
          </p:nvSpPr>
          <p:spPr>
            <a:xfrm>
              <a:off x="5705274" y="3771044"/>
              <a:ext cx="172014" cy="146659"/>
            </a:xfrm>
            <a:custGeom>
              <a:avLst/>
              <a:gdLst/>
              <a:ahLst/>
              <a:cxnLst/>
              <a:rect l="l" t="t" r="r" b="b"/>
              <a:pathLst>
                <a:path w="6920" h="5900" extrusionOk="0">
                  <a:moveTo>
                    <a:pt x="5411" y="1"/>
                  </a:moveTo>
                  <a:cubicBezTo>
                    <a:pt x="4787" y="1"/>
                    <a:pt x="4115" y="352"/>
                    <a:pt x="3517" y="721"/>
                  </a:cubicBezTo>
                  <a:cubicBezTo>
                    <a:pt x="2750" y="1188"/>
                    <a:pt x="2082" y="1822"/>
                    <a:pt x="1549" y="2589"/>
                  </a:cubicBezTo>
                  <a:cubicBezTo>
                    <a:pt x="1282" y="2889"/>
                    <a:pt x="1082" y="3223"/>
                    <a:pt x="882" y="3590"/>
                  </a:cubicBezTo>
                  <a:cubicBezTo>
                    <a:pt x="581" y="4123"/>
                    <a:pt x="315" y="4690"/>
                    <a:pt x="114" y="5291"/>
                  </a:cubicBezTo>
                  <a:cubicBezTo>
                    <a:pt x="0" y="5611"/>
                    <a:pt x="246" y="5899"/>
                    <a:pt x="466" y="5899"/>
                  </a:cubicBezTo>
                  <a:cubicBezTo>
                    <a:pt x="567" y="5899"/>
                    <a:pt x="662" y="5838"/>
                    <a:pt x="715" y="5691"/>
                  </a:cubicBezTo>
                  <a:cubicBezTo>
                    <a:pt x="1015" y="4790"/>
                    <a:pt x="1449" y="3956"/>
                    <a:pt x="1949" y="3256"/>
                  </a:cubicBezTo>
                  <a:cubicBezTo>
                    <a:pt x="2408" y="3138"/>
                    <a:pt x="2917" y="3054"/>
                    <a:pt x="3405" y="3054"/>
                  </a:cubicBezTo>
                  <a:cubicBezTo>
                    <a:pt x="4301" y="3054"/>
                    <a:pt x="5128" y="3338"/>
                    <a:pt x="5452" y="4223"/>
                  </a:cubicBezTo>
                  <a:cubicBezTo>
                    <a:pt x="5452" y="4223"/>
                    <a:pt x="5485" y="4223"/>
                    <a:pt x="5485" y="4190"/>
                  </a:cubicBezTo>
                  <a:cubicBezTo>
                    <a:pt x="5485" y="2642"/>
                    <a:pt x="4416" y="2329"/>
                    <a:pt x="3301" y="2329"/>
                  </a:cubicBezTo>
                  <a:cubicBezTo>
                    <a:pt x="3097" y="2329"/>
                    <a:pt x="2891" y="2339"/>
                    <a:pt x="2690" y="2355"/>
                  </a:cubicBezTo>
                  <a:lnTo>
                    <a:pt x="2690" y="2355"/>
                  </a:lnTo>
                  <a:cubicBezTo>
                    <a:pt x="2716" y="2351"/>
                    <a:pt x="2719" y="2322"/>
                    <a:pt x="2750" y="2322"/>
                  </a:cubicBezTo>
                  <a:cubicBezTo>
                    <a:pt x="3458" y="1638"/>
                    <a:pt x="4648" y="669"/>
                    <a:pt x="5745" y="669"/>
                  </a:cubicBezTo>
                  <a:cubicBezTo>
                    <a:pt x="6147" y="669"/>
                    <a:pt x="6537" y="799"/>
                    <a:pt x="6886" y="1121"/>
                  </a:cubicBezTo>
                  <a:cubicBezTo>
                    <a:pt x="6886" y="1121"/>
                    <a:pt x="6919" y="1121"/>
                    <a:pt x="6886" y="1088"/>
                  </a:cubicBezTo>
                  <a:cubicBezTo>
                    <a:pt x="6492" y="283"/>
                    <a:pt x="5970" y="1"/>
                    <a:pt x="5411" y="1"/>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8" name="Google Shape;1338;p32">
              <a:extLst>
                <a:ext uri="{FF2B5EF4-FFF2-40B4-BE49-F238E27FC236}">
                  <a16:creationId xmlns:a16="http://schemas.microsoft.com/office/drawing/2014/main" id="{4732A52A-C6DF-19EF-8CC4-AF6EC4A1BAA7}"/>
                </a:ext>
              </a:extLst>
            </p:cNvPr>
            <p:cNvSpPr/>
            <p:nvPr/>
          </p:nvSpPr>
          <p:spPr>
            <a:xfrm>
              <a:off x="4728816" y="3651500"/>
              <a:ext cx="134852" cy="176364"/>
            </a:xfrm>
            <a:custGeom>
              <a:avLst/>
              <a:gdLst/>
              <a:ahLst/>
              <a:cxnLst/>
              <a:rect l="l" t="t" r="r" b="b"/>
              <a:pathLst>
                <a:path w="5425" h="7095" extrusionOk="0">
                  <a:moveTo>
                    <a:pt x="1350" y="0"/>
                  </a:moveTo>
                  <a:cubicBezTo>
                    <a:pt x="928" y="0"/>
                    <a:pt x="485" y="194"/>
                    <a:pt x="34" y="693"/>
                  </a:cubicBezTo>
                  <a:cubicBezTo>
                    <a:pt x="1" y="693"/>
                    <a:pt x="34" y="726"/>
                    <a:pt x="67" y="726"/>
                  </a:cubicBezTo>
                  <a:cubicBezTo>
                    <a:pt x="318" y="595"/>
                    <a:pt x="567" y="538"/>
                    <a:pt x="810" y="538"/>
                  </a:cubicBezTo>
                  <a:cubicBezTo>
                    <a:pt x="2051" y="538"/>
                    <a:pt x="3145" y="2046"/>
                    <a:pt x="3703" y="2995"/>
                  </a:cubicBezTo>
                  <a:lnTo>
                    <a:pt x="3737" y="3095"/>
                  </a:lnTo>
                  <a:cubicBezTo>
                    <a:pt x="3217" y="2884"/>
                    <a:pt x="2661" y="2709"/>
                    <a:pt x="2152" y="2709"/>
                  </a:cubicBezTo>
                  <a:cubicBezTo>
                    <a:pt x="1453" y="2709"/>
                    <a:pt x="843" y="3039"/>
                    <a:pt x="534" y="4062"/>
                  </a:cubicBezTo>
                  <a:cubicBezTo>
                    <a:pt x="534" y="4086"/>
                    <a:pt x="551" y="4109"/>
                    <a:pt x="561" y="4109"/>
                  </a:cubicBezTo>
                  <a:cubicBezTo>
                    <a:pt x="565" y="4109"/>
                    <a:pt x="568" y="4105"/>
                    <a:pt x="568" y="4095"/>
                  </a:cubicBezTo>
                  <a:cubicBezTo>
                    <a:pt x="934" y="3602"/>
                    <a:pt x="1431" y="3419"/>
                    <a:pt x="1971" y="3419"/>
                  </a:cubicBezTo>
                  <a:cubicBezTo>
                    <a:pt x="2710" y="3419"/>
                    <a:pt x="3529" y="3763"/>
                    <a:pt x="4204" y="4129"/>
                  </a:cubicBezTo>
                  <a:cubicBezTo>
                    <a:pt x="4504" y="4963"/>
                    <a:pt x="4671" y="5863"/>
                    <a:pt x="4704" y="6831"/>
                  </a:cubicBezTo>
                  <a:cubicBezTo>
                    <a:pt x="4717" y="7014"/>
                    <a:pt x="4833" y="7094"/>
                    <a:pt x="4967" y="7094"/>
                  </a:cubicBezTo>
                  <a:cubicBezTo>
                    <a:pt x="5174" y="7094"/>
                    <a:pt x="5425" y="6901"/>
                    <a:pt x="5404" y="6597"/>
                  </a:cubicBezTo>
                  <a:cubicBezTo>
                    <a:pt x="5371" y="5963"/>
                    <a:pt x="5271" y="5330"/>
                    <a:pt x="5138" y="4763"/>
                  </a:cubicBezTo>
                  <a:cubicBezTo>
                    <a:pt x="5038" y="4362"/>
                    <a:pt x="4904" y="3962"/>
                    <a:pt x="4771" y="3595"/>
                  </a:cubicBezTo>
                  <a:cubicBezTo>
                    <a:pt x="4437" y="2728"/>
                    <a:pt x="3970" y="1927"/>
                    <a:pt x="3370" y="1260"/>
                  </a:cubicBezTo>
                  <a:cubicBezTo>
                    <a:pt x="2811" y="637"/>
                    <a:pt x="2114" y="0"/>
                    <a:pt x="1350" y="0"/>
                  </a:cubicBezTo>
                  <a:close/>
                </a:path>
              </a:pathLst>
            </a:custGeom>
            <a:solidFill>
              <a:srgbClr val="000000">
                <a:alpha val="2723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49" name="Google Shape;1339;p32">
              <a:extLst>
                <a:ext uri="{FF2B5EF4-FFF2-40B4-BE49-F238E27FC236}">
                  <a16:creationId xmlns:a16="http://schemas.microsoft.com/office/drawing/2014/main" id="{0BF9A3F3-3E42-07FB-83BE-F5B76F0FF8FE}"/>
                </a:ext>
              </a:extLst>
            </p:cNvPr>
            <p:cNvSpPr/>
            <p:nvPr/>
          </p:nvSpPr>
          <p:spPr>
            <a:xfrm>
              <a:off x="4850721" y="3093954"/>
              <a:ext cx="940310" cy="962930"/>
            </a:xfrm>
            <a:custGeom>
              <a:avLst/>
              <a:gdLst/>
              <a:ahLst/>
              <a:cxnLst/>
              <a:rect l="l" t="t" r="r" b="b"/>
              <a:pathLst>
                <a:path w="37828" h="38738" extrusionOk="0">
                  <a:moveTo>
                    <a:pt x="14414" y="1"/>
                  </a:moveTo>
                  <a:cubicBezTo>
                    <a:pt x="14169" y="1"/>
                    <a:pt x="13923" y="2"/>
                    <a:pt x="13677" y="5"/>
                  </a:cubicBezTo>
                  <a:cubicBezTo>
                    <a:pt x="8073" y="72"/>
                    <a:pt x="3302" y="4108"/>
                    <a:pt x="2235" y="9612"/>
                  </a:cubicBezTo>
                  <a:cubicBezTo>
                    <a:pt x="1301" y="14583"/>
                    <a:pt x="667" y="19620"/>
                    <a:pt x="334" y="24656"/>
                  </a:cubicBezTo>
                  <a:cubicBezTo>
                    <a:pt x="0" y="30260"/>
                    <a:pt x="3603" y="35331"/>
                    <a:pt x="9007" y="36832"/>
                  </a:cubicBezTo>
                  <a:cubicBezTo>
                    <a:pt x="13740" y="38103"/>
                    <a:pt x="18504" y="38738"/>
                    <a:pt x="23413" y="38738"/>
                  </a:cubicBezTo>
                  <a:cubicBezTo>
                    <a:pt x="23659" y="38738"/>
                    <a:pt x="23904" y="38736"/>
                    <a:pt x="24151" y="38733"/>
                  </a:cubicBezTo>
                  <a:cubicBezTo>
                    <a:pt x="29755" y="38666"/>
                    <a:pt x="34525" y="34630"/>
                    <a:pt x="35559" y="29126"/>
                  </a:cubicBezTo>
                  <a:cubicBezTo>
                    <a:pt x="36526" y="24156"/>
                    <a:pt x="37160" y="19119"/>
                    <a:pt x="37460" y="14082"/>
                  </a:cubicBezTo>
                  <a:cubicBezTo>
                    <a:pt x="37827" y="8478"/>
                    <a:pt x="34225" y="3408"/>
                    <a:pt x="28821" y="1907"/>
                  </a:cubicBezTo>
                  <a:cubicBezTo>
                    <a:pt x="24087" y="636"/>
                    <a:pt x="19323" y="1"/>
                    <a:pt x="14414" y="1"/>
                  </a:cubicBezTo>
                  <a:close/>
                </a:path>
              </a:pathLst>
            </a:custGeom>
            <a:solidFill>
              <a:srgbClr val="EDB59E"/>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0" name="Google Shape;1340;p32">
              <a:extLst>
                <a:ext uri="{FF2B5EF4-FFF2-40B4-BE49-F238E27FC236}">
                  <a16:creationId xmlns:a16="http://schemas.microsoft.com/office/drawing/2014/main" id="{8D6AFF95-B1C7-8B2E-A8D6-0ED48CED9BC7}"/>
                </a:ext>
              </a:extLst>
            </p:cNvPr>
            <p:cNvSpPr/>
            <p:nvPr/>
          </p:nvSpPr>
          <p:spPr>
            <a:xfrm>
              <a:off x="5227995" y="3737510"/>
              <a:ext cx="130204" cy="66394"/>
            </a:xfrm>
            <a:custGeom>
              <a:avLst/>
              <a:gdLst/>
              <a:ahLst/>
              <a:cxnLst/>
              <a:rect l="l" t="t" r="r" b="b"/>
              <a:pathLst>
                <a:path w="5238" h="2671" extrusionOk="0">
                  <a:moveTo>
                    <a:pt x="2564" y="0"/>
                  </a:moveTo>
                  <a:cubicBezTo>
                    <a:pt x="2351" y="0"/>
                    <a:pt x="2129" y="37"/>
                    <a:pt x="1935" y="102"/>
                  </a:cubicBezTo>
                  <a:cubicBezTo>
                    <a:pt x="1602" y="168"/>
                    <a:pt x="1302" y="335"/>
                    <a:pt x="1068" y="535"/>
                  </a:cubicBezTo>
                  <a:cubicBezTo>
                    <a:pt x="568" y="902"/>
                    <a:pt x="201" y="1436"/>
                    <a:pt x="1" y="2003"/>
                  </a:cubicBezTo>
                  <a:cubicBezTo>
                    <a:pt x="434" y="1603"/>
                    <a:pt x="868" y="1203"/>
                    <a:pt x="1335" y="936"/>
                  </a:cubicBezTo>
                  <a:cubicBezTo>
                    <a:pt x="1707" y="750"/>
                    <a:pt x="2099" y="649"/>
                    <a:pt x="2513" y="649"/>
                  </a:cubicBezTo>
                  <a:cubicBezTo>
                    <a:pt x="2619" y="649"/>
                    <a:pt x="2727" y="655"/>
                    <a:pt x="2836" y="669"/>
                  </a:cubicBezTo>
                  <a:cubicBezTo>
                    <a:pt x="3303" y="736"/>
                    <a:pt x="3803" y="969"/>
                    <a:pt x="4204" y="1336"/>
                  </a:cubicBezTo>
                  <a:cubicBezTo>
                    <a:pt x="4637" y="1670"/>
                    <a:pt x="4971" y="2103"/>
                    <a:pt x="5238" y="2670"/>
                  </a:cubicBezTo>
                  <a:cubicBezTo>
                    <a:pt x="5238" y="2070"/>
                    <a:pt x="4971" y="1436"/>
                    <a:pt x="4571" y="969"/>
                  </a:cubicBezTo>
                  <a:cubicBezTo>
                    <a:pt x="4170" y="502"/>
                    <a:pt x="3570" y="102"/>
                    <a:pt x="2903" y="35"/>
                  </a:cubicBezTo>
                  <a:cubicBezTo>
                    <a:pt x="2796" y="11"/>
                    <a:pt x="2682" y="0"/>
                    <a:pt x="2564" y="0"/>
                  </a:cubicBezTo>
                  <a:close/>
                </a:path>
              </a:pathLst>
            </a:custGeom>
            <a:solidFill>
              <a:srgbClr val="4D2108"/>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341;p32">
              <a:extLst>
                <a:ext uri="{FF2B5EF4-FFF2-40B4-BE49-F238E27FC236}">
                  <a16:creationId xmlns:a16="http://schemas.microsoft.com/office/drawing/2014/main" id="{8D421F59-F577-A5F1-5586-55EFE1D8A214}"/>
                </a:ext>
              </a:extLst>
            </p:cNvPr>
            <p:cNvSpPr/>
            <p:nvPr/>
          </p:nvSpPr>
          <p:spPr>
            <a:xfrm>
              <a:off x="4954355" y="3547269"/>
              <a:ext cx="216434" cy="216608"/>
            </a:xfrm>
            <a:custGeom>
              <a:avLst/>
              <a:gdLst/>
              <a:ahLst/>
              <a:cxnLst/>
              <a:rect l="l" t="t" r="r" b="b"/>
              <a:pathLst>
                <a:path w="8707" h="8714" extrusionOk="0">
                  <a:moveTo>
                    <a:pt x="3971" y="1"/>
                  </a:moveTo>
                  <a:cubicBezTo>
                    <a:pt x="3691" y="1"/>
                    <a:pt x="3412" y="28"/>
                    <a:pt x="3136" y="83"/>
                  </a:cubicBezTo>
                  <a:cubicBezTo>
                    <a:pt x="1935" y="283"/>
                    <a:pt x="935" y="1684"/>
                    <a:pt x="468" y="2751"/>
                  </a:cubicBezTo>
                  <a:cubicBezTo>
                    <a:pt x="67" y="3752"/>
                    <a:pt x="1" y="4953"/>
                    <a:pt x="401" y="5953"/>
                  </a:cubicBezTo>
                  <a:cubicBezTo>
                    <a:pt x="835" y="7021"/>
                    <a:pt x="1735" y="7855"/>
                    <a:pt x="2769" y="8288"/>
                  </a:cubicBezTo>
                  <a:cubicBezTo>
                    <a:pt x="3391" y="8565"/>
                    <a:pt x="4045" y="8714"/>
                    <a:pt x="4697" y="8714"/>
                  </a:cubicBezTo>
                  <a:cubicBezTo>
                    <a:pt x="4990" y="8714"/>
                    <a:pt x="5282" y="8684"/>
                    <a:pt x="5571" y="8622"/>
                  </a:cubicBezTo>
                  <a:cubicBezTo>
                    <a:pt x="6505" y="8422"/>
                    <a:pt x="7373" y="7855"/>
                    <a:pt x="7906" y="7088"/>
                  </a:cubicBezTo>
                  <a:cubicBezTo>
                    <a:pt x="8307" y="6521"/>
                    <a:pt x="8507" y="5853"/>
                    <a:pt x="8574" y="5186"/>
                  </a:cubicBezTo>
                  <a:cubicBezTo>
                    <a:pt x="8707" y="3652"/>
                    <a:pt x="8073" y="2084"/>
                    <a:pt x="6906" y="1083"/>
                  </a:cubicBezTo>
                  <a:cubicBezTo>
                    <a:pt x="6112" y="395"/>
                    <a:pt x="5044" y="1"/>
                    <a:pt x="3971" y="1"/>
                  </a:cubicBezTo>
                  <a:close/>
                </a:path>
              </a:pathLst>
            </a:custGeom>
            <a:solidFill>
              <a:srgbClr val="F4F4F4"/>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342;p32">
              <a:extLst>
                <a:ext uri="{FF2B5EF4-FFF2-40B4-BE49-F238E27FC236}">
                  <a16:creationId xmlns:a16="http://schemas.microsoft.com/office/drawing/2014/main" id="{4BBC2E4C-D4F7-8464-7638-3B1CBD31236C}"/>
                </a:ext>
              </a:extLst>
            </p:cNvPr>
            <p:cNvSpPr/>
            <p:nvPr/>
          </p:nvSpPr>
          <p:spPr>
            <a:xfrm>
              <a:off x="5005762" y="3595843"/>
              <a:ext cx="156751" cy="147256"/>
            </a:xfrm>
            <a:custGeom>
              <a:avLst/>
              <a:gdLst/>
              <a:ahLst/>
              <a:cxnLst/>
              <a:rect l="l" t="t" r="r" b="b"/>
              <a:pathLst>
                <a:path w="6306" h="5924" extrusionOk="0">
                  <a:moveTo>
                    <a:pt x="3120" y="0"/>
                  </a:moveTo>
                  <a:cubicBezTo>
                    <a:pt x="1660" y="0"/>
                    <a:pt x="417" y="1104"/>
                    <a:pt x="234" y="2598"/>
                  </a:cubicBezTo>
                  <a:cubicBezTo>
                    <a:pt x="1" y="4200"/>
                    <a:pt x="1168" y="5701"/>
                    <a:pt x="2770" y="5901"/>
                  </a:cubicBezTo>
                  <a:cubicBezTo>
                    <a:pt x="2895" y="5916"/>
                    <a:pt x="3020" y="5924"/>
                    <a:pt x="3143" y="5924"/>
                  </a:cubicBezTo>
                  <a:cubicBezTo>
                    <a:pt x="4627" y="5924"/>
                    <a:pt x="5920" y="4841"/>
                    <a:pt x="6105" y="3332"/>
                  </a:cubicBezTo>
                  <a:cubicBezTo>
                    <a:pt x="6305" y="1698"/>
                    <a:pt x="5138" y="230"/>
                    <a:pt x="3537" y="30"/>
                  </a:cubicBezTo>
                  <a:cubicBezTo>
                    <a:pt x="3397" y="10"/>
                    <a:pt x="3258" y="0"/>
                    <a:pt x="3120" y="0"/>
                  </a:cubicBezTo>
                  <a:close/>
                </a:path>
              </a:pathLst>
            </a:custGeom>
            <a:solidFill>
              <a:srgbClr val="98D0C3"/>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3" name="Google Shape;1343;p32">
              <a:extLst>
                <a:ext uri="{FF2B5EF4-FFF2-40B4-BE49-F238E27FC236}">
                  <a16:creationId xmlns:a16="http://schemas.microsoft.com/office/drawing/2014/main" id="{AE9DAD80-D730-AB71-97BA-5BFAA36F93F7}"/>
                </a:ext>
              </a:extLst>
            </p:cNvPr>
            <p:cNvSpPr/>
            <p:nvPr/>
          </p:nvSpPr>
          <p:spPr>
            <a:xfrm>
              <a:off x="5441925" y="3611379"/>
              <a:ext cx="215614" cy="212134"/>
            </a:xfrm>
            <a:custGeom>
              <a:avLst/>
              <a:gdLst/>
              <a:ahLst/>
              <a:cxnLst/>
              <a:rect l="l" t="t" r="r" b="b"/>
              <a:pathLst>
                <a:path w="8674" h="8534" extrusionOk="0">
                  <a:moveTo>
                    <a:pt x="4741" y="0"/>
                  </a:moveTo>
                  <a:cubicBezTo>
                    <a:pt x="4037" y="0"/>
                    <a:pt x="3329" y="159"/>
                    <a:pt x="2703" y="472"/>
                  </a:cubicBezTo>
                  <a:cubicBezTo>
                    <a:pt x="1335" y="1140"/>
                    <a:pt x="334" y="2507"/>
                    <a:pt x="101" y="4008"/>
                  </a:cubicBezTo>
                  <a:cubicBezTo>
                    <a:pt x="1" y="4675"/>
                    <a:pt x="34" y="5376"/>
                    <a:pt x="234" y="6010"/>
                  </a:cubicBezTo>
                  <a:cubicBezTo>
                    <a:pt x="568" y="6910"/>
                    <a:pt x="1268" y="7644"/>
                    <a:pt x="2136" y="8078"/>
                  </a:cubicBezTo>
                  <a:cubicBezTo>
                    <a:pt x="2744" y="8394"/>
                    <a:pt x="3442" y="8533"/>
                    <a:pt x="4137" y="8533"/>
                  </a:cubicBezTo>
                  <a:cubicBezTo>
                    <a:pt x="4395" y="8533"/>
                    <a:pt x="4652" y="8514"/>
                    <a:pt x="4904" y="8478"/>
                  </a:cubicBezTo>
                  <a:cubicBezTo>
                    <a:pt x="6038" y="8311"/>
                    <a:pt x="7106" y="7711"/>
                    <a:pt x="7806" y="6810"/>
                  </a:cubicBezTo>
                  <a:cubicBezTo>
                    <a:pt x="8440" y="5910"/>
                    <a:pt x="8674" y="4775"/>
                    <a:pt x="8540" y="3675"/>
                  </a:cubicBezTo>
                  <a:cubicBezTo>
                    <a:pt x="8373" y="2541"/>
                    <a:pt x="7706" y="939"/>
                    <a:pt x="6605" y="406"/>
                  </a:cubicBezTo>
                  <a:cubicBezTo>
                    <a:pt x="6031" y="134"/>
                    <a:pt x="5387" y="0"/>
                    <a:pt x="4741" y="0"/>
                  </a:cubicBezTo>
                  <a:close/>
                </a:path>
              </a:pathLst>
            </a:custGeom>
            <a:solidFill>
              <a:srgbClr val="F4F4F4"/>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4" name="Google Shape;1344;p32">
              <a:extLst>
                <a:ext uri="{FF2B5EF4-FFF2-40B4-BE49-F238E27FC236}">
                  <a16:creationId xmlns:a16="http://schemas.microsoft.com/office/drawing/2014/main" id="{354C3BEB-15B9-CD27-D151-8404F504DF12}"/>
                </a:ext>
              </a:extLst>
            </p:cNvPr>
            <p:cNvSpPr/>
            <p:nvPr/>
          </p:nvSpPr>
          <p:spPr>
            <a:xfrm>
              <a:off x="5447742" y="3651575"/>
              <a:ext cx="156727" cy="147256"/>
            </a:xfrm>
            <a:custGeom>
              <a:avLst/>
              <a:gdLst/>
              <a:ahLst/>
              <a:cxnLst/>
              <a:rect l="l" t="t" r="r" b="b"/>
              <a:pathLst>
                <a:path w="6305" h="5924" extrusionOk="0">
                  <a:moveTo>
                    <a:pt x="3171" y="1"/>
                  </a:moveTo>
                  <a:cubicBezTo>
                    <a:pt x="1688" y="1"/>
                    <a:pt x="419" y="1110"/>
                    <a:pt x="234" y="2591"/>
                  </a:cubicBezTo>
                  <a:cubicBezTo>
                    <a:pt x="0" y="4226"/>
                    <a:pt x="1168" y="5694"/>
                    <a:pt x="2802" y="5894"/>
                  </a:cubicBezTo>
                  <a:cubicBezTo>
                    <a:pt x="2940" y="5914"/>
                    <a:pt x="3077" y="5924"/>
                    <a:pt x="3212" y="5924"/>
                  </a:cubicBezTo>
                  <a:cubicBezTo>
                    <a:pt x="4652" y="5924"/>
                    <a:pt x="5922" y="4822"/>
                    <a:pt x="6105" y="3359"/>
                  </a:cubicBezTo>
                  <a:cubicBezTo>
                    <a:pt x="6305" y="1724"/>
                    <a:pt x="5171" y="223"/>
                    <a:pt x="3536" y="23"/>
                  </a:cubicBezTo>
                  <a:cubicBezTo>
                    <a:pt x="3413" y="8"/>
                    <a:pt x="3292" y="1"/>
                    <a:pt x="3171" y="1"/>
                  </a:cubicBezTo>
                  <a:close/>
                </a:path>
              </a:pathLst>
            </a:custGeom>
            <a:solidFill>
              <a:srgbClr val="98D0C3"/>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5" name="Google Shape;1345;p32">
              <a:extLst>
                <a:ext uri="{FF2B5EF4-FFF2-40B4-BE49-F238E27FC236}">
                  <a16:creationId xmlns:a16="http://schemas.microsoft.com/office/drawing/2014/main" id="{3963602F-2E88-7073-EC04-2314CE1AE086}"/>
                </a:ext>
              </a:extLst>
            </p:cNvPr>
            <p:cNvSpPr/>
            <p:nvPr/>
          </p:nvSpPr>
          <p:spPr>
            <a:xfrm>
              <a:off x="4930491" y="3471824"/>
              <a:ext cx="226203" cy="67687"/>
            </a:xfrm>
            <a:custGeom>
              <a:avLst/>
              <a:gdLst/>
              <a:ahLst/>
              <a:cxnLst/>
              <a:rect l="l" t="t" r="r" b="b"/>
              <a:pathLst>
                <a:path w="9100" h="2723" extrusionOk="0">
                  <a:moveTo>
                    <a:pt x="5523" y="1"/>
                  </a:moveTo>
                  <a:cubicBezTo>
                    <a:pt x="3366" y="1"/>
                    <a:pt x="1328" y="949"/>
                    <a:pt x="60" y="2551"/>
                  </a:cubicBezTo>
                  <a:cubicBezTo>
                    <a:pt x="1" y="2610"/>
                    <a:pt x="100" y="2723"/>
                    <a:pt x="170" y="2723"/>
                  </a:cubicBezTo>
                  <a:cubicBezTo>
                    <a:pt x="178" y="2723"/>
                    <a:pt x="186" y="2721"/>
                    <a:pt x="194" y="2717"/>
                  </a:cubicBezTo>
                  <a:cubicBezTo>
                    <a:pt x="1773" y="1720"/>
                    <a:pt x="3404" y="1318"/>
                    <a:pt x="5160" y="1318"/>
                  </a:cubicBezTo>
                  <a:cubicBezTo>
                    <a:pt x="6222" y="1318"/>
                    <a:pt x="7330" y="1465"/>
                    <a:pt x="8499" y="1717"/>
                  </a:cubicBezTo>
                  <a:cubicBezTo>
                    <a:pt x="8551" y="1727"/>
                    <a:pt x="8609" y="1734"/>
                    <a:pt x="8666" y="1734"/>
                  </a:cubicBezTo>
                  <a:cubicBezTo>
                    <a:pt x="8795" y="1734"/>
                    <a:pt x="8920" y="1698"/>
                    <a:pt x="8966" y="1583"/>
                  </a:cubicBezTo>
                  <a:cubicBezTo>
                    <a:pt x="9067" y="1450"/>
                    <a:pt x="9100" y="1416"/>
                    <a:pt x="9067" y="1216"/>
                  </a:cubicBezTo>
                  <a:cubicBezTo>
                    <a:pt x="9067" y="1049"/>
                    <a:pt x="8933" y="849"/>
                    <a:pt x="8766" y="749"/>
                  </a:cubicBezTo>
                  <a:cubicBezTo>
                    <a:pt x="7710" y="238"/>
                    <a:pt x="6602" y="1"/>
                    <a:pt x="5523" y="1"/>
                  </a:cubicBezTo>
                  <a:close/>
                </a:path>
              </a:pathLst>
            </a:custGeom>
            <a:solidFill>
              <a:srgbClr val="DB722F"/>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6" name="Google Shape;1346;p32">
              <a:extLst>
                <a:ext uri="{FF2B5EF4-FFF2-40B4-BE49-F238E27FC236}">
                  <a16:creationId xmlns:a16="http://schemas.microsoft.com/office/drawing/2014/main" id="{53BDDDEA-0479-5D29-983F-E8BB609C4D0B}"/>
                </a:ext>
              </a:extLst>
            </p:cNvPr>
            <p:cNvSpPr/>
            <p:nvPr/>
          </p:nvSpPr>
          <p:spPr>
            <a:xfrm>
              <a:off x="5490026" y="3527159"/>
              <a:ext cx="202937" cy="117377"/>
            </a:xfrm>
            <a:custGeom>
              <a:avLst/>
              <a:gdLst/>
              <a:ahLst/>
              <a:cxnLst/>
              <a:rect l="l" t="t" r="r" b="b"/>
              <a:pathLst>
                <a:path w="8164" h="4722" extrusionOk="0">
                  <a:moveTo>
                    <a:pt x="1444" y="1"/>
                  </a:moveTo>
                  <a:cubicBezTo>
                    <a:pt x="1144" y="1"/>
                    <a:pt x="840" y="19"/>
                    <a:pt x="534" y="58"/>
                  </a:cubicBezTo>
                  <a:cubicBezTo>
                    <a:pt x="367" y="58"/>
                    <a:pt x="167" y="224"/>
                    <a:pt x="101" y="391"/>
                  </a:cubicBezTo>
                  <a:cubicBezTo>
                    <a:pt x="0" y="558"/>
                    <a:pt x="0" y="591"/>
                    <a:pt x="34" y="792"/>
                  </a:cubicBezTo>
                  <a:cubicBezTo>
                    <a:pt x="67" y="958"/>
                    <a:pt x="267" y="1025"/>
                    <a:pt x="434" y="1058"/>
                  </a:cubicBezTo>
                  <a:cubicBezTo>
                    <a:pt x="3603" y="1425"/>
                    <a:pt x="6138" y="2359"/>
                    <a:pt x="7973" y="4694"/>
                  </a:cubicBezTo>
                  <a:cubicBezTo>
                    <a:pt x="7991" y="4713"/>
                    <a:pt x="8015" y="4721"/>
                    <a:pt x="8039" y="4721"/>
                  </a:cubicBezTo>
                  <a:cubicBezTo>
                    <a:pt x="8101" y="4721"/>
                    <a:pt x="8164" y="4666"/>
                    <a:pt x="8140" y="4594"/>
                  </a:cubicBezTo>
                  <a:cubicBezTo>
                    <a:pt x="7258" y="1979"/>
                    <a:pt x="4545" y="1"/>
                    <a:pt x="1444" y="1"/>
                  </a:cubicBezTo>
                  <a:close/>
                </a:path>
              </a:pathLst>
            </a:custGeom>
            <a:solidFill>
              <a:srgbClr val="DB722F"/>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7" name="Google Shape;1347;p32">
              <a:extLst>
                <a:ext uri="{FF2B5EF4-FFF2-40B4-BE49-F238E27FC236}">
                  <a16:creationId xmlns:a16="http://schemas.microsoft.com/office/drawing/2014/main" id="{997CB8F1-4555-C629-3B3F-778D5BF8F2B0}"/>
                </a:ext>
              </a:extLst>
            </p:cNvPr>
            <p:cNvSpPr/>
            <p:nvPr/>
          </p:nvSpPr>
          <p:spPr>
            <a:xfrm>
              <a:off x="4853206" y="3068449"/>
              <a:ext cx="961041" cy="532274"/>
            </a:xfrm>
            <a:custGeom>
              <a:avLst/>
              <a:gdLst/>
              <a:ahLst/>
              <a:cxnLst/>
              <a:rect l="l" t="t" r="r" b="b"/>
              <a:pathLst>
                <a:path w="38662" h="21413" extrusionOk="0">
                  <a:moveTo>
                    <a:pt x="16512" y="0"/>
                  </a:moveTo>
                  <a:cubicBezTo>
                    <a:pt x="14605" y="0"/>
                    <a:pt x="12705" y="181"/>
                    <a:pt x="10875" y="831"/>
                  </a:cubicBezTo>
                  <a:cubicBezTo>
                    <a:pt x="9607" y="1265"/>
                    <a:pt x="8339" y="1865"/>
                    <a:pt x="7172" y="2666"/>
                  </a:cubicBezTo>
                  <a:cubicBezTo>
                    <a:pt x="4303" y="4601"/>
                    <a:pt x="1868" y="6969"/>
                    <a:pt x="701" y="11639"/>
                  </a:cubicBezTo>
                  <a:cubicBezTo>
                    <a:pt x="534" y="12206"/>
                    <a:pt x="434" y="12840"/>
                    <a:pt x="334" y="13474"/>
                  </a:cubicBezTo>
                  <a:cubicBezTo>
                    <a:pt x="167" y="14474"/>
                    <a:pt x="67" y="15575"/>
                    <a:pt x="0" y="16776"/>
                  </a:cubicBezTo>
                  <a:cubicBezTo>
                    <a:pt x="701" y="16943"/>
                    <a:pt x="1401" y="17110"/>
                    <a:pt x="2068" y="17243"/>
                  </a:cubicBezTo>
                  <a:cubicBezTo>
                    <a:pt x="2402" y="16342"/>
                    <a:pt x="2836" y="15442"/>
                    <a:pt x="3136" y="14608"/>
                  </a:cubicBezTo>
                  <a:cubicBezTo>
                    <a:pt x="3169" y="14541"/>
                    <a:pt x="3169" y="14441"/>
                    <a:pt x="3202" y="14341"/>
                  </a:cubicBezTo>
                  <a:cubicBezTo>
                    <a:pt x="3215" y="14316"/>
                    <a:pt x="3243" y="14305"/>
                    <a:pt x="3271" y="14305"/>
                  </a:cubicBezTo>
                  <a:cubicBezTo>
                    <a:pt x="3318" y="14305"/>
                    <a:pt x="3369" y="14333"/>
                    <a:pt x="3369" y="14374"/>
                  </a:cubicBezTo>
                  <a:cubicBezTo>
                    <a:pt x="3369" y="14474"/>
                    <a:pt x="3369" y="14608"/>
                    <a:pt x="3369" y="14708"/>
                  </a:cubicBezTo>
                  <a:cubicBezTo>
                    <a:pt x="3403" y="15642"/>
                    <a:pt x="3269" y="16509"/>
                    <a:pt x="3069" y="17443"/>
                  </a:cubicBezTo>
                  <a:cubicBezTo>
                    <a:pt x="3069" y="17477"/>
                    <a:pt x="3069" y="17477"/>
                    <a:pt x="3069" y="17477"/>
                  </a:cubicBezTo>
                  <a:cubicBezTo>
                    <a:pt x="4270" y="17777"/>
                    <a:pt x="5471" y="18044"/>
                    <a:pt x="6605" y="18277"/>
                  </a:cubicBezTo>
                  <a:cubicBezTo>
                    <a:pt x="6772" y="17543"/>
                    <a:pt x="6972" y="16809"/>
                    <a:pt x="7272" y="16076"/>
                  </a:cubicBezTo>
                  <a:cubicBezTo>
                    <a:pt x="7572" y="15242"/>
                    <a:pt x="7973" y="14474"/>
                    <a:pt x="8440" y="13774"/>
                  </a:cubicBezTo>
                  <a:cubicBezTo>
                    <a:pt x="8706" y="13340"/>
                    <a:pt x="9007" y="12973"/>
                    <a:pt x="9307" y="12640"/>
                  </a:cubicBezTo>
                  <a:cubicBezTo>
                    <a:pt x="9330" y="12616"/>
                    <a:pt x="9358" y="12605"/>
                    <a:pt x="9383" y="12605"/>
                  </a:cubicBezTo>
                  <a:cubicBezTo>
                    <a:pt x="9428" y="12605"/>
                    <a:pt x="9462" y="12642"/>
                    <a:pt x="9440" y="12706"/>
                  </a:cubicBezTo>
                  <a:cubicBezTo>
                    <a:pt x="9273" y="13107"/>
                    <a:pt x="9140" y="13507"/>
                    <a:pt x="9007" y="13907"/>
                  </a:cubicBezTo>
                  <a:cubicBezTo>
                    <a:pt x="8740" y="14741"/>
                    <a:pt x="8540" y="15575"/>
                    <a:pt x="8406" y="16443"/>
                  </a:cubicBezTo>
                  <a:cubicBezTo>
                    <a:pt x="8339" y="16943"/>
                    <a:pt x="8273" y="17410"/>
                    <a:pt x="8206" y="17877"/>
                  </a:cubicBezTo>
                  <a:cubicBezTo>
                    <a:pt x="8173" y="18110"/>
                    <a:pt x="8173" y="18344"/>
                    <a:pt x="8139" y="18611"/>
                  </a:cubicBezTo>
                  <a:cubicBezTo>
                    <a:pt x="9841" y="18978"/>
                    <a:pt x="11508" y="19311"/>
                    <a:pt x="13110" y="19611"/>
                  </a:cubicBezTo>
                  <a:cubicBezTo>
                    <a:pt x="13210" y="19011"/>
                    <a:pt x="13310" y="18411"/>
                    <a:pt x="13443" y="17844"/>
                  </a:cubicBezTo>
                  <a:cubicBezTo>
                    <a:pt x="13643" y="17076"/>
                    <a:pt x="13843" y="16342"/>
                    <a:pt x="14077" y="15709"/>
                  </a:cubicBezTo>
                  <a:cubicBezTo>
                    <a:pt x="14091" y="15680"/>
                    <a:pt x="14117" y="15670"/>
                    <a:pt x="14142" y="15670"/>
                  </a:cubicBezTo>
                  <a:cubicBezTo>
                    <a:pt x="14177" y="15670"/>
                    <a:pt x="14210" y="15689"/>
                    <a:pt x="14210" y="15709"/>
                  </a:cubicBezTo>
                  <a:cubicBezTo>
                    <a:pt x="14244" y="16509"/>
                    <a:pt x="14277" y="17276"/>
                    <a:pt x="14277" y="18044"/>
                  </a:cubicBezTo>
                  <a:cubicBezTo>
                    <a:pt x="14277" y="18511"/>
                    <a:pt x="14277" y="18978"/>
                    <a:pt x="14277" y="19445"/>
                  </a:cubicBezTo>
                  <a:cubicBezTo>
                    <a:pt x="14277" y="19545"/>
                    <a:pt x="14277" y="19678"/>
                    <a:pt x="14277" y="19812"/>
                  </a:cubicBezTo>
                  <a:cubicBezTo>
                    <a:pt x="16178" y="20145"/>
                    <a:pt x="17980" y="20445"/>
                    <a:pt x="19748" y="20679"/>
                  </a:cubicBezTo>
                  <a:cubicBezTo>
                    <a:pt x="19848" y="20145"/>
                    <a:pt x="19948" y="19611"/>
                    <a:pt x="20014" y="19044"/>
                  </a:cubicBezTo>
                  <a:cubicBezTo>
                    <a:pt x="20181" y="17877"/>
                    <a:pt x="20281" y="16676"/>
                    <a:pt x="20415" y="15508"/>
                  </a:cubicBezTo>
                  <a:cubicBezTo>
                    <a:pt x="20481" y="14941"/>
                    <a:pt x="20515" y="14408"/>
                    <a:pt x="20582" y="13841"/>
                  </a:cubicBezTo>
                  <a:cubicBezTo>
                    <a:pt x="20582" y="13787"/>
                    <a:pt x="20648" y="13753"/>
                    <a:pt x="20711" y="13753"/>
                  </a:cubicBezTo>
                  <a:cubicBezTo>
                    <a:pt x="20765" y="13753"/>
                    <a:pt x="20815" y="13779"/>
                    <a:pt x="20815" y="13841"/>
                  </a:cubicBezTo>
                  <a:cubicBezTo>
                    <a:pt x="20848" y="14408"/>
                    <a:pt x="20915" y="14975"/>
                    <a:pt x="20948" y="15542"/>
                  </a:cubicBezTo>
                  <a:cubicBezTo>
                    <a:pt x="21015" y="16743"/>
                    <a:pt x="21049" y="17977"/>
                    <a:pt x="21015" y="19178"/>
                  </a:cubicBezTo>
                  <a:cubicBezTo>
                    <a:pt x="21015" y="19611"/>
                    <a:pt x="21015" y="20012"/>
                    <a:pt x="20982" y="20412"/>
                  </a:cubicBezTo>
                  <a:cubicBezTo>
                    <a:pt x="20982" y="20545"/>
                    <a:pt x="20982" y="20679"/>
                    <a:pt x="20982" y="20812"/>
                  </a:cubicBezTo>
                  <a:cubicBezTo>
                    <a:pt x="24117" y="21213"/>
                    <a:pt x="27120" y="21413"/>
                    <a:pt x="30055" y="21413"/>
                  </a:cubicBezTo>
                  <a:cubicBezTo>
                    <a:pt x="30188" y="20779"/>
                    <a:pt x="30288" y="20145"/>
                    <a:pt x="30322" y="19511"/>
                  </a:cubicBezTo>
                  <a:cubicBezTo>
                    <a:pt x="30355" y="19011"/>
                    <a:pt x="30355" y="18511"/>
                    <a:pt x="30288" y="17977"/>
                  </a:cubicBezTo>
                  <a:cubicBezTo>
                    <a:pt x="30269" y="17919"/>
                    <a:pt x="30317" y="17883"/>
                    <a:pt x="30368" y="17883"/>
                  </a:cubicBezTo>
                  <a:cubicBezTo>
                    <a:pt x="30404" y="17883"/>
                    <a:pt x="30441" y="17902"/>
                    <a:pt x="30455" y="17944"/>
                  </a:cubicBezTo>
                  <a:cubicBezTo>
                    <a:pt x="30722" y="18444"/>
                    <a:pt x="30922" y="18944"/>
                    <a:pt x="31089" y="19478"/>
                  </a:cubicBezTo>
                  <a:cubicBezTo>
                    <a:pt x="31256" y="20112"/>
                    <a:pt x="31356" y="20746"/>
                    <a:pt x="31389" y="21379"/>
                  </a:cubicBezTo>
                  <a:cubicBezTo>
                    <a:pt x="31956" y="21379"/>
                    <a:pt x="32557" y="21379"/>
                    <a:pt x="33124" y="21346"/>
                  </a:cubicBezTo>
                  <a:cubicBezTo>
                    <a:pt x="33157" y="20679"/>
                    <a:pt x="33191" y="20012"/>
                    <a:pt x="33191" y="19378"/>
                  </a:cubicBezTo>
                  <a:cubicBezTo>
                    <a:pt x="33191" y="18277"/>
                    <a:pt x="33090" y="17210"/>
                    <a:pt x="32623" y="16142"/>
                  </a:cubicBezTo>
                  <a:cubicBezTo>
                    <a:pt x="32623" y="16101"/>
                    <a:pt x="32649" y="16073"/>
                    <a:pt x="32676" y="16073"/>
                  </a:cubicBezTo>
                  <a:cubicBezTo>
                    <a:pt x="32693" y="16073"/>
                    <a:pt x="32711" y="16083"/>
                    <a:pt x="32724" y="16109"/>
                  </a:cubicBezTo>
                  <a:cubicBezTo>
                    <a:pt x="33557" y="17076"/>
                    <a:pt x="34024" y="18144"/>
                    <a:pt x="34325" y="19278"/>
                  </a:cubicBezTo>
                  <a:cubicBezTo>
                    <a:pt x="34491" y="19912"/>
                    <a:pt x="34558" y="20579"/>
                    <a:pt x="34625" y="21246"/>
                  </a:cubicBezTo>
                  <a:cubicBezTo>
                    <a:pt x="35759" y="21179"/>
                    <a:pt x="36893" y="21079"/>
                    <a:pt x="38027" y="20912"/>
                  </a:cubicBezTo>
                  <a:cubicBezTo>
                    <a:pt x="38261" y="20879"/>
                    <a:pt x="38428" y="19812"/>
                    <a:pt x="38528" y="18811"/>
                  </a:cubicBezTo>
                  <a:cubicBezTo>
                    <a:pt x="38594" y="17944"/>
                    <a:pt x="38661" y="17143"/>
                    <a:pt x="38628" y="17043"/>
                  </a:cubicBezTo>
                  <a:cubicBezTo>
                    <a:pt x="38561" y="16543"/>
                    <a:pt x="38494" y="15942"/>
                    <a:pt x="38461" y="15308"/>
                  </a:cubicBezTo>
                  <a:cubicBezTo>
                    <a:pt x="38361" y="14241"/>
                    <a:pt x="38294" y="13107"/>
                    <a:pt x="38061" y="12273"/>
                  </a:cubicBezTo>
                  <a:cubicBezTo>
                    <a:pt x="36693" y="7369"/>
                    <a:pt x="32523" y="4401"/>
                    <a:pt x="28821" y="2432"/>
                  </a:cubicBezTo>
                  <a:cubicBezTo>
                    <a:pt x="25618" y="731"/>
                    <a:pt x="22116" y="264"/>
                    <a:pt x="18714" y="64"/>
                  </a:cubicBezTo>
                  <a:cubicBezTo>
                    <a:pt x="17981" y="27"/>
                    <a:pt x="17246" y="0"/>
                    <a:pt x="16512" y="0"/>
                  </a:cubicBezTo>
                  <a:close/>
                </a:path>
              </a:pathLst>
            </a:custGeom>
            <a:solidFill>
              <a:srgbClr val="DB722F"/>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8" name="Google Shape;1348;p32">
              <a:extLst>
                <a:ext uri="{FF2B5EF4-FFF2-40B4-BE49-F238E27FC236}">
                  <a16:creationId xmlns:a16="http://schemas.microsoft.com/office/drawing/2014/main" id="{B86EFEC2-2D64-E423-8E0A-5C8546329799}"/>
                </a:ext>
              </a:extLst>
            </p:cNvPr>
            <p:cNvSpPr/>
            <p:nvPr/>
          </p:nvSpPr>
          <p:spPr>
            <a:xfrm>
              <a:off x="4861484" y="3357775"/>
              <a:ext cx="46459" cy="61373"/>
            </a:xfrm>
            <a:custGeom>
              <a:avLst/>
              <a:gdLst/>
              <a:ahLst/>
              <a:cxnLst/>
              <a:rect l="l" t="t" r="r" b="b"/>
              <a:pathLst>
                <a:path w="1869" h="2469" extrusionOk="0">
                  <a:moveTo>
                    <a:pt x="368" y="0"/>
                  </a:moveTo>
                  <a:cubicBezTo>
                    <a:pt x="201" y="567"/>
                    <a:pt x="101" y="1168"/>
                    <a:pt x="1" y="1835"/>
                  </a:cubicBezTo>
                  <a:cubicBezTo>
                    <a:pt x="468" y="2035"/>
                    <a:pt x="968" y="2268"/>
                    <a:pt x="1468" y="2468"/>
                  </a:cubicBezTo>
                  <a:cubicBezTo>
                    <a:pt x="1535" y="2168"/>
                    <a:pt x="1602" y="1868"/>
                    <a:pt x="1669" y="1568"/>
                  </a:cubicBezTo>
                  <a:cubicBezTo>
                    <a:pt x="1735" y="1234"/>
                    <a:pt x="1802" y="867"/>
                    <a:pt x="1869" y="467"/>
                  </a:cubicBezTo>
                  <a:cubicBezTo>
                    <a:pt x="1368" y="300"/>
                    <a:pt x="868" y="167"/>
                    <a:pt x="368"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59" name="Google Shape;1349;p32">
              <a:extLst>
                <a:ext uri="{FF2B5EF4-FFF2-40B4-BE49-F238E27FC236}">
                  <a16:creationId xmlns:a16="http://schemas.microsoft.com/office/drawing/2014/main" id="{C4D63E81-8E6D-16E6-7AC4-83764069DB7C}"/>
                </a:ext>
              </a:extLst>
            </p:cNvPr>
            <p:cNvSpPr/>
            <p:nvPr/>
          </p:nvSpPr>
          <p:spPr>
            <a:xfrm>
              <a:off x="4919528" y="3375996"/>
              <a:ext cx="143477" cy="92072"/>
            </a:xfrm>
            <a:custGeom>
              <a:avLst/>
              <a:gdLst/>
              <a:ahLst/>
              <a:cxnLst/>
              <a:rect l="l" t="t" r="r" b="b"/>
              <a:pathLst>
                <a:path w="5772" h="3704" extrusionOk="0">
                  <a:moveTo>
                    <a:pt x="334" y="1"/>
                  </a:moveTo>
                  <a:cubicBezTo>
                    <a:pt x="234" y="535"/>
                    <a:pt x="168" y="1068"/>
                    <a:pt x="67" y="1602"/>
                  </a:cubicBezTo>
                  <a:cubicBezTo>
                    <a:pt x="34" y="1769"/>
                    <a:pt x="34" y="1902"/>
                    <a:pt x="1" y="2036"/>
                  </a:cubicBezTo>
                  <a:cubicBezTo>
                    <a:pt x="134" y="2102"/>
                    <a:pt x="301" y="2169"/>
                    <a:pt x="468" y="2236"/>
                  </a:cubicBezTo>
                  <a:cubicBezTo>
                    <a:pt x="534" y="2269"/>
                    <a:pt x="635" y="2303"/>
                    <a:pt x="701" y="2336"/>
                  </a:cubicBezTo>
                  <a:cubicBezTo>
                    <a:pt x="1468" y="2603"/>
                    <a:pt x="2236" y="2870"/>
                    <a:pt x="2970" y="3170"/>
                  </a:cubicBezTo>
                  <a:cubicBezTo>
                    <a:pt x="3537" y="3337"/>
                    <a:pt x="4070" y="3537"/>
                    <a:pt x="4604" y="3704"/>
                  </a:cubicBezTo>
                  <a:cubicBezTo>
                    <a:pt x="4904" y="2870"/>
                    <a:pt x="5305" y="2102"/>
                    <a:pt x="5772" y="1402"/>
                  </a:cubicBezTo>
                  <a:cubicBezTo>
                    <a:pt x="5138" y="1268"/>
                    <a:pt x="4504" y="1135"/>
                    <a:pt x="3870" y="968"/>
                  </a:cubicBezTo>
                  <a:cubicBezTo>
                    <a:pt x="2703" y="701"/>
                    <a:pt x="1502" y="334"/>
                    <a:pt x="3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0" name="Google Shape;1350;p32">
              <a:extLst>
                <a:ext uri="{FF2B5EF4-FFF2-40B4-BE49-F238E27FC236}">
                  <a16:creationId xmlns:a16="http://schemas.microsoft.com/office/drawing/2014/main" id="{71E44898-10B7-4283-29EE-F4AA41AC59BC}"/>
                </a:ext>
              </a:extLst>
            </p:cNvPr>
            <p:cNvSpPr/>
            <p:nvPr/>
          </p:nvSpPr>
          <p:spPr>
            <a:xfrm>
              <a:off x="5062165" y="3414153"/>
              <a:ext cx="67190" cy="76313"/>
            </a:xfrm>
            <a:custGeom>
              <a:avLst/>
              <a:gdLst/>
              <a:ahLst/>
              <a:cxnLst/>
              <a:rect l="l" t="t" r="r" b="b"/>
              <a:pathLst>
                <a:path w="2703" h="3070" extrusionOk="0">
                  <a:moveTo>
                    <a:pt x="601" y="0"/>
                  </a:moveTo>
                  <a:cubicBezTo>
                    <a:pt x="334" y="834"/>
                    <a:pt x="134" y="1668"/>
                    <a:pt x="0" y="2536"/>
                  </a:cubicBezTo>
                  <a:cubicBezTo>
                    <a:pt x="601" y="2736"/>
                    <a:pt x="1168" y="2902"/>
                    <a:pt x="1768" y="3069"/>
                  </a:cubicBezTo>
                  <a:cubicBezTo>
                    <a:pt x="2068" y="2169"/>
                    <a:pt x="2402" y="1268"/>
                    <a:pt x="2702" y="401"/>
                  </a:cubicBezTo>
                  <a:cubicBezTo>
                    <a:pt x="2002" y="267"/>
                    <a:pt x="1301" y="134"/>
                    <a:pt x="601"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1" name="Google Shape;1351;p32">
              <a:extLst>
                <a:ext uri="{FF2B5EF4-FFF2-40B4-BE49-F238E27FC236}">
                  <a16:creationId xmlns:a16="http://schemas.microsoft.com/office/drawing/2014/main" id="{DEA13096-37EA-BE89-BDD1-72FC6428E483}"/>
                </a:ext>
              </a:extLst>
            </p:cNvPr>
            <p:cNvSpPr/>
            <p:nvPr/>
          </p:nvSpPr>
          <p:spPr>
            <a:xfrm>
              <a:off x="5133459" y="3427428"/>
              <a:ext cx="130204" cy="97019"/>
            </a:xfrm>
            <a:custGeom>
              <a:avLst/>
              <a:gdLst/>
              <a:ahLst/>
              <a:cxnLst/>
              <a:rect l="l" t="t" r="r" b="b"/>
              <a:pathLst>
                <a:path w="5238" h="3903" extrusionOk="0">
                  <a:moveTo>
                    <a:pt x="735" y="0"/>
                  </a:moveTo>
                  <a:cubicBezTo>
                    <a:pt x="468" y="934"/>
                    <a:pt x="201" y="1868"/>
                    <a:pt x="1" y="2835"/>
                  </a:cubicBezTo>
                  <a:cubicBezTo>
                    <a:pt x="735" y="3036"/>
                    <a:pt x="1435" y="3236"/>
                    <a:pt x="2169" y="3403"/>
                  </a:cubicBezTo>
                  <a:cubicBezTo>
                    <a:pt x="2369" y="2635"/>
                    <a:pt x="2569" y="1901"/>
                    <a:pt x="2803" y="1268"/>
                  </a:cubicBezTo>
                  <a:cubicBezTo>
                    <a:pt x="2816" y="1242"/>
                    <a:pt x="2838" y="1231"/>
                    <a:pt x="2861" y="1231"/>
                  </a:cubicBezTo>
                  <a:cubicBezTo>
                    <a:pt x="2898" y="1231"/>
                    <a:pt x="2936" y="1260"/>
                    <a:pt x="2936" y="1301"/>
                  </a:cubicBezTo>
                  <a:cubicBezTo>
                    <a:pt x="2970" y="2068"/>
                    <a:pt x="3003" y="2835"/>
                    <a:pt x="3003" y="3603"/>
                  </a:cubicBezTo>
                  <a:cubicBezTo>
                    <a:pt x="3503" y="3703"/>
                    <a:pt x="4004" y="3803"/>
                    <a:pt x="4504" y="3903"/>
                  </a:cubicBezTo>
                  <a:cubicBezTo>
                    <a:pt x="4738" y="2835"/>
                    <a:pt x="4938" y="1735"/>
                    <a:pt x="5238" y="667"/>
                  </a:cubicBezTo>
                  <a:cubicBezTo>
                    <a:pt x="3737" y="500"/>
                    <a:pt x="2236" y="267"/>
                    <a:pt x="735"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2" name="Google Shape;1352;p32">
              <a:extLst>
                <a:ext uri="{FF2B5EF4-FFF2-40B4-BE49-F238E27FC236}">
                  <a16:creationId xmlns:a16="http://schemas.microsoft.com/office/drawing/2014/main" id="{5C70B88E-EA6B-308C-7370-A4D28783AAE4}"/>
                </a:ext>
              </a:extLst>
            </p:cNvPr>
            <p:cNvSpPr/>
            <p:nvPr/>
          </p:nvSpPr>
          <p:spPr>
            <a:xfrm>
              <a:off x="5282733" y="3447314"/>
              <a:ext cx="77953" cy="94558"/>
            </a:xfrm>
            <a:custGeom>
              <a:avLst/>
              <a:gdLst/>
              <a:ahLst/>
              <a:cxnLst/>
              <a:rect l="l" t="t" r="r" b="b"/>
              <a:pathLst>
                <a:path w="3136" h="3804" extrusionOk="0">
                  <a:moveTo>
                    <a:pt x="534" y="1"/>
                  </a:moveTo>
                  <a:cubicBezTo>
                    <a:pt x="300" y="1135"/>
                    <a:pt x="167" y="2269"/>
                    <a:pt x="0" y="3403"/>
                  </a:cubicBezTo>
                  <a:cubicBezTo>
                    <a:pt x="901" y="3537"/>
                    <a:pt x="1801" y="3703"/>
                    <a:pt x="2735" y="3803"/>
                  </a:cubicBezTo>
                  <a:cubicBezTo>
                    <a:pt x="2902" y="2636"/>
                    <a:pt x="3002" y="1435"/>
                    <a:pt x="3136" y="267"/>
                  </a:cubicBezTo>
                  <a:cubicBezTo>
                    <a:pt x="2268" y="201"/>
                    <a:pt x="1368" y="101"/>
                    <a:pt x="5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3" name="Google Shape;1353;p32">
              <a:extLst>
                <a:ext uri="{FF2B5EF4-FFF2-40B4-BE49-F238E27FC236}">
                  <a16:creationId xmlns:a16="http://schemas.microsoft.com/office/drawing/2014/main" id="{AE0313B5-F6C3-1CF9-ACA7-1EB6BCEB4375}"/>
                </a:ext>
              </a:extLst>
            </p:cNvPr>
            <p:cNvSpPr/>
            <p:nvPr/>
          </p:nvSpPr>
          <p:spPr>
            <a:xfrm>
              <a:off x="5768638" y="3448980"/>
              <a:ext cx="44793" cy="91227"/>
            </a:xfrm>
            <a:custGeom>
              <a:avLst/>
              <a:gdLst/>
              <a:ahLst/>
              <a:cxnLst/>
              <a:rect l="l" t="t" r="r" b="b"/>
              <a:pathLst>
                <a:path w="1802" h="3670" extrusionOk="0">
                  <a:moveTo>
                    <a:pt x="1635" y="0"/>
                  </a:moveTo>
                  <a:cubicBezTo>
                    <a:pt x="1101" y="67"/>
                    <a:pt x="534" y="134"/>
                    <a:pt x="0" y="167"/>
                  </a:cubicBezTo>
                  <a:cubicBezTo>
                    <a:pt x="67" y="968"/>
                    <a:pt x="134" y="1735"/>
                    <a:pt x="234" y="2502"/>
                  </a:cubicBezTo>
                  <a:cubicBezTo>
                    <a:pt x="301" y="2869"/>
                    <a:pt x="334" y="3269"/>
                    <a:pt x="401" y="3670"/>
                  </a:cubicBezTo>
                  <a:cubicBezTo>
                    <a:pt x="834" y="3603"/>
                    <a:pt x="1268" y="3570"/>
                    <a:pt x="1702" y="3503"/>
                  </a:cubicBezTo>
                  <a:cubicBezTo>
                    <a:pt x="1768" y="2636"/>
                    <a:pt x="1802" y="1835"/>
                    <a:pt x="1802" y="1702"/>
                  </a:cubicBezTo>
                  <a:cubicBezTo>
                    <a:pt x="1735" y="1235"/>
                    <a:pt x="1668" y="634"/>
                    <a:pt x="1635" y="0"/>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4" name="Google Shape;1354;p32">
              <a:extLst>
                <a:ext uri="{FF2B5EF4-FFF2-40B4-BE49-F238E27FC236}">
                  <a16:creationId xmlns:a16="http://schemas.microsoft.com/office/drawing/2014/main" id="{8B5207A0-9093-A656-58FD-B3E36132DD56}"/>
                </a:ext>
              </a:extLst>
            </p:cNvPr>
            <p:cNvSpPr/>
            <p:nvPr/>
          </p:nvSpPr>
          <p:spPr>
            <a:xfrm>
              <a:off x="5373938" y="3454772"/>
              <a:ext cx="67190" cy="96223"/>
            </a:xfrm>
            <a:custGeom>
              <a:avLst/>
              <a:gdLst/>
              <a:ahLst/>
              <a:cxnLst/>
              <a:rect l="l" t="t" r="r" b="b"/>
              <a:pathLst>
                <a:path w="2703" h="3871" extrusionOk="0">
                  <a:moveTo>
                    <a:pt x="0" y="1"/>
                  </a:moveTo>
                  <a:lnTo>
                    <a:pt x="0" y="1"/>
                  </a:lnTo>
                  <a:cubicBezTo>
                    <a:pt x="67" y="1202"/>
                    <a:pt x="101" y="2436"/>
                    <a:pt x="67" y="3637"/>
                  </a:cubicBezTo>
                  <a:cubicBezTo>
                    <a:pt x="901" y="3737"/>
                    <a:pt x="1735" y="3804"/>
                    <a:pt x="2569" y="3870"/>
                  </a:cubicBezTo>
                  <a:cubicBezTo>
                    <a:pt x="2502" y="2636"/>
                    <a:pt x="2569" y="1402"/>
                    <a:pt x="2702" y="168"/>
                  </a:cubicBezTo>
                  <a:cubicBezTo>
                    <a:pt x="1802" y="134"/>
                    <a:pt x="901" y="68"/>
                    <a:pt x="0"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5" name="Google Shape;1355;p32">
              <a:extLst>
                <a:ext uri="{FF2B5EF4-FFF2-40B4-BE49-F238E27FC236}">
                  <a16:creationId xmlns:a16="http://schemas.microsoft.com/office/drawing/2014/main" id="{901F8C9F-EA23-5D89-21ED-00A78C1ABF56}"/>
                </a:ext>
              </a:extLst>
            </p:cNvPr>
            <p:cNvSpPr/>
            <p:nvPr/>
          </p:nvSpPr>
          <p:spPr>
            <a:xfrm>
              <a:off x="5457686" y="3459743"/>
              <a:ext cx="58887" cy="93738"/>
            </a:xfrm>
            <a:custGeom>
              <a:avLst/>
              <a:gdLst/>
              <a:ahLst/>
              <a:cxnLst/>
              <a:rect l="l" t="t" r="r" b="b"/>
              <a:pathLst>
                <a:path w="2369" h="3771" extrusionOk="0">
                  <a:moveTo>
                    <a:pt x="34" y="1"/>
                  </a:moveTo>
                  <a:cubicBezTo>
                    <a:pt x="1" y="1235"/>
                    <a:pt x="1" y="2469"/>
                    <a:pt x="67" y="3704"/>
                  </a:cubicBezTo>
                  <a:cubicBezTo>
                    <a:pt x="701" y="3737"/>
                    <a:pt x="1335" y="3770"/>
                    <a:pt x="1969" y="3770"/>
                  </a:cubicBezTo>
                  <a:cubicBezTo>
                    <a:pt x="2169" y="2570"/>
                    <a:pt x="2336" y="1335"/>
                    <a:pt x="2369" y="101"/>
                  </a:cubicBezTo>
                  <a:cubicBezTo>
                    <a:pt x="1602" y="68"/>
                    <a:pt x="801" y="34"/>
                    <a:pt x="3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6" name="Google Shape;1356;p32">
              <a:extLst>
                <a:ext uri="{FF2B5EF4-FFF2-40B4-BE49-F238E27FC236}">
                  <a16:creationId xmlns:a16="http://schemas.microsoft.com/office/drawing/2014/main" id="{40F6D5D4-1A3B-8F44-3929-C24F65D2C270}"/>
                </a:ext>
              </a:extLst>
            </p:cNvPr>
            <p:cNvSpPr/>
            <p:nvPr/>
          </p:nvSpPr>
          <p:spPr>
            <a:xfrm>
              <a:off x="5532310" y="3454772"/>
              <a:ext cx="224737" cy="99529"/>
            </a:xfrm>
            <a:custGeom>
              <a:avLst/>
              <a:gdLst/>
              <a:ahLst/>
              <a:cxnLst/>
              <a:rect l="l" t="t" r="r" b="b"/>
              <a:pathLst>
                <a:path w="9041" h="4004" extrusionOk="0">
                  <a:moveTo>
                    <a:pt x="8774" y="1"/>
                  </a:moveTo>
                  <a:cubicBezTo>
                    <a:pt x="6349" y="226"/>
                    <a:pt x="3924" y="309"/>
                    <a:pt x="1479" y="309"/>
                  </a:cubicBezTo>
                  <a:cubicBezTo>
                    <a:pt x="1031" y="309"/>
                    <a:pt x="583" y="306"/>
                    <a:pt x="134" y="301"/>
                  </a:cubicBezTo>
                  <a:lnTo>
                    <a:pt x="134" y="301"/>
                  </a:lnTo>
                  <a:cubicBezTo>
                    <a:pt x="167" y="1535"/>
                    <a:pt x="134" y="2770"/>
                    <a:pt x="1" y="4004"/>
                  </a:cubicBezTo>
                  <a:cubicBezTo>
                    <a:pt x="1001" y="4004"/>
                    <a:pt x="2002" y="4004"/>
                    <a:pt x="3003" y="3970"/>
                  </a:cubicBezTo>
                  <a:cubicBezTo>
                    <a:pt x="3036" y="3470"/>
                    <a:pt x="3036" y="2970"/>
                    <a:pt x="2969" y="2436"/>
                  </a:cubicBezTo>
                  <a:cubicBezTo>
                    <a:pt x="2948" y="2371"/>
                    <a:pt x="3010" y="2335"/>
                    <a:pt x="3065" y="2335"/>
                  </a:cubicBezTo>
                  <a:cubicBezTo>
                    <a:pt x="3096" y="2335"/>
                    <a:pt x="3124" y="2346"/>
                    <a:pt x="3136" y="2369"/>
                  </a:cubicBezTo>
                  <a:cubicBezTo>
                    <a:pt x="3403" y="2870"/>
                    <a:pt x="3603" y="3403"/>
                    <a:pt x="3737" y="3937"/>
                  </a:cubicBezTo>
                  <a:cubicBezTo>
                    <a:pt x="4471" y="3904"/>
                    <a:pt x="5171" y="3870"/>
                    <a:pt x="5872" y="3837"/>
                  </a:cubicBezTo>
                  <a:cubicBezTo>
                    <a:pt x="5872" y="2736"/>
                    <a:pt x="5738" y="1635"/>
                    <a:pt x="5304" y="601"/>
                  </a:cubicBezTo>
                  <a:cubicBezTo>
                    <a:pt x="5304" y="560"/>
                    <a:pt x="5330" y="532"/>
                    <a:pt x="5357" y="532"/>
                  </a:cubicBezTo>
                  <a:cubicBezTo>
                    <a:pt x="5374" y="532"/>
                    <a:pt x="5392" y="542"/>
                    <a:pt x="5405" y="568"/>
                  </a:cubicBezTo>
                  <a:cubicBezTo>
                    <a:pt x="6238" y="1535"/>
                    <a:pt x="6705" y="2603"/>
                    <a:pt x="7006" y="3737"/>
                  </a:cubicBezTo>
                  <a:cubicBezTo>
                    <a:pt x="7673" y="3670"/>
                    <a:pt x="8373" y="3603"/>
                    <a:pt x="9040" y="3537"/>
                  </a:cubicBezTo>
                  <a:cubicBezTo>
                    <a:pt x="9007" y="3036"/>
                    <a:pt x="8974" y="2536"/>
                    <a:pt x="8907" y="2036"/>
                  </a:cubicBezTo>
                  <a:cubicBezTo>
                    <a:pt x="8840" y="1369"/>
                    <a:pt x="8807" y="701"/>
                    <a:pt x="8774" y="1"/>
                  </a:cubicBezTo>
                  <a:close/>
                </a:path>
              </a:pathLst>
            </a:custGeom>
            <a:solidFill>
              <a:srgbClr val="FFFFFF">
                <a:alpha val="16960"/>
              </a:srgbClr>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Google Shape;1357;p32">
              <a:extLst>
                <a:ext uri="{FF2B5EF4-FFF2-40B4-BE49-F238E27FC236}">
                  <a16:creationId xmlns:a16="http://schemas.microsoft.com/office/drawing/2014/main" id="{BE1D373E-51D0-C5F3-3834-07515281CCF6}"/>
                </a:ext>
              </a:extLst>
            </p:cNvPr>
            <p:cNvSpPr/>
            <p:nvPr/>
          </p:nvSpPr>
          <p:spPr>
            <a:xfrm>
              <a:off x="4816755" y="3357782"/>
              <a:ext cx="457726" cy="479377"/>
            </a:xfrm>
            <a:custGeom>
              <a:avLst/>
              <a:gdLst/>
              <a:ahLst/>
              <a:cxnLst/>
              <a:rect l="l" t="t" r="r" b="b"/>
              <a:pathLst>
                <a:path w="18414" h="19285" extrusionOk="0">
                  <a:moveTo>
                    <a:pt x="9576" y="776"/>
                  </a:moveTo>
                  <a:cubicBezTo>
                    <a:pt x="9852" y="776"/>
                    <a:pt x="10130" y="791"/>
                    <a:pt x="10408" y="821"/>
                  </a:cubicBezTo>
                  <a:cubicBezTo>
                    <a:pt x="12509" y="1088"/>
                    <a:pt x="14410" y="2222"/>
                    <a:pt x="15711" y="4057"/>
                  </a:cubicBezTo>
                  <a:cubicBezTo>
                    <a:pt x="17046" y="5892"/>
                    <a:pt x="17613" y="8193"/>
                    <a:pt x="17346" y="10562"/>
                  </a:cubicBezTo>
                  <a:cubicBezTo>
                    <a:pt x="17079" y="12930"/>
                    <a:pt x="15978" y="15031"/>
                    <a:pt x="14277" y="16533"/>
                  </a:cubicBezTo>
                  <a:cubicBezTo>
                    <a:pt x="12814" y="17795"/>
                    <a:pt x="11055" y="18490"/>
                    <a:pt x="9233" y="18490"/>
                  </a:cubicBezTo>
                  <a:cubicBezTo>
                    <a:pt x="8936" y="18490"/>
                    <a:pt x="8638" y="18471"/>
                    <a:pt x="8339" y="18434"/>
                  </a:cubicBezTo>
                  <a:cubicBezTo>
                    <a:pt x="3970" y="17934"/>
                    <a:pt x="834" y="13564"/>
                    <a:pt x="1401" y="8727"/>
                  </a:cubicBezTo>
                  <a:cubicBezTo>
                    <a:pt x="1668" y="6359"/>
                    <a:pt x="2769" y="4224"/>
                    <a:pt x="4470" y="2756"/>
                  </a:cubicBezTo>
                  <a:cubicBezTo>
                    <a:pt x="5950" y="1450"/>
                    <a:pt x="7732" y="776"/>
                    <a:pt x="9576" y="776"/>
                  </a:cubicBezTo>
                  <a:close/>
                  <a:moveTo>
                    <a:pt x="9537" y="0"/>
                  </a:moveTo>
                  <a:cubicBezTo>
                    <a:pt x="7529" y="0"/>
                    <a:pt x="5587" y="740"/>
                    <a:pt x="3970" y="2156"/>
                  </a:cubicBezTo>
                  <a:cubicBezTo>
                    <a:pt x="2102" y="3757"/>
                    <a:pt x="934" y="6058"/>
                    <a:pt x="634" y="8627"/>
                  </a:cubicBezTo>
                  <a:cubicBezTo>
                    <a:pt x="0" y="13897"/>
                    <a:pt x="3436" y="18667"/>
                    <a:pt x="8273" y="19234"/>
                  </a:cubicBezTo>
                  <a:cubicBezTo>
                    <a:pt x="8573" y="19268"/>
                    <a:pt x="8882" y="19284"/>
                    <a:pt x="9194" y="19284"/>
                  </a:cubicBezTo>
                  <a:cubicBezTo>
                    <a:pt x="9507" y="19284"/>
                    <a:pt x="9824" y="19268"/>
                    <a:pt x="10141" y="19234"/>
                  </a:cubicBezTo>
                  <a:cubicBezTo>
                    <a:pt x="11809" y="19034"/>
                    <a:pt x="13410" y="18334"/>
                    <a:pt x="14777" y="17133"/>
                  </a:cubicBezTo>
                  <a:cubicBezTo>
                    <a:pt x="16645" y="15498"/>
                    <a:pt x="17846" y="13197"/>
                    <a:pt x="18113" y="10662"/>
                  </a:cubicBezTo>
                  <a:cubicBezTo>
                    <a:pt x="18413" y="8093"/>
                    <a:pt x="17780" y="5591"/>
                    <a:pt x="16345" y="3590"/>
                  </a:cubicBezTo>
                  <a:cubicBezTo>
                    <a:pt x="14911" y="1588"/>
                    <a:pt x="12843" y="321"/>
                    <a:pt x="10474" y="54"/>
                  </a:cubicBezTo>
                  <a:cubicBezTo>
                    <a:pt x="10161" y="18"/>
                    <a:pt x="9848" y="0"/>
                    <a:pt x="95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Google Shape;1358;p32">
              <a:extLst>
                <a:ext uri="{FF2B5EF4-FFF2-40B4-BE49-F238E27FC236}">
                  <a16:creationId xmlns:a16="http://schemas.microsoft.com/office/drawing/2014/main" id="{41C29B54-8B9D-E870-33B3-7F6E4A504761}"/>
                </a:ext>
              </a:extLst>
            </p:cNvPr>
            <p:cNvSpPr/>
            <p:nvPr/>
          </p:nvSpPr>
          <p:spPr>
            <a:xfrm>
              <a:off x="5333335" y="3417492"/>
              <a:ext cx="457726" cy="479998"/>
            </a:xfrm>
            <a:custGeom>
              <a:avLst/>
              <a:gdLst/>
              <a:ahLst/>
              <a:cxnLst/>
              <a:rect l="l" t="t" r="r" b="b"/>
              <a:pathLst>
                <a:path w="18414" h="19310" extrusionOk="0">
                  <a:moveTo>
                    <a:pt x="9558" y="804"/>
                  </a:moveTo>
                  <a:cubicBezTo>
                    <a:pt x="9841" y="804"/>
                    <a:pt x="10125" y="821"/>
                    <a:pt x="10408" y="854"/>
                  </a:cubicBezTo>
                  <a:cubicBezTo>
                    <a:pt x="12510" y="1088"/>
                    <a:pt x="14411" y="2222"/>
                    <a:pt x="15712" y="4057"/>
                  </a:cubicBezTo>
                  <a:cubicBezTo>
                    <a:pt x="17046" y="5891"/>
                    <a:pt x="17613" y="8226"/>
                    <a:pt x="17346" y="10561"/>
                  </a:cubicBezTo>
                  <a:cubicBezTo>
                    <a:pt x="17046" y="12930"/>
                    <a:pt x="15979" y="15065"/>
                    <a:pt x="14278" y="16532"/>
                  </a:cubicBezTo>
                  <a:cubicBezTo>
                    <a:pt x="12798" y="17838"/>
                    <a:pt x="11016" y="18513"/>
                    <a:pt x="9172" y="18513"/>
                  </a:cubicBezTo>
                  <a:cubicBezTo>
                    <a:pt x="8896" y="18513"/>
                    <a:pt x="8618" y="18497"/>
                    <a:pt x="8340" y="18467"/>
                  </a:cubicBezTo>
                  <a:cubicBezTo>
                    <a:pt x="3937" y="17967"/>
                    <a:pt x="835" y="13597"/>
                    <a:pt x="1402" y="8727"/>
                  </a:cubicBezTo>
                  <a:cubicBezTo>
                    <a:pt x="1669" y="6358"/>
                    <a:pt x="2769" y="4257"/>
                    <a:pt x="4471" y="2756"/>
                  </a:cubicBezTo>
                  <a:cubicBezTo>
                    <a:pt x="5705" y="1655"/>
                    <a:pt x="7172" y="1021"/>
                    <a:pt x="8707" y="854"/>
                  </a:cubicBezTo>
                  <a:cubicBezTo>
                    <a:pt x="8990" y="821"/>
                    <a:pt x="9274" y="804"/>
                    <a:pt x="9558" y="804"/>
                  </a:cubicBezTo>
                  <a:close/>
                  <a:moveTo>
                    <a:pt x="9537" y="0"/>
                  </a:moveTo>
                  <a:cubicBezTo>
                    <a:pt x="7530" y="0"/>
                    <a:pt x="5587" y="740"/>
                    <a:pt x="3970" y="2155"/>
                  </a:cubicBezTo>
                  <a:cubicBezTo>
                    <a:pt x="2102" y="3790"/>
                    <a:pt x="901" y="6091"/>
                    <a:pt x="634" y="8627"/>
                  </a:cubicBezTo>
                  <a:cubicBezTo>
                    <a:pt x="1" y="13930"/>
                    <a:pt x="3436" y="18667"/>
                    <a:pt x="8273" y="19234"/>
                  </a:cubicBezTo>
                  <a:cubicBezTo>
                    <a:pt x="8573" y="19284"/>
                    <a:pt x="8882" y="19309"/>
                    <a:pt x="9195" y="19309"/>
                  </a:cubicBezTo>
                  <a:cubicBezTo>
                    <a:pt x="9507" y="19309"/>
                    <a:pt x="9824" y="19284"/>
                    <a:pt x="10141" y="19234"/>
                  </a:cubicBezTo>
                  <a:cubicBezTo>
                    <a:pt x="11809" y="19067"/>
                    <a:pt x="13410" y="18334"/>
                    <a:pt x="14778" y="17133"/>
                  </a:cubicBezTo>
                  <a:cubicBezTo>
                    <a:pt x="16646" y="15532"/>
                    <a:pt x="17813" y="13230"/>
                    <a:pt x="18114" y="10661"/>
                  </a:cubicBezTo>
                  <a:cubicBezTo>
                    <a:pt x="18414" y="8126"/>
                    <a:pt x="17780" y="5591"/>
                    <a:pt x="16346" y="3590"/>
                  </a:cubicBezTo>
                  <a:cubicBezTo>
                    <a:pt x="14911" y="1588"/>
                    <a:pt x="12843" y="321"/>
                    <a:pt x="10475" y="54"/>
                  </a:cubicBezTo>
                  <a:cubicBezTo>
                    <a:pt x="10161" y="18"/>
                    <a:pt x="9849" y="0"/>
                    <a:pt x="95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Google Shape;1359;p32">
              <a:extLst>
                <a:ext uri="{FF2B5EF4-FFF2-40B4-BE49-F238E27FC236}">
                  <a16:creationId xmlns:a16="http://schemas.microsoft.com/office/drawing/2014/main" id="{5533D51C-094D-FFC4-F1D1-F777182E1D71}"/>
                </a:ext>
              </a:extLst>
            </p:cNvPr>
            <p:cNvSpPr/>
            <p:nvPr/>
          </p:nvSpPr>
          <p:spPr>
            <a:xfrm>
              <a:off x="5219733" y="3705724"/>
              <a:ext cx="153420" cy="39822"/>
            </a:xfrm>
            <a:custGeom>
              <a:avLst/>
              <a:gdLst/>
              <a:ahLst/>
              <a:cxnLst/>
              <a:rect l="l" t="t" r="r" b="b"/>
              <a:pathLst>
                <a:path w="6172" h="1602" extrusionOk="0">
                  <a:moveTo>
                    <a:pt x="2170" y="0"/>
                  </a:moveTo>
                  <a:cubicBezTo>
                    <a:pt x="1439" y="0"/>
                    <a:pt x="712" y="89"/>
                    <a:pt x="1" y="267"/>
                  </a:cubicBezTo>
                  <a:lnTo>
                    <a:pt x="168" y="1034"/>
                  </a:lnTo>
                  <a:cubicBezTo>
                    <a:pt x="868" y="871"/>
                    <a:pt x="1569" y="789"/>
                    <a:pt x="2269" y="789"/>
                  </a:cubicBezTo>
                  <a:cubicBezTo>
                    <a:pt x="2569" y="789"/>
                    <a:pt x="2869" y="804"/>
                    <a:pt x="3170" y="834"/>
                  </a:cubicBezTo>
                  <a:cubicBezTo>
                    <a:pt x="4104" y="934"/>
                    <a:pt x="5004" y="1201"/>
                    <a:pt x="5838" y="1602"/>
                  </a:cubicBezTo>
                  <a:lnTo>
                    <a:pt x="6172" y="901"/>
                  </a:lnTo>
                  <a:cubicBezTo>
                    <a:pt x="5271" y="467"/>
                    <a:pt x="4270" y="167"/>
                    <a:pt x="3270" y="67"/>
                  </a:cubicBezTo>
                  <a:cubicBezTo>
                    <a:pt x="2903" y="23"/>
                    <a:pt x="2536" y="0"/>
                    <a:pt x="217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0" name="Google Shape;1360;p32">
              <a:extLst>
                <a:ext uri="{FF2B5EF4-FFF2-40B4-BE49-F238E27FC236}">
                  <a16:creationId xmlns:a16="http://schemas.microsoft.com/office/drawing/2014/main" id="{B1D718B3-0A8D-1D8B-F8BC-A20A910B07F6}"/>
                </a:ext>
              </a:extLst>
            </p:cNvPr>
            <p:cNvSpPr/>
            <p:nvPr/>
          </p:nvSpPr>
          <p:spPr>
            <a:xfrm>
              <a:off x="5063026" y="3849454"/>
              <a:ext cx="428692" cy="157671"/>
            </a:xfrm>
            <a:custGeom>
              <a:avLst/>
              <a:gdLst/>
              <a:ahLst/>
              <a:cxnLst/>
              <a:rect l="l" t="t" r="r" b="b"/>
              <a:pathLst>
                <a:path w="17246" h="6343" extrusionOk="0">
                  <a:moveTo>
                    <a:pt x="1824" y="1"/>
                  </a:moveTo>
                  <a:cubicBezTo>
                    <a:pt x="1216" y="1"/>
                    <a:pt x="608" y="9"/>
                    <a:pt x="0" y="23"/>
                  </a:cubicBezTo>
                  <a:cubicBezTo>
                    <a:pt x="1201" y="3191"/>
                    <a:pt x="4237" y="5693"/>
                    <a:pt x="7706" y="6227"/>
                  </a:cubicBezTo>
                  <a:cubicBezTo>
                    <a:pt x="8198" y="6304"/>
                    <a:pt x="8694" y="6342"/>
                    <a:pt x="9190" y="6342"/>
                  </a:cubicBezTo>
                  <a:cubicBezTo>
                    <a:pt x="12324" y="6342"/>
                    <a:pt x="15431" y="4839"/>
                    <a:pt x="17246" y="2391"/>
                  </a:cubicBezTo>
                  <a:cubicBezTo>
                    <a:pt x="15678" y="1891"/>
                    <a:pt x="14077" y="1490"/>
                    <a:pt x="12442" y="1123"/>
                  </a:cubicBezTo>
                  <a:cubicBezTo>
                    <a:pt x="12209" y="1090"/>
                    <a:pt x="12009" y="1023"/>
                    <a:pt x="11775" y="990"/>
                  </a:cubicBezTo>
                  <a:cubicBezTo>
                    <a:pt x="9374" y="523"/>
                    <a:pt x="6905" y="223"/>
                    <a:pt x="4403" y="56"/>
                  </a:cubicBezTo>
                  <a:cubicBezTo>
                    <a:pt x="3544" y="17"/>
                    <a:pt x="2684" y="1"/>
                    <a:pt x="182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Google Shape;1361;p32">
              <a:extLst>
                <a:ext uri="{FF2B5EF4-FFF2-40B4-BE49-F238E27FC236}">
                  <a16:creationId xmlns:a16="http://schemas.microsoft.com/office/drawing/2014/main" id="{B850990C-95A9-ECDE-CF83-E255903364E7}"/>
                </a:ext>
              </a:extLst>
            </p:cNvPr>
            <p:cNvSpPr/>
            <p:nvPr/>
          </p:nvSpPr>
          <p:spPr>
            <a:xfrm>
              <a:off x="5498519" y="3605122"/>
              <a:ext cx="163811" cy="108901"/>
            </a:xfrm>
            <a:custGeom>
              <a:avLst/>
              <a:gdLst/>
              <a:ahLst/>
              <a:cxnLst/>
              <a:rect l="l" t="t" r="r" b="b"/>
              <a:pathLst>
                <a:path w="6590" h="4381" extrusionOk="0">
                  <a:moveTo>
                    <a:pt x="2594" y="1"/>
                  </a:moveTo>
                  <a:cubicBezTo>
                    <a:pt x="1742" y="1"/>
                    <a:pt x="845" y="284"/>
                    <a:pt x="27" y="912"/>
                  </a:cubicBezTo>
                  <a:cubicBezTo>
                    <a:pt x="0" y="939"/>
                    <a:pt x="17" y="988"/>
                    <a:pt x="42" y="988"/>
                  </a:cubicBezTo>
                  <a:cubicBezTo>
                    <a:pt x="48" y="988"/>
                    <a:pt x="54" y="985"/>
                    <a:pt x="60" y="979"/>
                  </a:cubicBezTo>
                  <a:cubicBezTo>
                    <a:pt x="637" y="687"/>
                    <a:pt x="1246" y="553"/>
                    <a:pt x="1849" y="553"/>
                  </a:cubicBezTo>
                  <a:cubicBezTo>
                    <a:pt x="3935" y="553"/>
                    <a:pt x="5939" y="2156"/>
                    <a:pt x="6198" y="4381"/>
                  </a:cubicBezTo>
                  <a:lnTo>
                    <a:pt x="6232" y="4381"/>
                  </a:lnTo>
                  <a:cubicBezTo>
                    <a:pt x="6589" y="1782"/>
                    <a:pt x="4731" y="1"/>
                    <a:pt x="2594"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Google Shape;1362;p32">
              <a:extLst>
                <a:ext uri="{FF2B5EF4-FFF2-40B4-BE49-F238E27FC236}">
                  <a16:creationId xmlns:a16="http://schemas.microsoft.com/office/drawing/2014/main" id="{9927CA57-6F56-B367-5D48-803034C70603}"/>
                </a:ext>
              </a:extLst>
            </p:cNvPr>
            <p:cNvSpPr/>
            <p:nvPr/>
          </p:nvSpPr>
          <p:spPr>
            <a:xfrm>
              <a:off x="4961033" y="3540242"/>
              <a:ext cx="171666" cy="85908"/>
            </a:xfrm>
            <a:custGeom>
              <a:avLst/>
              <a:gdLst/>
              <a:ahLst/>
              <a:cxnLst/>
              <a:rect l="l" t="t" r="r" b="b"/>
              <a:pathLst>
                <a:path w="6906" h="3456" extrusionOk="0">
                  <a:moveTo>
                    <a:pt x="3685" y="1"/>
                  </a:moveTo>
                  <a:cubicBezTo>
                    <a:pt x="1926" y="1"/>
                    <a:pt x="263" y="1249"/>
                    <a:pt x="0" y="3455"/>
                  </a:cubicBezTo>
                  <a:lnTo>
                    <a:pt x="34" y="3455"/>
                  </a:lnTo>
                  <a:cubicBezTo>
                    <a:pt x="698" y="1740"/>
                    <a:pt x="2423" y="728"/>
                    <a:pt x="4138" y="728"/>
                  </a:cubicBezTo>
                  <a:cubicBezTo>
                    <a:pt x="5092" y="728"/>
                    <a:pt x="6042" y="1041"/>
                    <a:pt x="6805" y="1721"/>
                  </a:cubicBezTo>
                  <a:cubicBezTo>
                    <a:pt x="6839" y="1721"/>
                    <a:pt x="6905" y="1687"/>
                    <a:pt x="6872" y="1654"/>
                  </a:cubicBezTo>
                  <a:cubicBezTo>
                    <a:pt x="6006" y="526"/>
                    <a:pt x="4825" y="1"/>
                    <a:pt x="368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Google Shape;1363;p32">
              <a:extLst>
                <a:ext uri="{FF2B5EF4-FFF2-40B4-BE49-F238E27FC236}">
                  <a16:creationId xmlns:a16="http://schemas.microsoft.com/office/drawing/2014/main" id="{FF56E841-8667-5901-9B82-36180A038647}"/>
                </a:ext>
              </a:extLst>
            </p:cNvPr>
            <p:cNvSpPr/>
            <p:nvPr/>
          </p:nvSpPr>
          <p:spPr>
            <a:xfrm>
              <a:off x="5046446" y="3636071"/>
              <a:ext cx="72982" cy="68855"/>
            </a:xfrm>
            <a:custGeom>
              <a:avLst/>
              <a:gdLst/>
              <a:ahLst/>
              <a:cxnLst/>
              <a:rect l="l" t="t" r="r" b="b"/>
              <a:pathLst>
                <a:path w="2936" h="2770" extrusionOk="0">
                  <a:moveTo>
                    <a:pt x="1301" y="0"/>
                  </a:moveTo>
                  <a:cubicBezTo>
                    <a:pt x="667" y="67"/>
                    <a:pt x="167" y="567"/>
                    <a:pt x="67" y="1201"/>
                  </a:cubicBezTo>
                  <a:cubicBezTo>
                    <a:pt x="0" y="1968"/>
                    <a:pt x="534" y="2669"/>
                    <a:pt x="1268" y="2769"/>
                  </a:cubicBezTo>
                  <a:lnTo>
                    <a:pt x="1601" y="2769"/>
                  </a:lnTo>
                  <a:cubicBezTo>
                    <a:pt x="2235" y="2702"/>
                    <a:pt x="2735" y="2202"/>
                    <a:pt x="2835" y="1568"/>
                  </a:cubicBezTo>
                  <a:cubicBezTo>
                    <a:pt x="2936" y="801"/>
                    <a:pt x="2368" y="100"/>
                    <a:pt x="1635" y="34"/>
                  </a:cubicBezTo>
                  <a:cubicBezTo>
                    <a:pt x="1501" y="0"/>
                    <a:pt x="1401" y="0"/>
                    <a:pt x="130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Google Shape;1364;p32">
              <a:extLst>
                <a:ext uri="{FF2B5EF4-FFF2-40B4-BE49-F238E27FC236}">
                  <a16:creationId xmlns:a16="http://schemas.microsoft.com/office/drawing/2014/main" id="{C2F4CCEC-808D-09D1-72A9-11798A94C2FC}"/>
                </a:ext>
              </a:extLst>
            </p:cNvPr>
            <p:cNvSpPr/>
            <p:nvPr/>
          </p:nvSpPr>
          <p:spPr>
            <a:xfrm>
              <a:off x="5489222" y="3692450"/>
              <a:ext cx="72161" cy="68855"/>
            </a:xfrm>
            <a:custGeom>
              <a:avLst/>
              <a:gdLst/>
              <a:ahLst/>
              <a:cxnLst/>
              <a:rect l="l" t="t" r="r" b="b"/>
              <a:pathLst>
                <a:path w="2903" h="2770" extrusionOk="0">
                  <a:moveTo>
                    <a:pt x="1268" y="1"/>
                  </a:moveTo>
                  <a:cubicBezTo>
                    <a:pt x="635" y="67"/>
                    <a:pt x="134" y="568"/>
                    <a:pt x="68" y="1202"/>
                  </a:cubicBezTo>
                  <a:cubicBezTo>
                    <a:pt x="1" y="1568"/>
                    <a:pt x="101" y="1935"/>
                    <a:pt x="334" y="2236"/>
                  </a:cubicBezTo>
                  <a:cubicBezTo>
                    <a:pt x="568" y="2502"/>
                    <a:pt x="868" y="2703"/>
                    <a:pt x="1235" y="2736"/>
                  </a:cubicBezTo>
                  <a:cubicBezTo>
                    <a:pt x="1368" y="2769"/>
                    <a:pt x="1469" y="2769"/>
                    <a:pt x="1569" y="2769"/>
                  </a:cubicBezTo>
                  <a:cubicBezTo>
                    <a:pt x="2202" y="2703"/>
                    <a:pt x="2703" y="2202"/>
                    <a:pt x="2803" y="1535"/>
                  </a:cubicBezTo>
                  <a:cubicBezTo>
                    <a:pt x="2903" y="801"/>
                    <a:pt x="2369" y="101"/>
                    <a:pt x="160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5" name="Google Shape;1365;p32">
              <a:extLst>
                <a:ext uri="{FF2B5EF4-FFF2-40B4-BE49-F238E27FC236}">
                  <a16:creationId xmlns:a16="http://schemas.microsoft.com/office/drawing/2014/main" id="{F614D25B-028A-943A-CCF3-37AEF7B3E1AC}"/>
                </a:ext>
              </a:extLst>
            </p:cNvPr>
            <p:cNvSpPr/>
            <p:nvPr/>
          </p:nvSpPr>
          <p:spPr>
            <a:xfrm>
              <a:off x="5142601" y="3942032"/>
              <a:ext cx="239651" cy="61572"/>
            </a:xfrm>
            <a:custGeom>
              <a:avLst/>
              <a:gdLst/>
              <a:ahLst/>
              <a:cxnLst/>
              <a:rect l="l" t="t" r="r" b="b"/>
              <a:pathLst>
                <a:path w="9641" h="2477" extrusionOk="0">
                  <a:moveTo>
                    <a:pt x="2697" y="0"/>
                  </a:moveTo>
                  <a:cubicBezTo>
                    <a:pt x="1792" y="0"/>
                    <a:pt x="888" y="86"/>
                    <a:pt x="0" y="258"/>
                  </a:cubicBezTo>
                  <a:cubicBezTo>
                    <a:pt x="1368" y="1326"/>
                    <a:pt x="2969" y="2093"/>
                    <a:pt x="4704" y="2360"/>
                  </a:cubicBezTo>
                  <a:cubicBezTo>
                    <a:pt x="5196" y="2439"/>
                    <a:pt x="5691" y="2477"/>
                    <a:pt x="6184" y="2477"/>
                  </a:cubicBezTo>
                  <a:cubicBezTo>
                    <a:pt x="7364" y="2477"/>
                    <a:pt x="8535" y="2259"/>
                    <a:pt x="9641" y="1860"/>
                  </a:cubicBezTo>
                  <a:cubicBezTo>
                    <a:pt x="7551" y="620"/>
                    <a:pt x="5124" y="0"/>
                    <a:pt x="2697" y="0"/>
                  </a:cubicBezTo>
                  <a:close/>
                </a:path>
              </a:pathLst>
            </a:custGeom>
            <a:solidFill>
              <a:srgbClr val="E69EA1"/>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Google Shape;1366;p32">
              <a:extLst>
                <a:ext uri="{FF2B5EF4-FFF2-40B4-BE49-F238E27FC236}">
                  <a16:creationId xmlns:a16="http://schemas.microsoft.com/office/drawing/2014/main" id="{F34A4C88-E249-11CA-6F9F-BAEF3EDA2AB3}"/>
                </a:ext>
              </a:extLst>
            </p:cNvPr>
            <p:cNvSpPr/>
            <p:nvPr/>
          </p:nvSpPr>
          <p:spPr>
            <a:xfrm>
              <a:off x="5178252" y="3850542"/>
              <a:ext cx="199854" cy="78077"/>
            </a:xfrm>
            <a:custGeom>
              <a:avLst/>
              <a:gdLst/>
              <a:ahLst/>
              <a:cxnLst/>
              <a:rect l="l" t="t" r="r" b="b"/>
              <a:pathLst>
                <a:path w="8040" h="3141" extrusionOk="0">
                  <a:moveTo>
                    <a:pt x="0" y="0"/>
                  </a:moveTo>
                  <a:lnTo>
                    <a:pt x="0" y="0"/>
                  </a:lnTo>
                  <a:cubicBezTo>
                    <a:pt x="34" y="567"/>
                    <a:pt x="100" y="1168"/>
                    <a:pt x="167" y="1735"/>
                  </a:cubicBezTo>
                  <a:cubicBezTo>
                    <a:pt x="201" y="2002"/>
                    <a:pt x="401" y="2235"/>
                    <a:pt x="634" y="2302"/>
                  </a:cubicBezTo>
                  <a:cubicBezTo>
                    <a:pt x="2502" y="2836"/>
                    <a:pt x="4437" y="3102"/>
                    <a:pt x="6372" y="3136"/>
                  </a:cubicBezTo>
                  <a:cubicBezTo>
                    <a:pt x="6396" y="3139"/>
                    <a:pt x="6420" y="3141"/>
                    <a:pt x="6444" y="3141"/>
                  </a:cubicBezTo>
                  <a:cubicBezTo>
                    <a:pt x="6646" y="3141"/>
                    <a:pt x="6819" y="3018"/>
                    <a:pt x="6939" y="2869"/>
                  </a:cubicBezTo>
                  <a:cubicBezTo>
                    <a:pt x="7339" y="2269"/>
                    <a:pt x="7706" y="1668"/>
                    <a:pt x="8039" y="1034"/>
                  </a:cubicBezTo>
                  <a:cubicBezTo>
                    <a:pt x="7806" y="1001"/>
                    <a:pt x="7606" y="968"/>
                    <a:pt x="7372" y="901"/>
                  </a:cubicBezTo>
                  <a:cubicBezTo>
                    <a:pt x="4971" y="434"/>
                    <a:pt x="2502" y="134"/>
                    <a:pt x="0" y="0"/>
                  </a:cubicBezTo>
                  <a:close/>
                </a:path>
              </a:pathLst>
            </a:custGeom>
            <a:solidFill>
              <a:srgbClr val="F4F4F4"/>
            </a:solidFill>
            <a:ln>
              <a:noFill/>
            </a:ln>
          </p:spPr>
          <p:txBody>
            <a:bodyPr spcFirstLastPara="1" wrap="square" lIns="121900" tIns="121900" rIns="121900" bIns="121900" anchor="ctr" anchorCtr="0">
              <a:noAutofit/>
            </a:bodyPr>
            <a:lstStyle/>
            <a:p>
              <a:pPr defTabSz="1219170">
                <a:buClr>
                  <a:srgbClr val="000000"/>
                </a:buClr>
                <a:defRPr/>
              </a:pPr>
              <a:endParaRPr sz="4267" b="1" kern="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39954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5" grpId="0"/>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 name="Google Shape;3018;p42">
            <a:extLst>
              <a:ext uri="{FF2B5EF4-FFF2-40B4-BE49-F238E27FC236}">
                <a16:creationId xmlns:a16="http://schemas.microsoft.com/office/drawing/2014/main" id="{E9ACEE02-0385-E5FF-1C34-F223661F9305}"/>
              </a:ext>
            </a:extLst>
          </p:cNvPr>
          <p:cNvGrpSpPr/>
          <p:nvPr/>
        </p:nvGrpSpPr>
        <p:grpSpPr>
          <a:xfrm rot="1063801">
            <a:off x="6242468" y="397274"/>
            <a:ext cx="2093957" cy="2401316"/>
            <a:chOff x="3056825" y="-2290075"/>
            <a:chExt cx="1465250" cy="1680325"/>
          </a:xfrm>
        </p:grpSpPr>
        <p:sp>
          <p:nvSpPr>
            <p:cNvPr id="226" name="Google Shape;3019;p42">
              <a:extLst>
                <a:ext uri="{FF2B5EF4-FFF2-40B4-BE49-F238E27FC236}">
                  <a16:creationId xmlns:a16="http://schemas.microsoft.com/office/drawing/2014/main" id="{37D19609-5226-954C-0159-A38FD8DE65B6}"/>
                </a:ext>
              </a:extLst>
            </p:cNvPr>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7" name="Google Shape;3020;p42">
              <a:extLst>
                <a:ext uri="{FF2B5EF4-FFF2-40B4-BE49-F238E27FC236}">
                  <a16:creationId xmlns:a16="http://schemas.microsoft.com/office/drawing/2014/main" id="{B7F912A2-45A5-8774-83FF-9FF19412B5E9}"/>
                </a:ext>
              </a:extLst>
            </p:cNvPr>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8" name="Google Shape;3021;p42">
              <a:extLst>
                <a:ext uri="{FF2B5EF4-FFF2-40B4-BE49-F238E27FC236}">
                  <a16:creationId xmlns:a16="http://schemas.microsoft.com/office/drawing/2014/main" id="{C678068D-E009-A653-7188-F6008E1D3BF5}"/>
                </a:ext>
              </a:extLst>
            </p:cNvPr>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9" name="Google Shape;3022;p42">
              <a:extLst>
                <a:ext uri="{FF2B5EF4-FFF2-40B4-BE49-F238E27FC236}">
                  <a16:creationId xmlns:a16="http://schemas.microsoft.com/office/drawing/2014/main" id="{1E429770-DEFB-DEE5-712D-BF715C5FC1A3}"/>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0" name="Google Shape;3023;p42">
              <a:extLst>
                <a:ext uri="{FF2B5EF4-FFF2-40B4-BE49-F238E27FC236}">
                  <a16:creationId xmlns:a16="http://schemas.microsoft.com/office/drawing/2014/main" id="{92946216-F270-6B8B-9FF6-741F7044F3F3}"/>
                </a:ext>
              </a:extLst>
            </p:cNvPr>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1" name="Google Shape;3024;p42">
              <a:extLst>
                <a:ext uri="{FF2B5EF4-FFF2-40B4-BE49-F238E27FC236}">
                  <a16:creationId xmlns:a16="http://schemas.microsoft.com/office/drawing/2014/main" id="{B4B6B711-7A95-CC27-6F1F-D3B57560766E}"/>
                </a:ext>
              </a:extLst>
            </p:cNvPr>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2" name="Google Shape;3025;p42">
              <a:extLst>
                <a:ext uri="{FF2B5EF4-FFF2-40B4-BE49-F238E27FC236}">
                  <a16:creationId xmlns:a16="http://schemas.microsoft.com/office/drawing/2014/main" id="{3BDA2FB2-D1DE-1DE5-0993-C298799FA03C}"/>
                </a:ext>
              </a:extLst>
            </p:cNvPr>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3" name="Google Shape;3026;p42">
              <a:extLst>
                <a:ext uri="{FF2B5EF4-FFF2-40B4-BE49-F238E27FC236}">
                  <a16:creationId xmlns:a16="http://schemas.microsoft.com/office/drawing/2014/main" id="{05C77394-58CD-4A5C-784C-6E98E6F5738A}"/>
                </a:ext>
              </a:extLst>
            </p:cNvPr>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4" name="Google Shape;3027;p42">
              <a:extLst>
                <a:ext uri="{FF2B5EF4-FFF2-40B4-BE49-F238E27FC236}">
                  <a16:creationId xmlns:a16="http://schemas.microsoft.com/office/drawing/2014/main" id="{621E0487-9224-06DB-F316-8ECEFA4BFE41}"/>
                </a:ext>
              </a:extLst>
            </p:cNvPr>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5" name="Google Shape;3028;p42">
              <a:extLst>
                <a:ext uri="{FF2B5EF4-FFF2-40B4-BE49-F238E27FC236}">
                  <a16:creationId xmlns:a16="http://schemas.microsoft.com/office/drawing/2014/main" id="{BF055634-C0AF-4210-D426-2C1D9F354412}"/>
                </a:ext>
              </a:extLst>
            </p:cNvPr>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6" name="Google Shape;3029;p42">
              <a:extLst>
                <a:ext uri="{FF2B5EF4-FFF2-40B4-BE49-F238E27FC236}">
                  <a16:creationId xmlns:a16="http://schemas.microsoft.com/office/drawing/2014/main" id="{010451E0-89F1-DA57-6993-1114C111AC26}"/>
                </a:ext>
              </a:extLst>
            </p:cNvPr>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7" name="Google Shape;3030;p42">
              <a:extLst>
                <a:ext uri="{FF2B5EF4-FFF2-40B4-BE49-F238E27FC236}">
                  <a16:creationId xmlns:a16="http://schemas.microsoft.com/office/drawing/2014/main" id="{DBD63C62-23C1-3D86-6B81-69491635CCDA}"/>
                </a:ext>
              </a:extLst>
            </p:cNvPr>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rgbClr val="A154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8" name="Google Shape;3031;p42">
              <a:extLst>
                <a:ext uri="{FF2B5EF4-FFF2-40B4-BE49-F238E27FC236}">
                  <a16:creationId xmlns:a16="http://schemas.microsoft.com/office/drawing/2014/main" id="{01BD6850-5586-1185-2D90-5A32CF42428C}"/>
                </a:ext>
              </a:extLst>
            </p:cNvPr>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9" name="Google Shape;3032;p42">
              <a:extLst>
                <a:ext uri="{FF2B5EF4-FFF2-40B4-BE49-F238E27FC236}">
                  <a16:creationId xmlns:a16="http://schemas.microsoft.com/office/drawing/2014/main" id="{D09A1BD4-2291-5AAF-ED91-5C57D3A338FF}"/>
                </a:ext>
              </a:extLst>
            </p:cNvPr>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0" name="Google Shape;3033;p42">
              <a:extLst>
                <a:ext uri="{FF2B5EF4-FFF2-40B4-BE49-F238E27FC236}">
                  <a16:creationId xmlns:a16="http://schemas.microsoft.com/office/drawing/2014/main" id="{E8969383-18B4-E9BD-23AA-B32FA0FB63BA}"/>
                </a:ext>
              </a:extLst>
            </p:cNvPr>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1" name="Google Shape;3034;p42">
            <a:extLst>
              <a:ext uri="{FF2B5EF4-FFF2-40B4-BE49-F238E27FC236}">
                <a16:creationId xmlns:a16="http://schemas.microsoft.com/office/drawing/2014/main" id="{9B950DF8-DEFD-D6D5-7DD1-24ED45F46858}"/>
              </a:ext>
            </a:extLst>
          </p:cNvPr>
          <p:cNvGrpSpPr/>
          <p:nvPr/>
        </p:nvGrpSpPr>
        <p:grpSpPr>
          <a:xfrm>
            <a:off x="8529401" y="886957"/>
            <a:ext cx="1121995" cy="1140255"/>
            <a:chOff x="5967275" y="1212450"/>
            <a:chExt cx="1139775" cy="1158325"/>
          </a:xfrm>
        </p:grpSpPr>
        <p:sp>
          <p:nvSpPr>
            <p:cNvPr id="242" name="Google Shape;3035;p42">
              <a:extLst>
                <a:ext uri="{FF2B5EF4-FFF2-40B4-BE49-F238E27FC236}">
                  <a16:creationId xmlns:a16="http://schemas.microsoft.com/office/drawing/2014/main" id="{2D5C9C2B-9BEF-5412-9015-6D176D0EC859}"/>
                </a:ext>
              </a:extLst>
            </p:cNvPr>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3" name="Google Shape;3036;p42">
              <a:extLst>
                <a:ext uri="{FF2B5EF4-FFF2-40B4-BE49-F238E27FC236}">
                  <a16:creationId xmlns:a16="http://schemas.microsoft.com/office/drawing/2014/main" id="{F4B49F07-628C-FD7E-F2DD-FD485E287465}"/>
                </a:ext>
              </a:extLst>
            </p:cNvPr>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4" name="Google Shape;3037;p42">
              <a:extLst>
                <a:ext uri="{FF2B5EF4-FFF2-40B4-BE49-F238E27FC236}">
                  <a16:creationId xmlns:a16="http://schemas.microsoft.com/office/drawing/2014/main" id="{C92C2FF9-55DF-88CE-26D1-C6291360E543}"/>
                </a:ext>
              </a:extLst>
            </p:cNvPr>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5" name="Google Shape;3038;p42">
              <a:extLst>
                <a:ext uri="{FF2B5EF4-FFF2-40B4-BE49-F238E27FC236}">
                  <a16:creationId xmlns:a16="http://schemas.microsoft.com/office/drawing/2014/main" id="{71F62F0D-A91B-F8AF-A146-4E0F2BACB15B}"/>
                </a:ext>
              </a:extLst>
            </p:cNvPr>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6" name="Google Shape;3039;p42">
              <a:extLst>
                <a:ext uri="{FF2B5EF4-FFF2-40B4-BE49-F238E27FC236}">
                  <a16:creationId xmlns:a16="http://schemas.microsoft.com/office/drawing/2014/main" id="{341EFA12-A26D-DC1A-2A46-1F6D3D77AAE3}"/>
                </a:ext>
              </a:extLst>
            </p:cNvPr>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7" name="Google Shape;3040;p42">
              <a:extLst>
                <a:ext uri="{FF2B5EF4-FFF2-40B4-BE49-F238E27FC236}">
                  <a16:creationId xmlns:a16="http://schemas.microsoft.com/office/drawing/2014/main" id="{F2134CDA-F81C-04A3-0929-8D9F1BD5CBDF}"/>
                </a:ext>
              </a:extLst>
            </p:cNvPr>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8" name="Google Shape;3041;p42">
              <a:extLst>
                <a:ext uri="{FF2B5EF4-FFF2-40B4-BE49-F238E27FC236}">
                  <a16:creationId xmlns:a16="http://schemas.microsoft.com/office/drawing/2014/main" id="{F2AE6D30-8E28-62E1-B5B3-F3307AF410D1}"/>
                </a:ext>
              </a:extLst>
            </p:cNvPr>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49" name="Google Shape;3042;p42">
            <a:extLst>
              <a:ext uri="{FF2B5EF4-FFF2-40B4-BE49-F238E27FC236}">
                <a16:creationId xmlns:a16="http://schemas.microsoft.com/office/drawing/2014/main" id="{EE1379EA-9AAB-6932-57B0-1D4894936EE1}"/>
              </a:ext>
            </a:extLst>
          </p:cNvPr>
          <p:cNvGrpSpPr/>
          <p:nvPr/>
        </p:nvGrpSpPr>
        <p:grpSpPr>
          <a:xfrm rot="8538506">
            <a:off x="4683600" y="674093"/>
            <a:ext cx="1855301" cy="2313393"/>
            <a:chOff x="2386975" y="3180875"/>
            <a:chExt cx="1391500" cy="1735075"/>
          </a:xfrm>
        </p:grpSpPr>
        <p:sp>
          <p:nvSpPr>
            <p:cNvPr id="250" name="Google Shape;3043;p42">
              <a:extLst>
                <a:ext uri="{FF2B5EF4-FFF2-40B4-BE49-F238E27FC236}">
                  <a16:creationId xmlns:a16="http://schemas.microsoft.com/office/drawing/2014/main" id="{3AEC4F9F-FF00-658F-1816-DE65373CBFF0}"/>
                </a:ext>
              </a:extLst>
            </p:cNvPr>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1" name="Google Shape;3044;p42">
              <a:extLst>
                <a:ext uri="{FF2B5EF4-FFF2-40B4-BE49-F238E27FC236}">
                  <a16:creationId xmlns:a16="http://schemas.microsoft.com/office/drawing/2014/main" id="{89963B57-601F-56BB-560E-F6952A02DCA2}"/>
                </a:ext>
              </a:extLst>
            </p:cNvPr>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rgbClr val="F5A60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2" name="Google Shape;3045;p42">
              <a:extLst>
                <a:ext uri="{FF2B5EF4-FFF2-40B4-BE49-F238E27FC236}">
                  <a16:creationId xmlns:a16="http://schemas.microsoft.com/office/drawing/2014/main" id="{8AF8E06C-80ED-2EB5-61E7-25C8D2FF1B3F}"/>
                </a:ext>
              </a:extLst>
            </p:cNvPr>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3" name="Google Shape;3046;p42">
              <a:extLst>
                <a:ext uri="{FF2B5EF4-FFF2-40B4-BE49-F238E27FC236}">
                  <a16:creationId xmlns:a16="http://schemas.microsoft.com/office/drawing/2014/main" id="{99C9DCC5-7DD2-2AF0-97D8-AB8FC6AB5F3A}"/>
                </a:ext>
              </a:extLst>
            </p:cNvPr>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4" name="Google Shape;3047;p42">
              <a:extLst>
                <a:ext uri="{FF2B5EF4-FFF2-40B4-BE49-F238E27FC236}">
                  <a16:creationId xmlns:a16="http://schemas.microsoft.com/office/drawing/2014/main" id="{9C329033-A9C1-2801-71C9-D6928314B324}"/>
                </a:ext>
              </a:extLst>
            </p:cNvPr>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5" name="Google Shape;3048;p42">
              <a:extLst>
                <a:ext uri="{FF2B5EF4-FFF2-40B4-BE49-F238E27FC236}">
                  <a16:creationId xmlns:a16="http://schemas.microsoft.com/office/drawing/2014/main" id="{69444D4B-A76A-937F-07D7-34D1CEFF074D}"/>
                </a:ext>
              </a:extLst>
            </p:cNvPr>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6" name="Google Shape;3049;p42">
              <a:extLst>
                <a:ext uri="{FF2B5EF4-FFF2-40B4-BE49-F238E27FC236}">
                  <a16:creationId xmlns:a16="http://schemas.microsoft.com/office/drawing/2014/main" id="{19117113-A5CB-00AD-4E67-02A1E8717C4B}"/>
                </a:ext>
              </a:extLst>
            </p:cNvPr>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7" name="Google Shape;3050;p42">
              <a:extLst>
                <a:ext uri="{FF2B5EF4-FFF2-40B4-BE49-F238E27FC236}">
                  <a16:creationId xmlns:a16="http://schemas.microsoft.com/office/drawing/2014/main" id="{BD2CA750-AF1B-FD7B-0CFF-3E5D6A1AA99D}"/>
                </a:ext>
              </a:extLst>
            </p:cNvPr>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8" name="Google Shape;3051;p42">
              <a:extLst>
                <a:ext uri="{FF2B5EF4-FFF2-40B4-BE49-F238E27FC236}">
                  <a16:creationId xmlns:a16="http://schemas.microsoft.com/office/drawing/2014/main" id="{1D25DAB6-36AE-6926-F029-45FD066694F2}"/>
                </a:ext>
              </a:extLst>
            </p:cNvPr>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9" name="Google Shape;3052;p42">
              <a:extLst>
                <a:ext uri="{FF2B5EF4-FFF2-40B4-BE49-F238E27FC236}">
                  <a16:creationId xmlns:a16="http://schemas.microsoft.com/office/drawing/2014/main" id="{FD84B425-CE72-9A35-588F-245281910E3C}"/>
                </a:ext>
              </a:extLst>
            </p:cNvPr>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0" name="Google Shape;3053;p42">
              <a:extLst>
                <a:ext uri="{FF2B5EF4-FFF2-40B4-BE49-F238E27FC236}">
                  <a16:creationId xmlns:a16="http://schemas.microsoft.com/office/drawing/2014/main" id="{2FADC6F5-B450-555A-4056-26A8D96A6D10}"/>
                </a:ext>
              </a:extLst>
            </p:cNvPr>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1" name="Google Shape;3054;p42">
              <a:extLst>
                <a:ext uri="{FF2B5EF4-FFF2-40B4-BE49-F238E27FC236}">
                  <a16:creationId xmlns:a16="http://schemas.microsoft.com/office/drawing/2014/main" id="{F77BBF87-E83D-A114-4843-79986426F702}"/>
                </a:ext>
              </a:extLst>
            </p:cNvPr>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2" name="Google Shape;3055;p42">
              <a:extLst>
                <a:ext uri="{FF2B5EF4-FFF2-40B4-BE49-F238E27FC236}">
                  <a16:creationId xmlns:a16="http://schemas.microsoft.com/office/drawing/2014/main" id="{34949162-FF30-76BC-4D5B-974797D11324}"/>
                </a:ext>
              </a:extLst>
            </p:cNvPr>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3" name="Google Shape;3056;p42">
              <a:extLst>
                <a:ext uri="{FF2B5EF4-FFF2-40B4-BE49-F238E27FC236}">
                  <a16:creationId xmlns:a16="http://schemas.microsoft.com/office/drawing/2014/main" id="{20EF9A42-35A2-4B50-BCCB-C88577DACC42}"/>
                </a:ext>
              </a:extLst>
            </p:cNvPr>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4" name="Google Shape;3057;p42">
              <a:extLst>
                <a:ext uri="{FF2B5EF4-FFF2-40B4-BE49-F238E27FC236}">
                  <a16:creationId xmlns:a16="http://schemas.microsoft.com/office/drawing/2014/main" id="{529B27BD-A480-9DF0-A277-74A9DD6735CE}"/>
                </a:ext>
              </a:extLst>
            </p:cNvPr>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5" name="Google Shape;3058;p42">
              <a:extLst>
                <a:ext uri="{FF2B5EF4-FFF2-40B4-BE49-F238E27FC236}">
                  <a16:creationId xmlns:a16="http://schemas.microsoft.com/office/drawing/2014/main" id="{A4AF7A9F-2C21-3C42-7B21-C8FE996B44CB}"/>
                </a:ext>
              </a:extLst>
            </p:cNvPr>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6" name="Google Shape;3059;p42">
              <a:extLst>
                <a:ext uri="{FF2B5EF4-FFF2-40B4-BE49-F238E27FC236}">
                  <a16:creationId xmlns:a16="http://schemas.microsoft.com/office/drawing/2014/main" id="{2F8AEB6B-A52B-10FB-5E59-CDD4CF7BD606}"/>
                </a:ext>
              </a:extLst>
            </p:cNvPr>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7" name="Google Shape;3060;p42">
              <a:extLst>
                <a:ext uri="{FF2B5EF4-FFF2-40B4-BE49-F238E27FC236}">
                  <a16:creationId xmlns:a16="http://schemas.microsoft.com/office/drawing/2014/main" id="{84095A9C-DEE1-142F-2D0D-56FBB4837F67}"/>
                </a:ext>
              </a:extLst>
            </p:cNvPr>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8" name="Google Shape;3061;p42">
              <a:extLst>
                <a:ext uri="{FF2B5EF4-FFF2-40B4-BE49-F238E27FC236}">
                  <a16:creationId xmlns:a16="http://schemas.microsoft.com/office/drawing/2014/main" id="{D0CB7B42-0A11-7346-4C6F-514E514A316E}"/>
                </a:ext>
              </a:extLst>
            </p:cNvPr>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9" name="Google Shape;3062;p42">
              <a:extLst>
                <a:ext uri="{FF2B5EF4-FFF2-40B4-BE49-F238E27FC236}">
                  <a16:creationId xmlns:a16="http://schemas.microsoft.com/office/drawing/2014/main" id="{65D43EDB-76F2-B018-A255-E76AB4B8BFBF}"/>
                </a:ext>
              </a:extLst>
            </p:cNvPr>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0" name="Google Shape;3063;p42">
              <a:extLst>
                <a:ext uri="{FF2B5EF4-FFF2-40B4-BE49-F238E27FC236}">
                  <a16:creationId xmlns:a16="http://schemas.microsoft.com/office/drawing/2014/main" id="{A203896A-6025-D20E-05D4-185D98F69A83}"/>
                </a:ext>
              </a:extLst>
            </p:cNvPr>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1" name="Google Shape;3064;p42">
              <a:extLst>
                <a:ext uri="{FF2B5EF4-FFF2-40B4-BE49-F238E27FC236}">
                  <a16:creationId xmlns:a16="http://schemas.microsoft.com/office/drawing/2014/main" id="{2190B3BF-9113-D27F-37A3-614C33C2AB36}"/>
                </a:ext>
              </a:extLst>
            </p:cNvPr>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72" name="Google Shape;3065;p42">
            <a:extLst>
              <a:ext uri="{FF2B5EF4-FFF2-40B4-BE49-F238E27FC236}">
                <a16:creationId xmlns:a16="http://schemas.microsoft.com/office/drawing/2014/main" id="{30EE37F6-0BD4-C9B3-F707-137DF002A2BB}"/>
              </a:ext>
            </a:extLst>
          </p:cNvPr>
          <p:cNvGrpSpPr/>
          <p:nvPr/>
        </p:nvGrpSpPr>
        <p:grpSpPr>
          <a:xfrm rot="-5400000" flipH="1">
            <a:off x="847112" y="2524416"/>
            <a:ext cx="2298293" cy="2878681"/>
            <a:chOff x="610625" y="938625"/>
            <a:chExt cx="1230350" cy="1541050"/>
          </a:xfrm>
        </p:grpSpPr>
        <p:sp>
          <p:nvSpPr>
            <p:cNvPr id="273" name="Google Shape;3066;p42">
              <a:extLst>
                <a:ext uri="{FF2B5EF4-FFF2-40B4-BE49-F238E27FC236}">
                  <a16:creationId xmlns:a16="http://schemas.microsoft.com/office/drawing/2014/main" id="{37AAF47F-3EDC-02A3-AFB5-3D27F4EFD6F9}"/>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4" name="Google Shape;3067;p42">
              <a:extLst>
                <a:ext uri="{FF2B5EF4-FFF2-40B4-BE49-F238E27FC236}">
                  <a16:creationId xmlns:a16="http://schemas.microsoft.com/office/drawing/2014/main" id="{2C2EB44C-17CA-1E56-1E74-4B9F0BC76589}"/>
                </a:ext>
              </a:extLst>
            </p:cNvPr>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5" name="Google Shape;3068;p42">
              <a:extLst>
                <a:ext uri="{FF2B5EF4-FFF2-40B4-BE49-F238E27FC236}">
                  <a16:creationId xmlns:a16="http://schemas.microsoft.com/office/drawing/2014/main" id="{DF48B55D-ADB9-F773-2728-1441254BB5EA}"/>
                </a:ext>
              </a:extLst>
            </p:cNvPr>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6" name="Google Shape;3069;p42">
              <a:extLst>
                <a:ext uri="{FF2B5EF4-FFF2-40B4-BE49-F238E27FC236}">
                  <a16:creationId xmlns:a16="http://schemas.microsoft.com/office/drawing/2014/main" id="{FEE2D308-DBF5-2EFB-A7A8-52D8503F3876}"/>
                </a:ext>
              </a:extLst>
            </p:cNvPr>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7" name="Google Shape;3070;p42">
              <a:extLst>
                <a:ext uri="{FF2B5EF4-FFF2-40B4-BE49-F238E27FC236}">
                  <a16:creationId xmlns:a16="http://schemas.microsoft.com/office/drawing/2014/main" id="{79844C70-DEDF-5DB8-D57A-88E1828E3B47}"/>
                </a:ext>
              </a:extLst>
            </p:cNvPr>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8" name="Google Shape;3071;p42">
              <a:extLst>
                <a:ext uri="{FF2B5EF4-FFF2-40B4-BE49-F238E27FC236}">
                  <a16:creationId xmlns:a16="http://schemas.microsoft.com/office/drawing/2014/main" id="{49E3360D-4F74-6DC3-55EA-364A7654362F}"/>
                </a:ext>
              </a:extLst>
            </p:cNvPr>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9" name="Google Shape;3072;p42">
              <a:extLst>
                <a:ext uri="{FF2B5EF4-FFF2-40B4-BE49-F238E27FC236}">
                  <a16:creationId xmlns:a16="http://schemas.microsoft.com/office/drawing/2014/main" id="{63CC8D5C-0DDF-B13B-B298-E01F95E329DF}"/>
                </a:ext>
              </a:extLst>
            </p:cNvPr>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0" name="Google Shape;3073;p42">
              <a:extLst>
                <a:ext uri="{FF2B5EF4-FFF2-40B4-BE49-F238E27FC236}">
                  <a16:creationId xmlns:a16="http://schemas.microsoft.com/office/drawing/2014/main" id="{A439EF18-EA12-BBE9-A57A-32DABF1BB00C}"/>
                </a:ext>
              </a:extLst>
            </p:cNvPr>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1" name="Google Shape;3074;p42">
              <a:extLst>
                <a:ext uri="{FF2B5EF4-FFF2-40B4-BE49-F238E27FC236}">
                  <a16:creationId xmlns:a16="http://schemas.microsoft.com/office/drawing/2014/main" id="{771D4574-B97F-F357-B073-6D9334BB295E}"/>
                </a:ext>
              </a:extLst>
            </p:cNvPr>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2" name="Google Shape;3075;p42">
              <a:extLst>
                <a:ext uri="{FF2B5EF4-FFF2-40B4-BE49-F238E27FC236}">
                  <a16:creationId xmlns:a16="http://schemas.microsoft.com/office/drawing/2014/main" id="{4945B650-3E87-209E-123F-EF1A38843D8D}"/>
                </a:ext>
              </a:extLst>
            </p:cNvPr>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3" name="Google Shape;3076;p42">
              <a:extLst>
                <a:ext uri="{FF2B5EF4-FFF2-40B4-BE49-F238E27FC236}">
                  <a16:creationId xmlns:a16="http://schemas.microsoft.com/office/drawing/2014/main" id="{4E7108A5-C09B-A57E-572F-9C113DB98B5A}"/>
                </a:ext>
              </a:extLst>
            </p:cNvPr>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4" name="Google Shape;3077;p42">
              <a:extLst>
                <a:ext uri="{FF2B5EF4-FFF2-40B4-BE49-F238E27FC236}">
                  <a16:creationId xmlns:a16="http://schemas.microsoft.com/office/drawing/2014/main" id="{2D060AE8-999E-D017-F782-80E479B82E17}"/>
                </a:ext>
              </a:extLst>
            </p:cNvPr>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5" name="Google Shape;3078;p42">
              <a:extLst>
                <a:ext uri="{FF2B5EF4-FFF2-40B4-BE49-F238E27FC236}">
                  <a16:creationId xmlns:a16="http://schemas.microsoft.com/office/drawing/2014/main" id="{62CF18FA-9DC1-0A00-349A-ADF24B6D674D}"/>
                </a:ext>
              </a:extLst>
            </p:cNvPr>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6" name="Google Shape;3079;p42">
              <a:extLst>
                <a:ext uri="{FF2B5EF4-FFF2-40B4-BE49-F238E27FC236}">
                  <a16:creationId xmlns:a16="http://schemas.microsoft.com/office/drawing/2014/main" id="{32F6CCCC-8298-34E6-E710-D1AD84A45E1A}"/>
                </a:ext>
              </a:extLst>
            </p:cNvPr>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7" name="Google Shape;3080;p42">
              <a:extLst>
                <a:ext uri="{FF2B5EF4-FFF2-40B4-BE49-F238E27FC236}">
                  <a16:creationId xmlns:a16="http://schemas.microsoft.com/office/drawing/2014/main" id="{C760DDA8-AE5B-27ED-2312-1D1AEE282AFB}"/>
                </a:ext>
              </a:extLst>
            </p:cNvPr>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8" name="Google Shape;3081;p42">
              <a:extLst>
                <a:ext uri="{FF2B5EF4-FFF2-40B4-BE49-F238E27FC236}">
                  <a16:creationId xmlns:a16="http://schemas.microsoft.com/office/drawing/2014/main" id="{3E26761E-4A41-DFA3-BF93-E4A11AAB3098}"/>
                </a:ext>
              </a:extLst>
            </p:cNvPr>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9" name="Google Shape;3082;p42">
              <a:extLst>
                <a:ext uri="{FF2B5EF4-FFF2-40B4-BE49-F238E27FC236}">
                  <a16:creationId xmlns:a16="http://schemas.microsoft.com/office/drawing/2014/main" id="{A792A954-884F-BB4E-8E7A-3C419D818C7D}"/>
                </a:ext>
              </a:extLst>
            </p:cNvPr>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0" name="Google Shape;3083;p42">
              <a:extLst>
                <a:ext uri="{FF2B5EF4-FFF2-40B4-BE49-F238E27FC236}">
                  <a16:creationId xmlns:a16="http://schemas.microsoft.com/office/drawing/2014/main" id="{F54A8FA6-C560-498E-88F7-F843C0660BD4}"/>
                </a:ext>
              </a:extLst>
            </p:cNvPr>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91" name="Google Shape;3084;p42">
            <a:extLst>
              <a:ext uri="{FF2B5EF4-FFF2-40B4-BE49-F238E27FC236}">
                <a16:creationId xmlns:a16="http://schemas.microsoft.com/office/drawing/2014/main" id="{B4A55623-CD4F-1781-69E1-09CA5A6B7ED4}"/>
              </a:ext>
            </a:extLst>
          </p:cNvPr>
          <p:cNvGrpSpPr/>
          <p:nvPr/>
        </p:nvGrpSpPr>
        <p:grpSpPr>
          <a:xfrm rot="-9044330">
            <a:off x="2264846" y="317634"/>
            <a:ext cx="1436705" cy="3026289"/>
            <a:chOff x="4458800" y="2953350"/>
            <a:chExt cx="842025" cy="1773650"/>
          </a:xfrm>
        </p:grpSpPr>
        <p:sp>
          <p:nvSpPr>
            <p:cNvPr id="292" name="Google Shape;3085;p42">
              <a:extLst>
                <a:ext uri="{FF2B5EF4-FFF2-40B4-BE49-F238E27FC236}">
                  <a16:creationId xmlns:a16="http://schemas.microsoft.com/office/drawing/2014/main" id="{B4B85FD4-39FE-B3F6-0394-0452C9BFB8F2}"/>
                </a:ext>
              </a:extLst>
            </p:cNvPr>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3" name="Google Shape;3086;p42">
              <a:extLst>
                <a:ext uri="{FF2B5EF4-FFF2-40B4-BE49-F238E27FC236}">
                  <a16:creationId xmlns:a16="http://schemas.microsoft.com/office/drawing/2014/main" id="{180BE018-121D-E502-B7E1-19043736FD03}"/>
                </a:ext>
              </a:extLst>
            </p:cNvPr>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4" name="Google Shape;3087;p42">
              <a:extLst>
                <a:ext uri="{FF2B5EF4-FFF2-40B4-BE49-F238E27FC236}">
                  <a16:creationId xmlns:a16="http://schemas.microsoft.com/office/drawing/2014/main" id="{BF4C9971-98DA-6903-C74A-52BC6B4294D4}"/>
                </a:ext>
              </a:extLst>
            </p:cNvPr>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5" name="Google Shape;3088;p42">
              <a:extLst>
                <a:ext uri="{FF2B5EF4-FFF2-40B4-BE49-F238E27FC236}">
                  <a16:creationId xmlns:a16="http://schemas.microsoft.com/office/drawing/2014/main" id="{3562B97E-2883-0A0C-D499-8D155EA776F1}"/>
                </a:ext>
              </a:extLst>
            </p:cNvPr>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rgbClr val="ED8F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6" name="Google Shape;3089;p42">
              <a:extLst>
                <a:ext uri="{FF2B5EF4-FFF2-40B4-BE49-F238E27FC236}">
                  <a16:creationId xmlns:a16="http://schemas.microsoft.com/office/drawing/2014/main" id="{6E1A652C-73BC-D685-9D5B-3581D4AEAD97}"/>
                </a:ext>
              </a:extLst>
            </p:cNvPr>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7" name="Google Shape;3090;p42">
              <a:extLst>
                <a:ext uri="{FF2B5EF4-FFF2-40B4-BE49-F238E27FC236}">
                  <a16:creationId xmlns:a16="http://schemas.microsoft.com/office/drawing/2014/main" id="{CB9A2F02-F882-445A-BE2F-3CB49FDC95D3}"/>
                </a:ext>
              </a:extLst>
            </p:cNvPr>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8" name="Google Shape;3091;p42">
              <a:extLst>
                <a:ext uri="{FF2B5EF4-FFF2-40B4-BE49-F238E27FC236}">
                  <a16:creationId xmlns:a16="http://schemas.microsoft.com/office/drawing/2014/main" id="{A7AB1BD9-BAA8-D6BB-EE60-C1061F16712F}"/>
                </a:ext>
              </a:extLst>
            </p:cNvPr>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 name="Google Shape;3092;p42">
              <a:extLst>
                <a:ext uri="{FF2B5EF4-FFF2-40B4-BE49-F238E27FC236}">
                  <a16:creationId xmlns:a16="http://schemas.microsoft.com/office/drawing/2014/main" id="{3E38B3C1-D9AA-26D3-BEE1-AFC905D9C8B2}"/>
                </a:ext>
              </a:extLst>
            </p:cNvPr>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 name="Google Shape;3093;p42">
              <a:extLst>
                <a:ext uri="{FF2B5EF4-FFF2-40B4-BE49-F238E27FC236}">
                  <a16:creationId xmlns:a16="http://schemas.microsoft.com/office/drawing/2014/main" id="{8225F274-2BC9-82EB-8265-9F9DF42E9AA8}"/>
                </a:ext>
              </a:extLst>
            </p:cNvPr>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 name="Google Shape;3094;p42">
              <a:extLst>
                <a:ext uri="{FF2B5EF4-FFF2-40B4-BE49-F238E27FC236}">
                  <a16:creationId xmlns:a16="http://schemas.microsoft.com/office/drawing/2014/main" id="{F21C76F2-BB29-E864-33D5-75E43CCB65BF}"/>
                </a:ext>
              </a:extLst>
            </p:cNvPr>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 name="Google Shape;3095;p42">
              <a:extLst>
                <a:ext uri="{FF2B5EF4-FFF2-40B4-BE49-F238E27FC236}">
                  <a16:creationId xmlns:a16="http://schemas.microsoft.com/office/drawing/2014/main" id="{1C9F0E80-FA47-6F3A-2788-AFE6D8864844}"/>
                </a:ext>
              </a:extLst>
            </p:cNvPr>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 name="Google Shape;3096;p42">
              <a:extLst>
                <a:ext uri="{FF2B5EF4-FFF2-40B4-BE49-F238E27FC236}">
                  <a16:creationId xmlns:a16="http://schemas.microsoft.com/office/drawing/2014/main" id="{97DA4720-851A-7385-9683-3695052396FE}"/>
                </a:ext>
              </a:extLst>
            </p:cNvPr>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 name="Google Shape;3097;p42">
              <a:extLst>
                <a:ext uri="{FF2B5EF4-FFF2-40B4-BE49-F238E27FC236}">
                  <a16:creationId xmlns:a16="http://schemas.microsoft.com/office/drawing/2014/main" id="{7798E20B-D133-702D-E661-FD359CD4D5B7}"/>
                </a:ext>
              </a:extLst>
            </p:cNvPr>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 name="Google Shape;3098;p42">
              <a:extLst>
                <a:ext uri="{FF2B5EF4-FFF2-40B4-BE49-F238E27FC236}">
                  <a16:creationId xmlns:a16="http://schemas.microsoft.com/office/drawing/2014/main" id="{8E0CAF12-77F6-B4EE-220A-1194D5949BF5}"/>
                </a:ext>
              </a:extLst>
            </p:cNvPr>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 name="Google Shape;3099;p42">
              <a:extLst>
                <a:ext uri="{FF2B5EF4-FFF2-40B4-BE49-F238E27FC236}">
                  <a16:creationId xmlns:a16="http://schemas.microsoft.com/office/drawing/2014/main" id="{35E16464-50C7-1FB0-958C-E4B3D20CD58C}"/>
                </a:ext>
              </a:extLst>
            </p:cNvPr>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 name="Google Shape;3100;p42">
              <a:extLst>
                <a:ext uri="{FF2B5EF4-FFF2-40B4-BE49-F238E27FC236}">
                  <a16:creationId xmlns:a16="http://schemas.microsoft.com/office/drawing/2014/main" id="{A2202D74-9CC6-F3F9-22EF-0D00C5E37756}"/>
                </a:ext>
              </a:extLst>
            </p:cNvPr>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 name="Google Shape;3101;p42">
              <a:extLst>
                <a:ext uri="{FF2B5EF4-FFF2-40B4-BE49-F238E27FC236}">
                  <a16:creationId xmlns:a16="http://schemas.microsoft.com/office/drawing/2014/main" id="{156F3CF3-0728-955A-9479-3F464111FF4D}"/>
                </a:ext>
              </a:extLst>
            </p:cNvPr>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 name="Google Shape;3102;p42">
              <a:extLst>
                <a:ext uri="{FF2B5EF4-FFF2-40B4-BE49-F238E27FC236}">
                  <a16:creationId xmlns:a16="http://schemas.microsoft.com/office/drawing/2014/main" id="{109A5945-2162-32C1-C1EF-89FCAB874F80}"/>
                </a:ext>
              </a:extLst>
            </p:cNvPr>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0" name="Google Shape;3103;p42">
              <a:extLst>
                <a:ext uri="{FF2B5EF4-FFF2-40B4-BE49-F238E27FC236}">
                  <a16:creationId xmlns:a16="http://schemas.microsoft.com/office/drawing/2014/main" id="{DB5364CC-2FB7-1B72-3793-1DAB8B0F6387}"/>
                </a:ext>
              </a:extLst>
            </p:cNvPr>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1" name="Google Shape;3104;p42">
              <a:extLst>
                <a:ext uri="{FF2B5EF4-FFF2-40B4-BE49-F238E27FC236}">
                  <a16:creationId xmlns:a16="http://schemas.microsoft.com/office/drawing/2014/main" id="{F10A27CB-A472-39A7-292E-24A1E7432EA2}"/>
                </a:ext>
              </a:extLst>
            </p:cNvPr>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2" name="Google Shape;3105;p42">
              <a:extLst>
                <a:ext uri="{FF2B5EF4-FFF2-40B4-BE49-F238E27FC236}">
                  <a16:creationId xmlns:a16="http://schemas.microsoft.com/office/drawing/2014/main" id="{6B801A07-FF01-64C7-1AC3-081B9B76E13E}"/>
                </a:ext>
              </a:extLst>
            </p:cNvPr>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13" name="Google Shape;3106;p42">
            <a:extLst>
              <a:ext uri="{FF2B5EF4-FFF2-40B4-BE49-F238E27FC236}">
                <a16:creationId xmlns:a16="http://schemas.microsoft.com/office/drawing/2014/main" id="{B79A6FDD-2867-CCDD-A7C8-4EBB6D657C2F}"/>
              </a:ext>
            </a:extLst>
          </p:cNvPr>
          <p:cNvGrpSpPr/>
          <p:nvPr/>
        </p:nvGrpSpPr>
        <p:grpSpPr>
          <a:xfrm>
            <a:off x="9024619" y="3838123"/>
            <a:ext cx="1815461" cy="2906447"/>
            <a:chOff x="6073364" y="2878592"/>
            <a:chExt cx="1361596" cy="2179835"/>
          </a:xfrm>
        </p:grpSpPr>
        <p:sp>
          <p:nvSpPr>
            <p:cNvPr id="314" name="Google Shape;3107;p42">
              <a:extLst>
                <a:ext uri="{FF2B5EF4-FFF2-40B4-BE49-F238E27FC236}">
                  <a16:creationId xmlns:a16="http://schemas.microsoft.com/office/drawing/2014/main" id="{A99A8D89-8387-CA95-BCA7-7D3A08D8200B}"/>
                </a:ext>
              </a:extLst>
            </p:cNvPr>
            <p:cNvSpPr/>
            <p:nvPr/>
          </p:nvSpPr>
          <p:spPr>
            <a:xfrm flipH="1">
              <a:off x="6073364" y="4741576"/>
              <a:ext cx="1294985" cy="316851"/>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5" name="Google Shape;3108;p42">
              <a:extLst>
                <a:ext uri="{FF2B5EF4-FFF2-40B4-BE49-F238E27FC236}">
                  <a16:creationId xmlns:a16="http://schemas.microsoft.com/office/drawing/2014/main" id="{ACC62A12-F8BF-967E-0B27-3436E9974819}"/>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FF2E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6" name="Google Shape;3109;p42">
              <a:extLst>
                <a:ext uri="{FF2B5EF4-FFF2-40B4-BE49-F238E27FC236}">
                  <a16:creationId xmlns:a16="http://schemas.microsoft.com/office/drawing/2014/main" id="{DFA54EE8-F713-7E2C-DABC-ED6527556BFC}"/>
                </a:ext>
              </a:extLst>
            </p:cNvPr>
            <p:cNvSpPr/>
            <p:nvPr/>
          </p:nvSpPr>
          <p:spPr>
            <a:xfrm flipH="1">
              <a:off x="6331915" y="2999306"/>
              <a:ext cx="251959" cy="429480"/>
            </a:xfrm>
            <a:custGeom>
              <a:avLst/>
              <a:gdLst/>
              <a:ahLst/>
              <a:cxnLst/>
              <a:rect l="l" t="t" r="r" b="b"/>
              <a:pathLst>
                <a:path w="10432" h="17782" extrusionOk="0">
                  <a:moveTo>
                    <a:pt x="183" y="1"/>
                  </a:moveTo>
                  <a:lnTo>
                    <a:pt x="1" y="572"/>
                  </a:lnTo>
                  <a:lnTo>
                    <a:pt x="6711" y="17782"/>
                  </a:lnTo>
                  <a:lnTo>
                    <a:pt x="10432" y="15454"/>
                  </a:lnTo>
                  <a:cubicBezTo>
                    <a:pt x="10432" y="15454"/>
                    <a:pt x="6529" y="5502"/>
                    <a:pt x="4748" y="2900"/>
                  </a:cubicBezTo>
                  <a:cubicBezTo>
                    <a:pt x="2991" y="275"/>
                    <a:pt x="183" y="1"/>
                    <a:pt x="183"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7" name="Google Shape;3110;p42">
              <a:extLst>
                <a:ext uri="{FF2B5EF4-FFF2-40B4-BE49-F238E27FC236}">
                  <a16:creationId xmlns:a16="http://schemas.microsoft.com/office/drawing/2014/main" id="{E689CC01-9244-7A4E-FD5D-C49BAB62F477}"/>
                </a:ext>
              </a:extLst>
            </p:cNvPr>
            <p:cNvSpPr/>
            <p:nvPr/>
          </p:nvSpPr>
          <p:spPr>
            <a:xfrm flipH="1">
              <a:off x="6470285" y="2907840"/>
              <a:ext cx="964675" cy="956318"/>
            </a:xfrm>
            <a:custGeom>
              <a:avLst/>
              <a:gdLst/>
              <a:ahLst/>
              <a:cxnLst/>
              <a:rect l="l" t="t" r="r" b="b"/>
              <a:pathLst>
                <a:path w="39941" h="39595" extrusionOk="0">
                  <a:moveTo>
                    <a:pt x="24607" y="1"/>
                  </a:moveTo>
                  <a:cubicBezTo>
                    <a:pt x="23871" y="1"/>
                    <a:pt x="23087" y="36"/>
                    <a:pt x="22251" y="113"/>
                  </a:cubicBezTo>
                  <a:cubicBezTo>
                    <a:pt x="12345" y="1049"/>
                    <a:pt x="9948" y="2510"/>
                    <a:pt x="8213" y="4153"/>
                  </a:cubicBezTo>
                  <a:cubicBezTo>
                    <a:pt x="6456" y="5797"/>
                    <a:pt x="4904" y="12210"/>
                    <a:pt x="3169" y="14242"/>
                  </a:cubicBezTo>
                  <a:cubicBezTo>
                    <a:pt x="1491" y="16160"/>
                    <a:pt x="0" y="18182"/>
                    <a:pt x="4260" y="18182"/>
                  </a:cubicBezTo>
                  <a:cubicBezTo>
                    <a:pt x="4461" y="18182"/>
                    <a:pt x="4676" y="18177"/>
                    <a:pt x="4904" y="18168"/>
                  </a:cubicBezTo>
                  <a:lnTo>
                    <a:pt x="4904" y="18168"/>
                  </a:lnTo>
                  <a:cubicBezTo>
                    <a:pt x="4904" y="18168"/>
                    <a:pt x="2462" y="32388"/>
                    <a:pt x="6798" y="35926"/>
                  </a:cubicBezTo>
                  <a:cubicBezTo>
                    <a:pt x="10017" y="38553"/>
                    <a:pt x="16044" y="39595"/>
                    <a:pt x="21862" y="39595"/>
                  </a:cubicBezTo>
                  <a:cubicBezTo>
                    <a:pt x="28173" y="39595"/>
                    <a:pt x="34237" y="38369"/>
                    <a:pt x="36197" y="36611"/>
                  </a:cubicBezTo>
                  <a:cubicBezTo>
                    <a:pt x="39941" y="33210"/>
                    <a:pt x="37110" y="7189"/>
                    <a:pt x="34805" y="4153"/>
                  </a:cubicBezTo>
                  <a:cubicBezTo>
                    <a:pt x="34805" y="4153"/>
                    <a:pt x="32585" y="1"/>
                    <a:pt x="24607"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8" name="Google Shape;3111;p42">
              <a:extLst>
                <a:ext uri="{FF2B5EF4-FFF2-40B4-BE49-F238E27FC236}">
                  <a16:creationId xmlns:a16="http://schemas.microsoft.com/office/drawing/2014/main" id="{41CB2E36-2667-3E64-CCB7-E1514C912086}"/>
                </a:ext>
              </a:extLst>
            </p:cNvPr>
            <p:cNvSpPr/>
            <p:nvPr/>
          </p:nvSpPr>
          <p:spPr>
            <a:xfrm flipH="1">
              <a:off x="6470285" y="2959889"/>
              <a:ext cx="844033" cy="904463"/>
            </a:xfrm>
            <a:custGeom>
              <a:avLst/>
              <a:gdLst/>
              <a:ahLst/>
              <a:cxnLst/>
              <a:rect l="l" t="t" r="r" b="b"/>
              <a:pathLst>
                <a:path w="34946" h="37448" extrusionOk="0">
                  <a:moveTo>
                    <a:pt x="21449" y="1"/>
                  </a:moveTo>
                  <a:cubicBezTo>
                    <a:pt x="18911" y="1"/>
                    <a:pt x="16266" y="203"/>
                    <a:pt x="14038" y="811"/>
                  </a:cubicBezTo>
                  <a:cubicBezTo>
                    <a:pt x="7350" y="2637"/>
                    <a:pt x="5045" y="3276"/>
                    <a:pt x="4314" y="8503"/>
                  </a:cubicBezTo>
                  <a:cubicBezTo>
                    <a:pt x="3652" y="13228"/>
                    <a:pt x="0" y="30005"/>
                    <a:pt x="2922" y="34250"/>
                  </a:cubicBezTo>
                  <a:cubicBezTo>
                    <a:pt x="3059" y="34456"/>
                    <a:pt x="3196" y="34638"/>
                    <a:pt x="3355" y="34798"/>
                  </a:cubicBezTo>
                  <a:cubicBezTo>
                    <a:pt x="6758" y="36680"/>
                    <a:pt x="11892" y="37448"/>
                    <a:pt x="16869" y="37448"/>
                  </a:cubicBezTo>
                  <a:cubicBezTo>
                    <a:pt x="20706" y="37448"/>
                    <a:pt x="24448" y="36991"/>
                    <a:pt x="27231" y="36236"/>
                  </a:cubicBezTo>
                  <a:cubicBezTo>
                    <a:pt x="28075" y="35802"/>
                    <a:pt x="28897" y="35460"/>
                    <a:pt x="29673" y="35277"/>
                  </a:cubicBezTo>
                  <a:cubicBezTo>
                    <a:pt x="30312" y="35049"/>
                    <a:pt x="30837" y="34775"/>
                    <a:pt x="31202" y="34456"/>
                  </a:cubicBezTo>
                  <a:cubicBezTo>
                    <a:pt x="34946" y="31055"/>
                    <a:pt x="32115" y="5034"/>
                    <a:pt x="29810" y="1998"/>
                  </a:cubicBezTo>
                  <a:cubicBezTo>
                    <a:pt x="29810" y="1998"/>
                    <a:pt x="29810" y="1998"/>
                    <a:pt x="29810" y="1975"/>
                  </a:cubicBezTo>
                  <a:lnTo>
                    <a:pt x="29787" y="1975"/>
                  </a:lnTo>
                  <a:cubicBezTo>
                    <a:pt x="29696" y="1816"/>
                    <a:pt x="29285" y="1154"/>
                    <a:pt x="28372" y="423"/>
                  </a:cubicBezTo>
                  <a:cubicBezTo>
                    <a:pt x="26555" y="215"/>
                    <a:pt x="24059" y="1"/>
                    <a:pt x="21449"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9" name="Google Shape;3112;p42">
              <a:extLst>
                <a:ext uri="{FF2B5EF4-FFF2-40B4-BE49-F238E27FC236}">
                  <a16:creationId xmlns:a16="http://schemas.microsoft.com/office/drawing/2014/main" id="{D2ADEFF1-EF1B-C1C5-399C-77E3AB1562F2}"/>
                </a:ext>
              </a:extLst>
            </p:cNvPr>
            <p:cNvSpPr/>
            <p:nvPr/>
          </p:nvSpPr>
          <p:spPr>
            <a:xfrm flipH="1">
              <a:off x="6887616" y="3016188"/>
              <a:ext cx="501696" cy="848260"/>
            </a:xfrm>
            <a:custGeom>
              <a:avLst/>
              <a:gdLst/>
              <a:ahLst/>
              <a:cxnLst/>
              <a:rect l="l" t="t" r="r" b="b"/>
              <a:pathLst>
                <a:path w="20772" h="35121" extrusionOk="0">
                  <a:moveTo>
                    <a:pt x="9842" y="1"/>
                  </a:moveTo>
                  <a:cubicBezTo>
                    <a:pt x="9062" y="1"/>
                    <a:pt x="8250" y="240"/>
                    <a:pt x="7442" y="649"/>
                  </a:cubicBezTo>
                  <a:cubicBezTo>
                    <a:pt x="4087" y="2315"/>
                    <a:pt x="4406" y="6423"/>
                    <a:pt x="3037" y="9322"/>
                  </a:cubicBezTo>
                  <a:cubicBezTo>
                    <a:pt x="2557" y="10372"/>
                    <a:pt x="1827" y="11262"/>
                    <a:pt x="1097" y="12130"/>
                  </a:cubicBezTo>
                  <a:cubicBezTo>
                    <a:pt x="868" y="12404"/>
                    <a:pt x="366" y="12815"/>
                    <a:pt x="1" y="13248"/>
                  </a:cubicBezTo>
                  <a:cubicBezTo>
                    <a:pt x="115" y="13317"/>
                    <a:pt x="252" y="13385"/>
                    <a:pt x="435" y="13454"/>
                  </a:cubicBezTo>
                  <a:cubicBezTo>
                    <a:pt x="435" y="13454"/>
                    <a:pt x="435" y="13454"/>
                    <a:pt x="457" y="13476"/>
                  </a:cubicBezTo>
                  <a:cubicBezTo>
                    <a:pt x="526" y="13499"/>
                    <a:pt x="617" y="13522"/>
                    <a:pt x="708" y="13545"/>
                  </a:cubicBezTo>
                  <a:lnTo>
                    <a:pt x="754" y="13545"/>
                  </a:lnTo>
                  <a:cubicBezTo>
                    <a:pt x="845" y="13568"/>
                    <a:pt x="960" y="13591"/>
                    <a:pt x="1051" y="13613"/>
                  </a:cubicBezTo>
                  <a:lnTo>
                    <a:pt x="1074" y="13613"/>
                  </a:lnTo>
                  <a:cubicBezTo>
                    <a:pt x="1188" y="13636"/>
                    <a:pt x="1325" y="13659"/>
                    <a:pt x="1462" y="13659"/>
                  </a:cubicBezTo>
                  <a:lnTo>
                    <a:pt x="1530" y="13659"/>
                  </a:lnTo>
                  <a:cubicBezTo>
                    <a:pt x="1621" y="13682"/>
                    <a:pt x="1758" y="13682"/>
                    <a:pt x="1873" y="13682"/>
                  </a:cubicBezTo>
                  <a:cubicBezTo>
                    <a:pt x="1918" y="13682"/>
                    <a:pt x="1964" y="13705"/>
                    <a:pt x="2010" y="13705"/>
                  </a:cubicBezTo>
                  <a:lnTo>
                    <a:pt x="2489" y="13705"/>
                  </a:lnTo>
                  <a:cubicBezTo>
                    <a:pt x="2649" y="13705"/>
                    <a:pt x="2831" y="13705"/>
                    <a:pt x="3014" y="13682"/>
                  </a:cubicBezTo>
                  <a:lnTo>
                    <a:pt x="3014" y="13682"/>
                  </a:lnTo>
                  <a:cubicBezTo>
                    <a:pt x="3014" y="13682"/>
                    <a:pt x="2740" y="15325"/>
                    <a:pt x="2534" y="17585"/>
                  </a:cubicBezTo>
                  <a:cubicBezTo>
                    <a:pt x="2534" y="17882"/>
                    <a:pt x="2512" y="18156"/>
                    <a:pt x="2466" y="18452"/>
                  </a:cubicBezTo>
                  <a:cubicBezTo>
                    <a:pt x="2146" y="22926"/>
                    <a:pt x="2215" y="29226"/>
                    <a:pt x="4908" y="31440"/>
                  </a:cubicBezTo>
                  <a:cubicBezTo>
                    <a:pt x="8150" y="34068"/>
                    <a:pt x="14208" y="35120"/>
                    <a:pt x="20037" y="35120"/>
                  </a:cubicBezTo>
                  <a:cubicBezTo>
                    <a:pt x="20283" y="35120"/>
                    <a:pt x="20528" y="35119"/>
                    <a:pt x="20772" y="35115"/>
                  </a:cubicBezTo>
                  <a:cubicBezTo>
                    <a:pt x="20475" y="34179"/>
                    <a:pt x="19653" y="33243"/>
                    <a:pt x="19288" y="32536"/>
                  </a:cubicBezTo>
                  <a:cubicBezTo>
                    <a:pt x="18489" y="30938"/>
                    <a:pt x="17964" y="29157"/>
                    <a:pt x="17394" y="27468"/>
                  </a:cubicBezTo>
                  <a:cubicBezTo>
                    <a:pt x="16389" y="24547"/>
                    <a:pt x="16595" y="21465"/>
                    <a:pt x="16321" y="18452"/>
                  </a:cubicBezTo>
                  <a:cubicBezTo>
                    <a:pt x="16001" y="14960"/>
                    <a:pt x="15499" y="11468"/>
                    <a:pt x="14815" y="8021"/>
                  </a:cubicBezTo>
                  <a:cubicBezTo>
                    <a:pt x="14426" y="6172"/>
                    <a:pt x="14198" y="3684"/>
                    <a:pt x="13148" y="2041"/>
                  </a:cubicBezTo>
                  <a:cubicBezTo>
                    <a:pt x="12214" y="591"/>
                    <a:pt x="11067" y="1"/>
                    <a:pt x="9842"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0" name="Google Shape;3113;p42">
              <a:extLst>
                <a:ext uri="{FF2B5EF4-FFF2-40B4-BE49-F238E27FC236}">
                  <a16:creationId xmlns:a16="http://schemas.microsoft.com/office/drawing/2014/main" id="{FFBBE1B3-2DA5-87D3-799C-AA1FFE32535E}"/>
                </a:ext>
              </a:extLst>
            </p:cNvPr>
            <p:cNvSpPr/>
            <p:nvPr/>
          </p:nvSpPr>
          <p:spPr>
            <a:xfrm flipH="1">
              <a:off x="7231620" y="3046186"/>
              <a:ext cx="157692" cy="301182"/>
            </a:xfrm>
            <a:custGeom>
              <a:avLst/>
              <a:gdLst/>
              <a:ahLst/>
              <a:cxnLst/>
              <a:rect l="l" t="t" r="r" b="b"/>
              <a:pathLst>
                <a:path w="6529" h="12470" extrusionOk="0">
                  <a:moveTo>
                    <a:pt x="6529" y="0"/>
                  </a:moveTo>
                  <a:cubicBezTo>
                    <a:pt x="4132" y="1917"/>
                    <a:pt x="4269" y="5478"/>
                    <a:pt x="3037" y="8080"/>
                  </a:cubicBezTo>
                  <a:cubicBezTo>
                    <a:pt x="2557" y="9130"/>
                    <a:pt x="1827" y="10020"/>
                    <a:pt x="1097" y="10888"/>
                  </a:cubicBezTo>
                  <a:cubicBezTo>
                    <a:pt x="868" y="11162"/>
                    <a:pt x="366" y="11573"/>
                    <a:pt x="1" y="12006"/>
                  </a:cubicBezTo>
                  <a:cubicBezTo>
                    <a:pt x="411" y="12293"/>
                    <a:pt x="1189" y="12470"/>
                    <a:pt x="2467" y="12470"/>
                  </a:cubicBezTo>
                  <a:cubicBezTo>
                    <a:pt x="2612" y="12470"/>
                    <a:pt x="2764" y="12467"/>
                    <a:pt x="2923" y="12463"/>
                  </a:cubicBezTo>
                  <a:cubicBezTo>
                    <a:pt x="3265" y="11641"/>
                    <a:pt x="3721" y="10294"/>
                    <a:pt x="3836" y="8948"/>
                  </a:cubicBezTo>
                  <a:cubicBezTo>
                    <a:pt x="4018" y="6893"/>
                    <a:pt x="5296" y="1644"/>
                    <a:pt x="652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1" name="Google Shape;3114;p42">
              <a:extLst>
                <a:ext uri="{FF2B5EF4-FFF2-40B4-BE49-F238E27FC236}">
                  <a16:creationId xmlns:a16="http://schemas.microsoft.com/office/drawing/2014/main" id="{374BE802-B64D-9D19-8D11-FCBA547241A1}"/>
                </a:ext>
              </a:extLst>
            </p:cNvPr>
            <p:cNvSpPr/>
            <p:nvPr/>
          </p:nvSpPr>
          <p:spPr>
            <a:xfrm flipH="1">
              <a:off x="7114746" y="3016816"/>
              <a:ext cx="264083" cy="316084"/>
            </a:xfrm>
            <a:custGeom>
              <a:avLst/>
              <a:gdLst/>
              <a:ahLst/>
              <a:cxnLst/>
              <a:rect l="l" t="t" r="r" b="b"/>
              <a:pathLst>
                <a:path w="10934" h="13087" extrusionOk="0">
                  <a:moveTo>
                    <a:pt x="10890" y="1"/>
                  </a:moveTo>
                  <a:cubicBezTo>
                    <a:pt x="10741" y="1"/>
                    <a:pt x="10223" y="51"/>
                    <a:pt x="9496" y="166"/>
                  </a:cubicBezTo>
                  <a:cubicBezTo>
                    <a:pt x="8651" y="280"/>
                    <a:pt x="7487" y="463"/>
                    <a:pt x="6460" y="1102"/>
                  </a:cubicBezTo>
                  <a:cubicBezTo>
                    <a:pt x="5935" y="1399"/>
                    <a:pt x="5501" y="1832"/>
                    <a:pt x="5182" y="2289"/>
                  </a:cubicBezTo>
                  <a:cubicBezTo>
                    <a:pt x="4862" y="2745"/>
                    <a:pt x="4634" y="3225"/>
                    <a:pt x="4497" y="3636"/>
                  </a:cubicBezTo>
                  <a:cubicBezTo>
                    <a:pt x="4178" y="4434"/>
                    <a:pt x="4018" y="4982"/>
                    <a:pt x="4018" y="4982"/>
                  </a:cubicBezTo>
                  <a:cubicBezTo>
                    <a:pt x="4018" y="4982"/>
                    <a:pt x="3972" y="5142"/>
                    <a:pt x="3904" y="5370"/>
                  </a:cubicBezTo>
                  <a:cubicBezTo>
                    <a:pt x="3835" y="5621"/>
                    <a:pt x="3744" y="5964"/>
                    <a:pt x="3630" y="6375"/>
                  </a:cubicBezTo>
                  <a:cubicBezTo>
                    <a:pt x="3402" y="7219"/>
                    <a:pt x="3128" y="8315"/>
                    <a:pt x="2694" y="9365"/>
                  </a:cubicBezTo>
                  <a:cubicBezTo>
                    <a:pt x="1804" y="11465"/>
                    <a:pt x="1" y="13017"/>
                    <a:pt x="115" y="13085"/>
                  </a:cubicBezTo>
                  <a:cubicBezTo>
                    <a:pt x="115" y="13086"/>
                    <a:pt x="116" y="13086"/>
                    <a:pt x="118" y="13086"/>
                  </a:cubicBezTo>
                  <a:cubicBezTo>
                    <a:pt x="161" y="13086"/>
                    <a:pt x="566" y="12703"/>
                    <a:pt x="1165" y="12104"/>
                  </a:cubicBezTo>
                  <a:cubicBezTo>
                    <a:pt x="1302" y="11944"/>
                    <a:pt x="1461" y="11784"/>
                    <a:pt x="1621" y="11579"/>
                  </a:cubicBezTo>
                  <a:cubicBezTo>
                    <a:pt x="1804" y="11396"/>
                    <a:pt x="1941" y="11191"/>
                    <a:pt x="2100" y="10963"/>
                  </a:cubicBezTo>
                  <a:cubicBezTo>
                    <a:pt x="2192" y="10848"/>
                    <a:pt x="2260" y="10734"/>
                    <a:pt x="2352" y="10620"/>
                  </a:cubicBezTo>
                  <a:lnTo>
                    <a:pt x="2466" y="10460"/>
                  </a:lnTo>
                  <a:lnTo>
                    <a:pt x="2580" y="10255"/>
                  </a:lnTo>
                  <a:cubicBezTo>
                    <a:pt x="2717" y="10004"/>
                    <a:pt x="2854" y="9753"/>
                    <a:pt x="2991" y="9502"/>
                  </a:cubicBezTo>
                  <a:cubicBezTo>
                    <a:pt x="3470" y="8429"/>
                    <a:pt x="3790" y="7310"/>
                    <a:pt x="4041" y="6489"/>
                  </a:cubicBezTo>
                  <a:cubicBezTo>
                    <a:pt x="4155" y="6078"/>
                    <a:pt x="4246" y="5736"/>
                    <a:pt x="4315" y="5484"/>
                  </a:cubicBezTo>
                  <a:cubicBezTo>
                    <a:pt x="4406" y="5256"/>
                    <a:pt x="4452" y="5119"/>
                    <a:pt x="4452" y="5119"/>
                  </a:cubicBezTo>
                  <a:cubicBezTo>
                    <a:pt x="4452" y="5119"/>
                    <a:pt x="4588" y="4571"/>
                    <a:pt x="4862" y="3773"/>
                  </a:cubicBezTo>
                  <a:cubicBezTo>
                    <a:pt x="5136" y="2974"/>
                    <a:pt x="5684" y="1969"/>
                    <a:pt x="6620" y="1353"/>
                  </a:cubicBezTo>
                  <a:cubicBezTo>
                    <a:pt x="7556" y="737"/>
                    <a:pt x="8697" y="509"/>
                    <a:pt x="9519" y="326"/>
                  </a:cubicBezTo>
                  <a:cubicBezTo>
                    <a:pt x="10363" y="166"/>
                    <a:pt x="10934" y="52"/>
                    <a:pt x="10934" y="6"/>
                  </a:cubicBezTo>
                  <a:cubicBezTo>
                    <a:pt x="10934" y="3"/>
                    <a:pt x="10919" y="1"/>
                    <a:pt x="10890"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2" name="Google Shape;3115;p42">
              <a:extLst>
                <a:ext uri="{FF2B5EF4-FFF2-40B4-BE49-F238E27FC236}">
                  <a16:creationId xmlns:a16="http://schemas.microsoft.com/office/drawing/2014/main" id="{8E96449D-8537-8520-B00D-7705561D6889}"/>
                </a:ext>
              </a:extLst>
            </p:cNvPr>
            <p:cNvSpPr/>
            <p:nvPr/>
          </p:nvSpPr>
          <p:spPr>
            <a:xfrm flipH="1">
              <a:off x="7253115" y="3223683"/>
              <a:ext cx="95934" cy="572269"/>
            </a:xfrm>
            <a:custGeom>
              <a:avLst/>
              <a:gdLst/>
              <a:ahLst/>
              <a:cxnLst/>
              <a:rect l="l" t="t" r="r" b="b"/>
              <a:pathLst>
                <a:path w="3972" h="23694" extrusionOk="0">
                  <a:moveTo>
                    <a:pt x="2054" y="1"/>
                  </a:moveTo>
                  <a:cubicBezTo>
                    <a:pt x="2032" y="1"/>
                    <a:pt x="2054" y="69"/>
                    <a:pt x="2054" y="161"/>
                  </a:cubicBezTo>
                  <a:cubicBezTo>
                    <a:pt x="2077" y="252"/>
                    <a:pt x="2123" y="389"/>
                    <a:pt x="2123" y="571"/>
                  </a:cubicBezTo>
                  <a:cubicBezTo>
                    <a:pt x="2169" y="937"/>
                    <a:pt x="2100" y="1439"/>
                    <a:pt x="1986" y="2055"/>
                  </a:cubicBezTo>
                  <a:cubicBezTo>
                    <a:pt x="1872" y="2671"/>
                    <a:pt x="1666" y="3402"/>
                    <a:pt x="1529" y="4178"/>
                  </a:cubicBezTo>
                  <a:cubicBezTo>
                    <a:pt x="1392" y="4954"/>
                    <a:pt x="1256" y="5776"/>
                    <a:pt x="1050" y="6597"/>
                  </a:cubicBezTo>
                  <a:cubicBezTo>
                    <a:pt x="845" y="7396"/>
                    <a:pt x="685" y="8241"/>
                    <a:pt x="525" y="9017"/>
                  </a:cubicBezTo>
                  <a:cubicBezTo>
                    <a:pt x="434" y="9405"/>
                    <a:pt x="365" y="9793"/>
                    <a:pt x="320" y="10158"/>
                  </a:cubicBezTo>
                  <a:cubicBezTo>
                    <a:pt x="274" y="10523"/>
                    <a:pt x="228" y="10866"/>
                    <a:pt x="183" y="11185"/>
                  </a:cubicBezTo>
                  <a:cubicBezTo>
                    <a:pt x="91" y="11824"/>
                    <a:pt x="91" y="12349"/>
                    <a:pt x="46" y="12715"/>
                  </a:cubicBezTo>
                  <a:cubicBezTo>
                    <a:pt x="23" y="13103"/>
                    <a:pt x="0" y="13308"/>
                    <a:pt x="0" y="13308"/>
                  </a:cubicBezTo>
                  <a:cubicBezTo>
                    <a:pt x="0" y="13308"/>
                    <a:pt x="0" y="13354"/>
                    <a:pt x="0" y="13468"/>
                  </a:cubicBezTo>
                  <a:cubicBezTo>
                    <a:pt x="23" y="13559"/>
                    <a:pt x="23" y="13719"/>
                    <a:pt x="23" y="13901"/>
                  </a:cubicBezTo>
                  <a:cubicBezTo>
                    <a:pt x="46" y="14267"/>
                    <a:pt x="46" y="14814"/>
                    <a:pt x="91" y="15454"/>
                  </a:cubicBezTo>
                  <a:cubicBezTo>
                    <a:pt x="206" y="16709"/>
                    <a:pt x="365" y="18444"/>
                    <a:pt x="1027" y="20064"/>
                  </a:cubicBezTo>
                  <a:cubicBezTo>
                    <a:pt x="1347" y="20886"/>
                    <a:pt x="1826" y="21616"/>
                    <a:pt x="2305" y="22255"/>
                  </a:cubicBezTo>
                  <a:cubicBezTo>
                    <a:pt x="2671" y="22735"/>
                    <a:pt x="3036" y="23146"/>
                    <a:pt x="3378" y="23511"/>
                  </a:cubicBezTo>
                  <a:cubicBezTo>
                    <a:pt x="3584" y="23557"/>
                    <a:pt x="3766" y="23625"/>
                    <a:pt x="3972" y="23693"/>
                  </a:cubicBezTo>
                  <a:cubicBezTo>
                    <a:pt x="3538" y="23237"/>
                    <a:pt x="3059" y="22666"/>
                    <a:pt x="2625" y="22027"/>
                  </a:cubicBezTo>
                  <a:cubicBezTo>
                    <a:pt x="2191" y="21388"/>
                    <a:pt x="1758" y="20681"/>
                    <a:pt x="1484" y="19882"/>
                  </a:cubicBezTo>
                  <a:cubicBezTo>
                    <a:pt x="913" y="18352"/>
                    <a:pt x="822" y="16663"/>
                    <a:pt x="731" y="15408"/>
                  </a:cubicBezTo>
                  <a:cubicBezTo>
                    <a:pt x="708" y="14769"/>
                    <a:pt x="708" y="14267"/>
                    <a:pt x="708" y="13901"/>
                  </a:cubicBezTo>
                  <a:cubicBezTo>
                    <a:pt x="708" y="13719"/>
                    <a:pt x="708" y="13559"/>
                    <a:pt x="685" y="13468"/>
                  </a:cubicBezTo>
                  <a:cubicBezTo>
                    <a:pt x="685" y="13376"/>
                    <a:pt x="708" y="13331"/>
                    <a:pt x="708" y="13331"/>
                  </a:cubicBezTo>
                  <a:cubicBezTo>
                    <a:pt x="708" y="13331"/>
                    <a:pt x="708" y="13103"/>
                    <a:pt x="731" y="12760"/>
                  </a:cubicBezTo>
                  <a:cubicBezTo>
                    <a:pt x="753" y="12395"/>
                    <a:pt x="753" y="11870"/>
                    <a:pt x="799" y="11254"/>
                  </a:cubicBezTo>
                  <a:cubicBezTo>
                    <a:pt x="845" y="10934"/>
                    <a:pt x="890" y="10592"/>
                    <a:pt x="936" y="10249"/>
                  </a:cubicBezTo>
                  <a:cubicBezTo>
                    <a:pt x="959" y="9884"/>
                    <a:pt x="1004" y="9496"/>
                    <a:pt x="1073" y="9131"/>
                  </a:cubicBezTo>
                  <a:cubicBezTo>
                    <a:pt x="1210" y="8355"/>
                    <a:pt x="1347" y="7533"/>
                    <a:pt x="1529" y="6689"/>
                  </a:cubicBezTo>
                  <a:cubicBezTo>
                    <a:pt x="1712" y="5867"/>
                    <a:pt x="1803" y="5022"/>
                    <a:pt x="1917" y="4246"/>
                  </a:cubicBezTo>
                  <a:cubicBezTo>
                    <a:pt x="2009" y="3447"/>
                    <a:pt x="2169" y="2740"/>
                    <a:pt x="2260" y="2101"/>
                  </a:cubicBezTo>
                  <a:cubicBezTo>
                    <a:pt x="2328" y="1462"/>
                    <a:pt x="2351" y="914"/>
                    <a:pt x="2260" y="549"/>
                  </a:cubicBezTo>
                  <a:cubicBezTo>
                    <a:pt x="2237" y="366"/>
                    <a:pt x="2169" y="229"/>
                    <a:pt x="2123" y="138"/>
                  </a:cubicBezTo>
                  <a:cubicBezTo>
                    <a:pt x="2077" y="47"/>
                    <a:pt x="2054" y="1"/>
                    <a:pt x="2054"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3" name="Google Shape;3116;p42">
              <a:extLst>
                <a:ext uri="{FF2B5EF4-FFF2-40B4-BE49-F238E27FC236}">
                  <a16:creationId xmlns:a16="http://schemas.microsoft.com/office/drawing/2014/main" id="{6AB12174-86C0-B666-CC9F-EDE6B73598F5}"/>
                </a:ext>
              </a:extLst>
            </p:cNvPr>
            <p:cNvSpPr/>
            <p:nvPr/>
          </p:nvSpPr>
          <p:spPr>
            <a:xfrm flipH="1">
              <a:off x="6792237" y="4135560"/>
              <a:ext cx="311495" cy="642505"/>
            </a:xfrm>
            <a:custGeom>
              <a:avLst/>
              <a:gdLst/>
              <a:ahLst/>
              <a:cxnLst/>
              <a:rect l="l" t="t" r="r" b="b"/>
              <a:pathLst>
                <a:path w="12897" h="26602" extrusionOk="0">
                  <a:moveTo>
                    <a:pt x="9414" y="0"/>
                  </a:moveTo>
                  <a:cubicBezTo>
                    <a:pt x="6047" y="0"/>
                    <a:pt x="688" y="797"/>
                    <a:pt x="411" y="1756"/>
                  </a:cubicBezTo>
                  <a:cubicBezTo>
                    <a:pt x="0" y="3103"/>
                    <a:pt x="959" y="25677"/>
                    <a:pt x="959" y="25677"/>
                  </a:cubicBezTo>
                  <a:cubicBezTo>
                    <a:pt x="1290" y="26399"/>
                    <a:pt x="2126" y="26601"/>
                    <a:pt x="2961" y="26601"/>
                  </a:cubicBezTo>
                  <a:cubicBezTo>
                    <a:pt x="4027" y="26601"/>
                    <a:pt x="5090" y="26271"/>
                    <a:pt x="5090" y="26271"/>
                  </a:cubicBezTo>
                  <a:cubicBezTo>
                    <a:pt x="7419" y="20975"/>
                    <a:pt x="12897" y="1482"/>
                    <a:pt x="12052" y="433"/>
                  </a:cubicBezTo>
                  <a:cubicBezTo>
                    <a:pt x="11809" y="130"/>
                    <a:pt x="10774" y="0"/>
                    <a:pt x="9414"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4" name="Google Shape;3117;p42">
              <a:extLst>
                <a:ext uri="{FF2B5EF4-FFF2-40B4-BE49-F238E27FC236}">
                  <a16:creationId xmlns:a16="http://schemas.microsoft.com/office/drawing/2014/main" id="{D0FCAA56-6F0F-C045-6C26-91A5E5775410}"/>
                </a:ext>
              </a:extLst>
            </p:cNvPr>
            <p:cNvSpPr/>
            <p:nvPr/>
          </p:nvSpPr>
          <p:spPr>
            <a:xfrm flipH="1">
              <a:off x="6918483" y="4362980"/>
              <a:ext cx="11593" cy="33330"/>
            </a:xfrm>
            <a:custGeom>
              <a:avLst/>
              <a:gdLst/>
              <a:ahLst/>
              <a:cxnLst/>
              <a:rect l="l" t="t" r="r" b="b"/>
              <a:pathLst>
                <a:path w="480" h="1380" extrusionOk="0">
                  <a:moveTo>
                    <a:pt x="411" y="1"/>
                  </a:moveTo>
                  <a:cubicBezTo>
                    <a:pt x="348" y="1"/>
                    <a:pt x="217" y="125"/>
                    <a:pt x="137" y="284"/>
                  </a:cubicBezTo>
                  <a:cubicBezTo>
                    <a:pt x="23" y="466"/>
                    <a:pt x="0" y="649"/>
                    <a:pt x="0" y="649"/>
                  </a:cubicBezTo>
                  <a:cubicBezTo>
                    <a:pt x="0" y="649"/>
                    <a:pt x="0" y="854"/>
                    <a:pt x="69" y="1037"/>
                  </a:cubicBezTo>
                  <a:cubicBezTo>
                    <a:pt x="137" y="1219"/>
                    <a:pt x="229" y="1379"/>
                    <a:pt x="297" y="1379"/>
                  </a:cubicBezTo>
                  <a:cubicBezTo>
                    <a:pt x="343" y="1356"/>
                    <a:pt x="366" y="1174"/>
                    <a:pt x="388" y="1014"/>
                  </a:cubicBezTo>
                  <a:cubicBezTo>
                    <a:pt x="411" y="831"/>
                    <a:pt x="457" y="694"/>
                    <a:pt x="457" y="694"/>
                  </a:cubicBezTo>
                  <a:cubicBezTo>
                    <a:pt x="457" y="694"/>
                    <a:pt x="434" y="535"/>
                    <a:pt x="434" y="375"/>
                  </a:cubicBezTo>
                  <a:cubicBezTo>
                    <a:pt x="434" y="215"/>
                    <a:pt x="480" y="55"/>
                    <a:pt x="434" y="10"/>
                  </a:cubicBezTo>
                  <a:cubicBezTo>
                    <a:pt x="428" y="4"/>
                    <a:pt x="420" y="1"/>
                    <a:pt x="411"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5" name="Google Shape;3118;p42">
              <a:extLst>
                <a:ext uri="{FF2B5EF4-FFF2-40B4-BE49-F238E27FC236}">
                  <a16:creationId xmlns:a16="http://schemas.microsoft.com/office/drawing/2014/main" id="{CEABBF3F-299F-19A5-A654-82E90D7E2B7C}"/>
                </a:ext>
              </a:extLst>
            </p:cNvPr>
            <p:cNvSpPr/>
            <p:nvPr/>
          </p:nvSpPr>
          <p:spPr>
            <a:xfrm flipH="1">
              <a:off x="6828611" y="4256250"/>
              <a:ext cx="72240" cy="176482"/>
            </a:xfrm>
            <a:custGeom>
              <a:avLst/>
              <a:gdLst/>
              <a:ahLst/>
              <a:cxnLst/>
              <a:rect l="l" t="t" r="r" b="b"/>
              <a:pathLst>
                <a:path w="2991" h="7307" extrusionOk="0">
                  <a:moveTo>
                    <a:pt x="2830" y="1"/>
                  </a:moveTo>
                  <a:cubicBezTo>
                    <a:pt x="2808" y="1"/>
                    <a:pt x="2808" y="69"/>
                    <a:pt x="2808" y="183"/>
                  </a:cubicBezTo>
                  <a:cubicBezTo>
                    <a:pt x="2808" y="297"/>
                    <a:pt x="2808" y="434"/>
                    <a:pt x="2785" y="617"/>
                  </a:cubicBezTo>
                  <a:cubicBezTo>
                    <a:pt x="2762" y="982"/>
                    <a:pt x="2648" y="1461"/>
                    <a:pt x="2511" y="1918"/>
                  </a:cubicBezTo>
                  <a:cubicBezTo>
                    <a:pt x="2397" y="2397"/>
                    <a:pt x="2191" y="2854"/>
                    <a:pt x="2054" y="3196"/>
                  </a:cubicBezTo>
                  <a:cubicBezTo>
                    <a:pt x="1917" y="3538"/>
                    <a:pt x="1826" y="3767"/>
                    <a:pt x="1826" y="3767"/>
                  </a:cubicBezTo>
                  <a:cubicBezTo>
                    <a:pt x="1826" y="3767"/>
                    <a:pt x="1461" y="4680"/>
                    <a:pt x="1004" y="5547"/>
                  </a:cubicBezTo>
                  <a:cubicBezTo>
                    <a:pt x="571" y="6437"/>
                    <a:pt x="0" y="7282"/>
                    <a:pt x="69" y="7305"/>
                  </a:cubicBezTo>
                  <a:cubicBezTo>
                    <a:pt x="70" y="7306"/>
                    <a:pt x="72" y="7307"/>
                    <a:pt x="74" y="7307"/>
                  </a:cubicBezTo>
                  <a:cubicBezTo>
                    <a:pt x="150" y="7307"/>
                    <a:pt x="790" y="6528"/>
                    <a:pt x="1278" y="5684"/>
                  </a:cubicBezTo>
                  <a:cubicBezTo>
                    <a:pt x="1826" y="4840"/>
                    <a:pt x="2237" y="3927"/>
                    <a:pt x="2237" y="3927"/>
                  </a:cubicBezTo>
                  <a:cubicBezTo>
                    <a:pt x="2237" y="3927"/>
                    <a:pt x="2328" y="3675"/>
                    <a:pt x="2465" y="3333"/>
                  </a:cubicBezTo>
                  <a:cubicBezTo>
                    <a:pt x="2579" y="2968"/>
                    <a:pt x="2739" y="2489"/>
                    <a:pt x="2830" y="2009"/>
                  </a:cubicBezTo>
                  <a:cubicBezTo>
                    <a:pt x="2945" y="1507"/>
                    <a:pt x="2990" y="1005"/>
                    <a:pt x="2967" y="617"/>
                  </a:cubicBezTo>
                  <a:cubicBezTo>
                    <a:pt x="2945" y="434"/>
                    <a:pt x="2922" y="274"/>
                    <a:pt x="2899" y="183"/>
                  </a:cubicBezTo>
                  <a:cubicBezTo>
                    <a:pt x="2876" y="69"/>
                    <a:pt x="2853" y="1"/>
                    <a:pt x="283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6" name="Google Shape;3119;p42">
              <a:extLst>
                <a:ext uri="{FF2B5EF4-FFF2-40B4-BE49-F238E27FC236}">
                  <a16:creationId xmlns:a16="http://schemas.microsoft.com/office/drawing/2014/main" id="{39DA220C-C0AD-4FF2-01E5-D81EC8B04C5E}"/>
                </a:ext>
              </a:extLst>
            </p:cNvPr>
            <p:cNvSpPr/>
            <p:nvPr/>
          </p:nvSpPr>
          <p:spPr>
            <a:xfrm flipH="1">
              <a:off x="6863898" y="4329408"/>
              <a:ext cx="24829" cy="35118"/>
            </a:xfrm>
            <a:custGeom>
              <a:avLst/>
              <a:gdLst/>
              <a:ahLst/>
              <a:cxnLst/>
              <a:rect l="l" t="t" r="r" b="b"/>
              <a:pathLst>
                <a:path w="1028" h="1454" extrusionOk="0">
                  <a:moveTo>
                    <a:pt x="730" y="1"/>
                  </a:moveTo>
                  <a:cubicBezTo>
                    <a:pt x="539" y="1"/>
                    <a:pt x="311" y="212"/>
                    <a:pt x="160" y="532"/>
                  </a:cubicBezTo>
                  <a:cubicBezTo>
                    <a:pt x="0" y="920"/>
                    <a:pt x="0" y="1308"/>
                    <a:pt x="206" y="1422"/>
                  </a:cubicBezTo>
                  <a:cubicBezTo>
                    <a:pt x="240" y="1444"/>
                    <a:pt x="278" y="1454"/>
                    <a:pt x="318" y="1454"/>
                  </a:cubicBezTo>
                  <a:cubicBezTo>
                    <a:pt x="495" y="1454"/>
                    <a:pt x="719" y="1259"/>
                    <a:pt x="868" y="943"/>
                  </a:cubicBezTo>
                  <a:cubicBezTo>
                    <a:pt x="1027" y="555"/>
                    <a:pt x="1027" y="144"/>
                    <a:pt x="845" y="30"/>
                  </a:cubicBezTo>
                  <a:cubicBezTo>
                    <a:pt x="809" y="10"/>
                    <a:pt x="770" y="1"/>
                    <a:pt x="730"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7" name="Google Shape;3120;p42">
              <a:extLst>
                <a:ext uri="{FF2B5EF4-FFF2-40B4-BE49-F238E27FC236}">
                  <a16:creationId xmlns:a16="http://schemas.microsoft.com/office/drawing/2014/main" id="{A8298716-4E1D-C443-3724-3A288A5D9E78}"/>
                </a:ext>
              </a:extLst>
            </p:cNvPr>
            <p:cNvSpPr/>
            <p:nvPr/>
          </p:nvSpPr>
          <p:spPr>
            <a:xfrm flipH="1">
              <a:off x="6820351" y="4135584"/>
              <a:ext cx="283381" cy="642481"/>
            </a:xfrm>
            <a:custGeom>
              <a:avLst/>
              <a:gdLst/>
              <a:ahLst/>
              <a:cxnLst/>
              <a:rect l="l" t="t" r="r" b="b"/>
              <a:pathLst>
                <a:path w="11733" h="26601" extrusionOk="0">
                  <a:moveTo>
                    <a:pt x="9416" y="1"/>
                  </a:moveTo>
                  <a:cubicBezTo>
                    <a:pt x="6059" y="1"/>
                    <a:pt x="686" y="794"/>
                    <a:pt x="411" y="1755"/>
                  </a:cubicBezTo>
                  <a:cubicBezTo>
                    <a:pt x="0" y="3102"/>
                    <a:pt x="959" y="25676"/>
                    <a:pt x="959" y="25676"/>
                  </a:cubicBezTo>
                  <a:cubicBezTo>
                    <a:pt x="1290" y="26398"/>
                    <a:pt x="2126" y="26600"/>
                    <a:pt x="2961" y="26600"/>
                  </a:cubicBezTo>
                  <a:cubicBezTo>
                    <a:pt x="4027" y="26600"/>
                    <a:pt x="5090" y="26270"/>
                    <a:pt x="5090" y="26270"/>
                  </a:cubicBezTo>
                  <a:cubicBezTo>
                    <a:pt x="5684" y="24923"/>
                    <a:pt x="6460" y="22663"/>
                    <a:pt x="7304" y="20038"/>
                  </a:cubicBezTo>
                  <a:lnTo>
                    <a:pt x="7304" y="20038"/>
                  </a:lnTo>
                  <a:cubicBezTo>
                    <a:pt x="6871" y="20312"/>
                    <a:pt x="6414" y="20563"/>
                    <a:pt x="5935" y="20814"/>
                  </a:cubicBezTo>
                  <a:cubicBezTo>
                    <a:pt x="5819" y="20869"/>
                    <a:pt x="5707" y="20895"/>
                    <a:pt x="5600" y="20895"/>
                  </a:cubicBezTo>
                  <a:cubicBezTo>
                    <a:pt x="3406" y="20895"/>
                    <a:pt x="3006" y="10045"/>
                    <a:pt x="3333" y="8261"/>
                  </a:cubicBezTo>
                  <a:cubicBezTo>
                    <a:pt x="3550" y="7129"/>
                    <a:pt x="6421" y="6903"/>
                    <a:pt x="8641" y="6903"/>
                  </a:cubicBezTo>
                  <a:cubicBezTo>
                    <a:pt x="9689" y="6903"/>
                    <a:pt x="10592" y="6953"/>
                    <a:pt x="11002" y="6982"/>
                  </a:cubicBezTo>
                  <a:cubicBezTo>
                    <a:pt x="11299" y="5795"/>
                    <a:pt x="11527" y="4700"/>
                    <a:pt x="11733" y="3787"/>
                  </a:cubicBezTo>
                  <a:cubicBezTo>
                    <a:pt x="11573" y="2600"/>
                    <a:pt x="11253" y="1276"/>
                    <a:pt x="10865" y="66"/>
                  </a:cubicBezTo>
                  <a:cubicBezTo>
                    <a:pt x="10456" y="22"/>
                    <a:pt x="9963" y="1"/>
                    <a:pt x="9416"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8" name="Google Shape;3121;p42">
              <a:extLst>
                <a:ext uri="{FF2B5EF4-FFF2-40B4-BE49-F238E27FC236}">
                  <a16:creationId xmlns:a16="http://schemas.microsoft.com/office/drawing/2014/main" id="{78538046-9423-FB15-6476-8F920B0553F4}"/>
                </a:ext>
              </a:extLst>
            </p:cNvPr>
            <p:cNvSpPr/>
            <p:nvPr/>
          </p:nvSpPr>
          <p:spPr>
            <a:xfrm flipH="1">
              <a:off x="6774582" y="4747440"/>
              <a:ext cx="304901" cy="153223"/>
            </a:xfrm>
            <a:custGeom>
              <a:avLst/>
              <a:gdLst/>
              <a:ahLst/>
              <a:cxnLst/>
              <a:rect l="l" t="t" r="r" b="b"/>
              <a:pathLst>
                <a:path w="12624" h="6344" extrusionOk="0">
                  <a:moveTo>
                    <a:pt x="1" y="1"/>
                  </a:moveTo>
                  <a:lnTo>
                    <a:pt x="1" y="1"/>
                  </a:lnTo>
                  <a:cubicBezTo>
                    <a:pt x="46" y="914"/>
                    <a:pt x="115" y="1827"/>
                    <a:pt x="183" y="2740"/>
                  </a:cubicBezTo>
                  <a:cubicBezTo>
                    <a:pt x="1266" y="5131"/>
                    <a:pt x="6036" y="6343"/>
                    <a:pt x="9255" y="6343"/>
                  </a:cubicBezTo>
                  <a:cubicBezTo>
                    <a:pt x="10921" y="6343"/>
                    <a:pt x="12172" y="6019"/>
                    <a:pt x="12281" y="5365"/>
                  </a:cubicBezTo>
                  <a:cubicBezTo>
                    <a:pt x="12623" y="3425"/>
                    <a:pt x="4132" y="617"/>
                    <a:pt x="4132" y="617"/>
                  </a:cubicBezTo>
                  <a:cubicBezTo>
                    <a:pt x="4132" y="617"/>
                    <a:pt x="4132" y="549"/>
                    <a:pt x="4132" y="412"/>
                  </a:cubicBezTo>
                  <a:cubicBezTo>
                    <a:pt x="3638" y="630"/>
                    <a:pt x="2965" y="848"/>
                    <a:pt x="2232" y="848"/>
                  </a:cubicBezTo>
                  <a:cubicBezTo>
                    <a:pt x="1508" y="848"/>
                    <a:pt x="726" y="636"/>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9" name="Google Shape;3122;p42">
              <a:extLst>
                <a:ext uri="{FF2B5EF4-FFF2-40B4-BE49-F238E27FC236}">
                  <a16:creationId xmlns:a16="http://schemas.microsoft.com/office/drawing/2014/main" id="{5D3928FA-7683-FC8F-961C-9C0CA3637FFB}"/>
                </a:ext>
              </a:extLst>
            </p:cNvPr>
            <p:cNvSpPr/>
            <p:nvPr/>
          </p:nvSpPr>
          <p:spPr>
            <a:xfrm flipH="1">
              <a:off x="6780113" y="4747440"/>
              <a:ext cx="299370" cy="153223"/>
            </a:xfrm>
            <a:custGeom>
              <a:avLst/>
              <a:gdLst/>
              <a:ahLst/>
              <a:cxnLst/>
              <a:rect l="l" t="t" r="r" b="b"/>
              <a:pathLst>
                <a:path w="12395" h="6344" extrusionOk="0">
                  <a:moveTo>
                    <a:pt x="1" y="1"/>
                  </a:moveTo>
                  <a:cubicBezTo>
                    <a:pt x="46" y="914"/>
                    <a:pt x="115" y="1827"/>
                    <a:pt x="183" y="2740"/>
                  </a:cubicBezTo>
                  <a:cubicBezTo>
                    <a:pt x="1266" y="5131"/>
                    <a:pt x="6036" y="6343"/>
                    <a:pt x="9255" y="6343"/>
                  </a:cubicBezTo>
                  <a:cubicBezTo>
                    <a:pt x="10921" y="6343"/>
                    <a:pt x="12172" y="6019"/>
                    <a:pt x="12281" y="5365"/>
                  </a:cubicBezTo>
                  <a:cubicBezTo>
                    <a:pt x="12395" y="4749"/>
                    <a:pt x="11642" y="4064"/>
                    <a:pt x="10546" y="3402"/>
                  </a:cubicBezTo>
                  <a:cubicBezTo>
                    <a:pt x="10256" y="3711"/>
                    <a:pt x="9624" y="4003"/>
                    <a:pt x="8317" y="4003"/>
                  </a:cubicBezTo>
                  <a:cubicBezTo>
                    <a:pt x="8079" y="4003"/>
                    <a:pt x="7818" y="3994"/>
                    <a:pt x="7533" y="3972"/>
                  </a:cubicBezTo>
                  <a:cubicBezTo>
                    <a:pt x="3949" y="3699"/>
                    <a:pt x="1210" y="2055"/>
                    <a:pt x="868" y="572"/>
                  </a:cubicBezTo>
                  <a:cubicBezTo>
                    <a:pt x="571" y="435"/>
                    <a:pt x="275" y="252"/>
                    <a:pt x="1"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0" name="Google Shape;3123;p42">
              <a:extLst>
                <a:ext uri="{FF2B5EF4-FFF2-40B4-BE49-F238E27FC236}">
                  <a16:creationId xmlns:a16="http://schemas.microsoft.com/office/drawing/2014/main" id="{939F8E08-38B0-EE5A-2235-954AEFC38532}"/>
                </a:ext>
              </a:extLst>
            </p:cNvPr>
            <p:cNvSpPr/>
            <p:nvPr/>
          </p:nvSpPr>
          <p:spPr>
            <a:xfrm flipH="1">
              <a:off x="6781755" y="4804778"/>
              <a:ext cx="293863" cy="95885"/>
            </a:xfrm>
            <a:custGeom>
              <a:avLst/>
              <a:gdLst/>
              <a:ahLst/>
              <a:cxnLst/>
              <a:rect l="l" t="t" r="r" b="b"/>
              <a:pathLst>
                <a:path w="12167" h="3970" extrusionOk="0">
                  <a:moveTo>
                    <a:pt x="0" y="1"/>
                  </a:moveTo>
                  <a:cubicBezTo>
                    <a:pt x="0" y="115"/>
                    <a:pt x="23" y="252"/>
                    <a:pt x="23" y="366"/>
                  </a:cubicBezTo>
                  <a:cubicBezTo>
                    <a:pt x="1106" y="2757"/>
                    <a:pt x="5876" y="3969"/>
                    <a:pt x="9095" y="3969"/>
                  </a:cubicBezTo>
                  <a:cubicBezTo>
                    <a:pt x="10761" y="3969"/>
                    <a:pt x="12012" y="3645"/>
                    <a:pt x="12121" y="2991"/>
                  </a:cubicBezTo>
                  <a:cubicBezTo>
                    <a:pt x="12166" y="2740"/>
                    <a:pt x="12075" y="246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1" name="Google Shape;3124;p42">
              <a:extLst>
                <a:ext uri="{FF2B5EF4-FFF2-40B4-BE49-F238E27FC236}">
                  <a16:creationId xmlns:a16="http://schemas.microsoft.com/office/drawing/2014/main" id="{D6F0AB97-B3F3-E833-2E6C-CA5C1E86A533}"/>
                </a:ext>
              </a:extLst>
            </p:cNvPr>
            <p:cNvSpPr/>
            <p:nvPr/>
          </p:nvSpPr>
          <p:spPr>
            <a:xfrm flipH="1">
              <a:off x="6785064" y="4804778"/>
              <a:ext cx="290555" cy="95837"/>
            </a:xfrm>
            <a:custGeom>
              <a:avLst/>
              <a:gdLst/>
              <a:ahLst/>
              <a:cxnLst/>
              <a:rect l="l" t="t" r="r" b="b"/>
              <a:pathLst>
                <a:path w="12030" h="3968" extrusionOk="0">
                  <a:moveTo>
                    <a:pt x="0" y="1"/>
                  </a:moveTo>
                  <a:cubicBezTo>
                    <a:pt x="0" y="115"/>
                    <a:pt x="23" y="252"/>
                    <a:pt x="23" y="366"/>
                  </a:cubicBezTo>
                  <a:cubicBezTo>
                    <a:pt x="1091" y="2757"/>
                    <a:pt x="5844" y="3968"/>
                    <a:pt x="9065" y="3968"/>
                  </a:cubicBezTo>
                  <a:cubicBezTo>
                    <a:pt x="10456" y="3968"/>
                    <a:pt x="11562" y="3742"/>
                    <a:pt x="11961" y="3288"/>
                  </a:cubicBezTo>
                  <a:lnTo>
                    <a:pt x="11961" y="3288"/>
                  </a:lnTo>
                  <a:cubicBezTo>
                    <a:pt x="11264" y="3543"/>
                    <a:pt x="10417" y="3643"/>
                    <a:pt x="9530" y="3643"/>
                  </a:cubicBezTo>
                  <a:cubicBezTo>
                    <a:pt x="6698" y="3643"/>
                    <a:pt x="3464" y="2623"/>
                    <a:pt x="3447" y="2397"/>
                  </a:cubicBezTo>
                  <a:cubicBezTo>
                    <a:pt x="3442" y="2322"/>
                    <a:pt x="3507" y="2290"/>
                    <a:pt x="3654" y="2290"/>
                  </a:cubicBezTo>
                  <a:cubicBezTo>
                    <a:pt x="4132" y="2290"/>
                    <a:pt x="5474" y="2631"/>
                    <a:pt x="8058" y="2945"/>
                  </a:cubicBezTo>
                  <a:cubicBezTo>
                    <a:pt x="8613" y="3018"/>
                    <a:pt x="9101" y="3048"/>
                    <a:pt x="9526" y="3048"/>
                  </a:cubicBezTo>
                  <a:cubicBezTo>
                    <a:pt x="10972" y="3048"/>
                    <a:pt x="11712" y="2700"/>
                    <a:pt x="12029" y="2489"/>
                  </a:cubicBezTo>
                  <a:cubicBezTo>
                    <a:pt x="11984" y="2397"/>
                    <a:pt x="11938" y="2306"/>
                    <a:pt x="11847" y="2215"/>
                  </a:cubicBezTo>
                  <a:cubicBezTo>
                    <a:pt x="11450" y="2503"/>
                    <a:pt x="10727" y="2720"/>
                    <a:pt x="9451" y="2720"/>
                  </a:cubicBezTo>
                  <a:cubicBezTo>
                    <a:pt x="9111" y="2720"/>
                    <a:pt x="8732" y="2705"/>
                    <a:pt x="8309" y="2671"/>
                  </a:cubicBezTo>
                  <a:cubicBezTo>
                    <a:pt x="4702" y="2352"/>
                    <a:pt x="1575" y="1279"/>
                    <a:pt x="0"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2" name="Google Shape;3125;p42">
              <a:extLst>
                <a:ext uri="{FF2B5EF4-FFF2-40B4-BE49-F238E27FC236}">
                  <a16:creationId xmlns:a16="http://schemas.microsoft.com/office/drawing/2014/main" id="{440072FB-F8DF-4E8A-577B-9AA35C3D9018}"/>
                </a:ext>
              </a:extLst>
            </p:cNvPr>
            <p:cNvSpPr/>
            <p:nvPr/>
          </p:nvSpPr>
          <p:spPr>
            <a:xfrm flipH="1">
              <a:off x="6418453" y="4127469"/>
              <a:ext cx="303790" cy="660160"/>
            </a:xfrm>
            <a:custGeom>
              <a:avLst/>
              <a:gdLst/>
              <a:ahLst/>
              <a:cxnLst/>
              <a:rect l="l" t="t" r="r" b="b"/>
              <a:pathLst>
                <a:path w="12578" h="27333" extrusionOk="0">
                  <a:moveTo>
                    <a:pt x="10511" y="1"/>
                  </a:moveTo>
                  <a:cubicBezTo>
                    <a:pt x="7627" y="1"/>
                    <a:pt x="420" y="1789"/>
                    <a:pt x="229" y="2936"/>
                  </a:cubicBezTo>
                  <a:cubicBezTo>
                    <a:pt x="1" y="4351"/>
                    <a:pt x="3675" y="26629"/>
                    <a:pt x="3675" y="26629"/>
                  </a:cubicBezTo>
                  <a:cubicBezTo>
                    <a:pt x="4008" y="27159"/>
                    <a:pt x="4611" y="27333"/>
                    <a:pt x="5255" y="27333"/>
                  </a:cubicBezTo>
                  <a:cubicBezTo>
                    <a:pt x="6468" y="27333"/>
                    <a:pt x="7830" y="26720"/>
                    <a:pt x="7830" y="26720"/>
                  </a:cubicBezTo>
                  <a:cubicBezTo>
                    <a:pt x="9519" y="21173"/>
                    <a:pt x="12577" y="1156"/>
                    <a:pt x="11619" y="220"/>
                  </a:cubicBezTo>
                  <a:cubicBezTo>
                    <a:pt x="11467" y="68"/>
                    <a:pt x="11070" y="1"/>
                    <a:pt x="10511" y="1"/>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3" name="Google Shape;3126;p42">
              <a:extLst>
                <a:ext uri="{FF2B5EF4-FFF2-40B4-BE49-F238E27FC236}">
                  <a16:creationId xmlns:a16="http://schemas.microsoft.com/office/drawing/2014/main" id="{B442FA86-CA32-11DE-C2E2-8E15739B9D4A}"/>
                </a:ext>
              </a:extLst>
            </p:cNvPr>
            <p:cNvSpPr/>
            <p:nvPr/>
          </p:nvSpPr>
          <p:spPr>
            <a:xfrm flipH="1">
              <a:off x="6518783" y="4361362"/>
              <a:ext cx="11062" cy="33330"/>
            </a:xfrm>
            <a:custGeom>
              <a:avLst/>
              <a:gdLst/>
              <a:ahLst/>
              <a:cxnLst/>
              <a:rect l="l" t="t" r="r" b="b"/>
              <a:pathLst>
                <a:path w="458" h="1380" extrusionOk="0">
                  <a:moveTo>
                    <a:pt x="339" y="0"/>
                  </a:moveTo>
                  <a:cubicBezTo>
                    <a:pt x="266" y="0"/>
                    <a:pt x="152" y="144"/>
                    <a:pt x="92" y="305"/>
                  </a:cubicBezTo>
                  <a:cubicBezTo>
                    <a:pt x="1" y="510"/>
                    <a:pt x="1" y="693"/>
                    <a:pt x="1" y="693"/>
                  </a:cubicBezTo>
                  <a:cubicBezTo>
                    <a:pt x="1" y="693"/>
                    <a:pt x="46" y="898"/>
                    <a:pt x="115" y="1058"/>
                  </a:cubicBezTo>
                  <a:cubicBezTo>
                    <a:pt x="200" y="1229"/>
                    <a:pt x="306" y="1380"/>
                    <a:pt x="356" y="1380"/>
                  </a:cubicBezTo>
                  <a:cubicBezTo>
                    <a:pt x="360" y="1380"/>
                    <a:pt x="363" y="1379"/>
                    <a:pt x="366" y="1378"/>
                  </a:cubicBezTo>
                  <a:cubicBezTo>
                    <a:pt x="434" y="1355"/>
                    <a:pt x="434" y="1172"/>
                    <a:pt x="434" y="1013"/>
                  </a:cubicBezTo>
                  <a:cubicBezTo>
                    <a:pt x="434" y="830"/>
                    <a:pt x="457" y="670"/>
                    <a:pt x="457" y="670"/>
                  </a:cubicBezTo>
                  <a:cubicBezTo>
                    <a:pt x="457" y="670"/>
                    <a:pt x="411" y="510"/>
                    <a:pt x="411" y="351"/>
                  </a:cubicBezTo>
                  <a:cubicBezTo>
                    <a:pt x="389" y="191"/>
                    <a:pt x="411" y="31"/>
                    <a:pt x="366" y="8"/>
                  </a:cubicBezTo>
                  <a:cubicBezTo>
                    <a:pt x="358" y="3"/>
                    <a:pt x="349" y="0"/>
                    <a:pt x="339" y="0"/>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4" name="Google Shape;3127;p42">
              <a:extLst>
                <a:ext uri="{FF2B5EF4-FFF2-40B4-BE49-F238E27FC236}">
                  <a16:creationId xmlns:a16="http://schemas.microsoft.com/office/drawing/2014/main" id="{F2FB0C32-2CDC-79C1-4588-69F16B19CE76}"/>
                </a:ext>
              </a:extLst>
            </p:cNvPr>
            <p:cNvSpPr/>
            <p:nvPr/>
          </p:nvSpPr>
          <p:spPr>
            <a:xfrm flipH="1">
              <a:off x="6440505" y="4245116"/>
              <a:ext cx="53498" cy="183173"/>
            </a:xfrm>
            <a:custGeom>
              <a:avLst/>
              <a:gdLst/>
              <a:ahLst/>
              <a:cxnLst/>
              <a:rect l="l" t="t" r="r" b="b"/>
              <a:pathLst>
                <a:path w="2215" h="7584" extrusionOk="0">
                  <a:moveTo>
                    <a:pt x="1920" y="1"/>
                  </a:moveTo>
                  <a:cubicBezTo>
                    <a:pt x="1918" y="1"/>
                    <a:pt x="1918" y="2"/>
                    <a:pt x="1918" y="5"/>
                  </a:cubicBezTo>
                  <a:cubicBezTo>
                    <a:pt x="1895" y="5"/>
                    <a:pt x="1895" y="74"/>
                    <a:pt x="1918" y="165"/>
                  </a:cubicBezTo>
                  <a:cubicBezTo>
                    <a:pt x="1918" y="279"/>
                    <a:pt x="1940" y="416"/>
                    <a:pt x="1940" y="599"/>
                  </a:cubicBezTo>
                  <a:cubicBezTo>
                    <a:pt x="1963" y="964"/>
                    <a:pt x="1918" y="1466"/>
                    <a:pt x="1849" y="1945"/>
                  </a:cubicBezTo>
                  <a:cubicBezTo>
                    <a:pt x="1758" y="2425"/>
                    <a:pt x="1644" y="2904"/>
                    <a:pt x="1552" y="3246"/>
                  </a:cubicBezTo>
                  <a:cubicBezTo>
                    <a:pt x="1438" y="3611"/>
                    <a:pt x="1370" y="3840"/>
                    <a:pt x="1370" y="3840"/>
                  </a:cubicBezTo>
                  <a:cubicBezTo>
                    <a:pt x="1370" y="3840"/>
                    <a:pt x="1119" y="4798"/>
                    <a:pt x="776" y="5711"/>
                  </a:cubicBezTo>
                  <a:cubicBezTo>
                    <a:pt x="434" y="6647"/>
                    <a:pt x="0" y="7560"/>
                    <a:pt x="46" y="7583"/>
                  </a:cubicBezTo>
                  <a:cubicBezTo>
                    <a:pt x="47" y="7583"/>
                    <a:pt x="48" y="7583"/>
                    <a:pt x="49" y="7583"/>
                  </a:cubicBezTo>
                  <a:cubicBezTo>
                    <a:pt x="128" y="7583"/>
                    <a:pt x="667" y="6727"/>
                    <a:pt x="1073" y="5826"/>
                  </a:cubicBezTo>
                  <a:cubicBezTo>
                    <a:pt x="1507" y="4912"/>
                    <a:pt x="1803" y="3954"/>
                    <a:pt x="1803" y="3954"/>
                  </a:cubicBezTo>
                  <a:cubicBezTo>
                    <a:pt x="1803" y="3954"/>
                    <a:pt x="1872" y="3703"/>
                    <a:pt x="1963" y="3338"/>
                  </a:cubicBezTo>
                  <a:cubicBezTo>
                    <a:pt x="2032" y="2972"/>
                    <a:pt x="2123" y="2470"/>
                    <a:pt x="2169" y="1968"/>
                  </a:cubicBezTo>
                  <a:cubicBezTo>
                    <a:pt x="2214" y="1466"/>
                    <a:pt x="2191" y="964"/>
                    <a:pt x="2123" y="599"/>
                  </a:cubicBezTo>
                  <a:cubicBezTo>
                    <a:pt x="2100" y="393"/>
                    <a:pt x="2032" y="256"/>
                    <a:pt x="1986" y="142"/>
                  </a:cubicBezTo>
                  <a:cubicBezTo>
                    <a:pt x="1966" y="63"/>
                    <a:pt x="1929" y="1"/>
                    <a:pt x="1920" y="1"/>
                  </a:cubicBezTo>
                  <a:close/>
                </a:path>
              </a:pathLst>
            </a:custGeom>
            <a:solidFill>
              <a:srgbClr val="FF68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5" name="Google Shape;3128;p42">
              <a:extLst>
                <a:ext uri="{FF2B5EF4-FFF2-40B4-BE49-F238E27FC236}">
                  <a16:creationId xmlns:a16="http://schemas.microsoft.com/office/drawing/2014/main" id="{04100AA1-FCD4-940E-C7A0-53B2A744E428}"/>
                </a:ext>
              </a:extLst>
            </p:cNvPr>
            <p:cNvSpPr/>
            <p:nvPr/>
          </p:nvSpPr>
          <p:spPr>
            <a:xfrm flipH="1">
              <a:off x="6468087" y="4322138"/>
              <a:ext cx="24273" cy="36036"/>
            </a:xfrm>
            <a:custGeom>
              <a:avLst/>
              <a:gdLst/>
              <a:ahLst/>
              <a:cxnLst/>
              <a:rect l="l" t="t" r="r" b="b"/>
              <a:pathLst>
                <a:path w="1005" h="1492" extrusionOk="0">
                  <a:moveTo>
                    <a:pt x="661" y="0"/>
                  </a:moveTo>
                  <a:cubicBezTo>
                    <a:pt x="467" y="0"/>
                    <a:pt x="239" y="237"/>
                    <a:pt x="138" y="582"/>
                  </a:cubicBezTo>
                  <a:cubicBezTo>
                    <a:pt x="1" y="993"/>
                    <a:pt x="69" y="1381"/>
                    <a:pt x="275" y="1472"/>
                  </a:cubicBezTo>
                  <a:cubicBezTo>
                    <a:pt x="303" y="1485"/>
                    <a:pt x="333" y="1491"/>
                    <a:pt x="363" y="1491"/>
                  </a:cubicBezTo>
                  <a:cubicBezTo>
                    <a:pt x="553" y="1491"/>
                    <a:pt x="770" y="1256"/>
                    <a:pt x="868" y="902"/>
                  </a:cubicBezTo>
                  <a:cubicBezTo>
                    <a:pt x="1005" y="514"/>
                    <a:pt x="937" y="103"/>
                    <a:pt x="731" y="12"/>
                  </a:cubicBezTo>
                  <a:cubicBezTo>
                    <a:pt x="708" y="4"/>
                    <a:pt x="685" y="0"/>
                    <a:pt x="661"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6" name="Google Shape;3129;p42">
              <a:extLst>
                <a:ext uri="{FF2B5EF4-FFF2-40B4-BE49-F238E27FC236}">
                  <a16:creationId xmlns:a16="http://schemas.microsoft.com/office/drawing/2014/main" id="{2CEE8B49-4283-7EEB-F4D5-E11BE2EADA07}"/>
                </a:ext>
              </a:extLst>
            </p:cNvPr>
            <p:cNvSpPr/>
            <p:nvPr/>
          </p:nvSpPr>
          <p:spPr>
            <a:xfrm flipH="1">
              <a:off x="6439418" y="4127807"/>
              <a:ext cx="282826" cy="659822"/>
            </a:xfrm>
            <a:custGeom>
              <a:avLst/>
              <a:gdLst/>
              <a:ahLst/>
              <a:cxnLst/>
              <a:rect l="l" t="t" r="r" b="b"/>
              <a:pathLst>
                <a:path w="11710" h="27319" extrusionOk="0">
                  <a:moveTo>
                    <a:pt x="10409" y="0"/>
                  </a:moveTo>
                  <a:cubicBezTo>
                    <a:pt x="7464" y="23"/>
                    <a:pt x="411" y="1781"/>
                    <a:pt x="229" y="2922"/>
                  </a:cubicBezTo>
                  <a:cubicBezTo>
                    <a:pt x="1" y="4337"/>
                    <a:pt x="3675" y="26615"/>
                    <a:pt x="3675" y="26615"/>
                  </a:cubicBezTo>
                  <a:cubicBezTo>
                    <a:pt x="4008" y="27145"/>
                    <a:pt x="4611" y="27319"/>
                    <a:pt x="5255" y="27319"/>
                  </a:cubicBezTo>
                  <a:cubicBezTo>
                    <a:pt x="6468" y="27319"/>
                    <a:pt x="7830" y="26706"/>
                    <a:pt x="7830" y="26706"/>
                  </a:cubicBezTo>
                  <a:cubicBezTo>
                    <a:pt x="8263" y="25314"/>
                    <a:pt x="8765" y="22962"/>
                    <a:pt x="9290" y="20246"/>
                  </a:cubicBezTo>
                  <a:lnTo>
                    <a:pt x="9290" y="20246"/>
                  </a:lnTo>
                  <a:cubicBezTo>
                    <a:pt x="8902" y="20566"/>
                    <a:pt x="8469" y="20885"/>
                    <a:pt x="8012" y="21182"/>
                  </a:cubicBezTo>
                  <a:cubicBezTo>
                    <a:pt x="7876" y="21267"/>
                    <a:pt x="7742" y="21308"/>
                    <a:pt x="7609" y="21308"/>
                  </a:cubicBezTo>
                  <a:cubicBezTo>
                    <a:pt x="5472" y="21308"/>
                    <a:pt x="3819" y="10823"/>
                    <a:pt x="3926" y="9039"/>
                  </a:cubicBezTo>
                  <a:cubicBezTo>
                    <a:pt x="4018" y="7350"/>
                    <a:pt x="10112" y="6916"/>
                    <a:pt x="11368" y="6848"/>
                  </a:cubicBezTo>
                  <a:cubicBezTo>
                    <a:pt x="11527" y="5638"/>
                    <a:pt x="11641" y="4520"/>
                    <a:pt x="11710" y="3584"/>
                  </a:cubicBezTo>
                  <a:cubicBezTo>
                    <a:pt x="11413" y="2420"/>
                    <a:pt x="10934" y="1164"/>
                    <a:pt x="10409"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7" name="Google Shape;3130;p42">
              <a:extLst>
                <a:ext uri="{FF2B5EF4-FFF2-40B4-BE49-F238E27FC236}">
                  <a16:creationId xmlns:a16="http://schemas.microsoft.com/office/drawing/2014/main" id="{69CEB0CF-D644-F4D0-366D-7411B2E5C2C5}"/>
                </a:ext>
              </a:extLst>
            </p:cNvPr>
            <p:cNvSpPr/>
            <p:nvPr/>
          </p:nvSpPr>
          <p:spPr>
            <a:xfrm flipH="1">
              <a:off x="6320877" y="4760120"/>
              <a:ext cx="312606" cy="129747"/>
            </a:xfrm>
            <a:custGeom>
              <a:avLst/>
              <a:gdLst/>
              <a:ahLst/>
              <a:cxnLst/>
              <a:rect l="l" t="t" r="r" b="b"/>
              <a:pathLst>
                <a:path w="12943" h="5372" extrusionOk="0">
                  <a:moveTo>
                    <a:pt x="4155" y="1"/>
                  </a:moveTo>
                  <a:cubicBezTo>
                    <a:pt x="3607" y="330"/>
                    <a:pt x="2796" y="691"/>
                    <a:pt x="1890" y="691"/>
                  </a:cubicBezTo>
                  <a:cubicBezTo>
                    <a:pt x="1286" y="691"/>
                    <a:pt x="639" y="530"/>
                    <a:pt x="0" y="92"/>
                  </a:cubicBezTo>
                  <a:lnTo>
                    <a:pt x="0" y="92"/>
                  </a:lnTo>
                  <a:cubicBezTo>
                    <a:pt x="160" y="982"/>
                    <a:pt x="320" y="1895"/>
                    <a:pt x="525" y="2786"/>
                  </a:cubicBezTo>
                  <a:cubicBezTo>
                    <a:pt x="1633" y="4619"/>
                    <a:pt x="5101" y="5371"/>
                    <a:pt x="8078" y="5371"/>
                  </a:cubicBezTo>
                  <a:cubicBezTo>
                    <a:pt x="10623" y="5371"/>
                    <a:pt x="12809" y="4821"/>
                    <a:pt x="12851" y="3927"/>
                  </a:cubicBezTo>
                  <a:cubicBezTo>
                    <a:pt x="12942" y="1964"/>
                    <a:pt x="4155" y="183"/>
                    <a:pt x="4155" y="183"/>
                  </a:cubicBezTo>
                  <a:cubicBezTo>
                    <a:pt x="4155" y="183"/>
                    <a:pt x="4155" y="115"/>
                    <a:pt x="4155"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8" name="Google Shape;3131;p42">
              <a:extLst>
                <a:ext uri="{FF2B5EF4-FFF2-40B4-BE49-F238E27FC236}">
                  <a16:creationId xmlns:a16="http://schemas.microsoft.com/office/drawing/2014/main" id="{96520572-4F13-9FB7-28AC-3BC0F85A7137}"/>
                </a:ext>
              </a:extLst>
            </p:cNvPr>
            <p:cNvSpPr/>
            <p:nvPr/>
          </p:nvSpPr>
          <p:spPr>
            <a:xfrm flipH="1">
              <a:off x="6322544" y="4762342"/>
              <a:ext cx="310939" cy="127525"/>
            </a:xfrm>
            <a:custGeom>
              <a:avLst/>
              <a:gdLst/>
              <a:ahLst/>
              <a:cxnLst/>
              <a:rect l="l" t="t" r="r" b="b"/>
              <a:pathLst>
                <a:path w="12874" h="5280" extrusionOk="0">
                  <a:moveTo>
                    <a:pt x="0" y="0"/>
                  </a:moveTo>
                  <a:cubicBezTo>
                    <a:pt x="160" y="890"/>
                    <a:pt x="320" y="1803"/>
                    <a:pt x="525" y="2694"/>
                  </a:cubicBezTo>
                  <a:cubicBezTo>
                    <a:pt x="1633" y="4527"/>
                    <a:pt x="5101" y="5279"/>
                    <a:pt x="8078" y="5279"/>
                  </a:cubicBezTo>
                  <a:cubicBezTo>
                    <a:pt x="10623" y="5279"/>
                    <a:pt x="12809" y="4729"/>
                    <a:pt x="12851" y="3835"/>
                  </a:cubicBezTo>
                  <a:cubicBezTo>
                    <a:pt x="12874" y="3219"/>
                    <a:pt x="12052" y="2625"/>
                    <a:pt x="10888" y="2100"/>
                  </a:cubicBezTo>
                  <a:cubicBezTo>
                    <a:pt x="10569" y="2511"/>
                    <a:pt x="9815" y="2922"/>
                    <a:pt x="7966" y="3013"/>
                  </a:cubicBezTo>
                  <a:cubicBezTo>
                    <a:pt x="7738" y="3025"/>
                    <a:pt x="7512" y="3030"/>
                    <a:pt x="7290" y="3030"/>
                  </a:cubicBezTo>
                  <a:cubicBezTo>
                    <a:pt x="4002" y="3030"/>
                    <a:pt x="1428" y="1804"/>
                    <a:pt x="936" y="457"/>
                  </a:cubicBezTo>
                  <a:cubicBezTo>
                    <a:pt x="617" y="365"/>
                    <a:pt x="320" y="206"/>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9" name="Google Shape;3132;p42">
              <a:extLst>
                <a:ext uri="{FF2B5EF4-FFF2-40B4-BE49-F238E27FC236}">
                  <a16:creationId xmlns:a16="http://schemas.microsoft.com/office/drawing/2014/main" id="{57421CCF-4307-3AB5-424F-6DC58332B6FA}"/>
                </a:ext>
              </a:extLst>
            </p:cNvPr>
            <p:cNvSpPr/>
            <p:nvPr/>
          </p:nvSpPr>
          <p:spPr>
            <a:xfrm flipH="1">
              <a:off x="6323075" y="4818569"/>
              <a:ext cx="299926" cy="71298"/>
            </a:xfrm>
            <a:custGeom>
              <a:avLst/>
              <a:gdLst/>
              <a:ahLst/>
              <a:cxnLst/>
              <a:rect l="l" t="t" r="r" b="b"/>
              <a:pathLst>
                <a:path w="12418" h="2952" extrusionOk="0">
                  <a:moveTo>
                    <a:pt x="0" y="0"/>
                  </a:moveTo>
                  <a:cubicBezTo>
                    <a:pt x="23" y="114"/>
                    <a:pt x="46" y="251"/>
                    <a:pt x="91" y="366"/>
                  </a:cubicBezTo>
                  <a:cubicBezTo>
                    <a:pt x="1199" y="2199"/>
                    <a:pt x="4667" y="2951"/>
                    <a:pt x="7644" y="2951"/>
                  </a:cubicBezTo>
                  <a:cubicBezTo>
                    <a:pt x="10189" y="2951"/>
                    <a:pt x="12375" y="2401"/>
                    <a:pt x="12417" y="1507"/>
                  </a:cubicBezTo>
                  <a:cubicBezTo>
                    <a:pt x="12417" y="1256"/>
                    <a:pt x="12280" y="100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0" name="Google Shape;3133;p42">
              <a:extLst>
                <a:ext uri="{FF2B5EF4-FFF2-40B4-BE49-F238E27FC236}">
                  <a16:creationId xmlns:a16="http://schemas.microsoft.com/office/drawing/2014/main" id="{C5850786-90A0-788D-9D09-9A7E790286C0}"/>
                </a:ext>
              </a:extLst>
            </p:cNvPr>
            <p:cNvSpPr/>
            <p:nvPr/>
          </p:nvSpPr>
          <p:spPr>
            <a:xfrm flipH="1">
              <a:off x="6325853" y="4818569"/>
              <a:ext cx="297148" cy="71371"/>
            </a:xfrm>
            <a:custGeom>
              <a:avLst/>
              <a:gdLst/>
              <a:ahLst/>
              <a:cxnLst/>
              <a:rect l="l" t="t" r="r" b="b"/>
              <a:pathLst>
                <a:path w="12303" h="2955" extrusionOk="0">
                  <a:moveTo>
                    <a:pt x="0" y="0"/>
                  </a:moveTo>
                  <a:cubicBezTo>
                    <a:pt x="23" y="114"/>
                    <a:pt x="69" y="251"/>
                    <a:pt x="91" y="366"/>
                  </a:cubicBezTo>
                  <a:cubicBezTo>
                    <a:pt x="1199" y="2204"/>
                    <a:pt x="4653" y="2955"/>
                    <a:pt x="7624" y="2955"/>
                  </a:cubicBezTo>
                  <a:cubicBezTo>
                    <a:pt x="9855" y="2955"/>
                    <a:pt x="11813" y="2531"/>
                    <a:pt x="12303" y="1826"/>
                  </a:cubicBezTo>
                  <a:lnTo>
                    <a:pt x="12303" y="1826"/>
                  </a:lnTo>
                  <a:cubicBezTo>
                    <a:pt x="11200" y="2387"/>
                    <a:pt x="9635" y="2571"/>
                    <a:pt x="8143" y="2571"/>
                  </a:cubicBezTo>
                  <a:cubicBezTo>
                    <a:pt x="5868" y="2571"/>
                    <a:pt x="3762" y="2143"/>
                    <a:pt x="3721" y="1963"/>
                  </a:cubicBezTo>
                  <a:cubicBezTo>
                    <a:pt x="3697" y="1853"/>
                    <a:pt x="3839" y="1816"/>
                    <a:pt x="4175" y="1816"/>
                  </a:cubicBezTo>
                  <a:cubicBezTo>
                    <a:pt x="4812" y="1816"/>
                    <a:pt x="6143" y="1948"/>
                    <a:pt x="8354" y="1963"/>
                  </a:cubicBezTo>
                  <a:cubicBezTo>
                    <a:pt x="8398" y="1964"/>
                    <a:pt x="8441" y="1964"/>
                    <a:pt x="8483" y="1964"/>
                  </a:cubicBezTo>
                  <a:cubicBezTo>
                    <a:pt x="10878" y="1964"/>
                    <a:pt x="11876" y="1341"/>
                    <a:pt x="12257" y="1027"/>
                  </a:cubicBezTo>
                  <a:cubicBezTo>
                    <a:pt x="12189" y="936"/>
                    <a:pt x="12120" y="845"/>
                    <a:pt x="12052" y="754"/>
                  </a:cubicBezTo>
                  <a:cubicBezTo>
                    <a:pt x="11595" y="1187"/>
                    <a:pt x="10614" y="1575"/>
                    <a:pt x="8582" y="1644"/>
                  </a:cubicBezTo>
                  <a:cubicBezTo>
                    <a:pt x="8318" y="1652"/>
                    <a:pt x="8056" y="1656"/>
                    <a:pt x="7797" y="1656"/>
                  </a:cubicBezTo>
                  <a:cubicBezTo>
                    <a:pt x="4492" y="1656"/>
                    <a:pt x="1609" y="995"/>
                    <a:pt x="0"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1" name="Google Shape;3134;p42">
              <a:extLst>
                <a:ext uri="{FF2B5EF4-FFF2-40B4-BE49-F238E27FC236}">
                  <a16:creationId xmlns:a16="http://schemas.microsoft.com/office/drawing/2014/main" id="{486A10CB-7AB4-4D65-E2CC-7F7B59D23C13}"/>
                </a:ext>
              </a:extLst>
            </p:cNvPr>
            <p:cNvSpPr/>
            <p:nvPr/>
          </p:nvSpPr>
          <p:spPr>
            <a:xfrm flipH="1">
              <a:off x="6428936" y="3686783"/>
              <a:ext cx="700157" cy="1006652"/>
            </a:xfrm>
            <a:custGeom>
              <a:avLst/>
              <a:gdLst/>
              <a:ahLst/>
              <a:cxnLst/>
              <a:rect l="l" t="t" r="r" b="b"/>
              <a:pathLst>
                <a:path w="28989" h="41679" extrusionOk="0">
                  <a:moveTo>
                    <a:pt x="26911" y="0"/>
                  </a:moveTo>
                  <a:lnTo>
                    <a:pt x="0" y="845"/>
                  </a:lnTo>
                  <a:cubicBezTo>
                    <a:pt x="0" y="1461"/>
                    <a:pt x="0" y="12942"/>
                    <a:pt x="366" y="16252"/>
                  </a:cubicBezTo>
                  <a:cubicBezTo>
                    <a:pt x="731" y="19561"/>
                    <a:pt x="617" y="39282"/>
                    <a:pt x="617" y="39282"/>
                  </a:cubicBezTo>
                  <a:cubicBezTo>
                    <a:pt x="617" y="39282"/>
                    <a:pt x="2679" y="40807"/>
                    <a:pt x="5488" y="40807"/>
                  </a:cubicBezTo>
                  <a:cubicBezTo>
                    <a:pt x="6731" y="40807"/>
                    <a:pt x="8120" y="40509"/>
                    <a:pt x="9541" y="39648"/>
                  </a:cubicBezTo>
                  <a:lnTo>
                    <a:pt x="15156" y="15453"/>
                  </a:lnTo>
                  <a:lnTo>
                    <a:pt x="18306" y="40949"/>
                  </a:lnTo>
                  <a:cubicBezTo>
                    <a:pt x="18306" y="40949"/>
                    <a:pt x="20220" y="41678"/>
                    <a:pt x="22554" y="41678"/>
                  </a:cubicBezTo>
                  <a:cubicBezTo>
                    <a:pt x="24136" y="41678"/>
                    <a:pt x="25911" y="41343"/>
                    <a:pt x="27414" y="40218"/>
                  </a:cubicBezTo>
                  <a:cubicBezTo>
                    <a:pt x="27414" y="40218"/>
                    <a:pt x="28989" y="22962"/>
                    <a:pt x="28737" y="18329"/>
                  </a:cubicBezTo>
                  <a:cubicBezTo>
                    <a:pt x="28372" y="11504"/>
                    <a:pt x="26911" y="0"/>
                    <a:pt x="26911"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2" name="Google Shape;3135;p42">
              <a:extLst>
                <a:ext uri="{FF2B5EF4-FFF2-40B4-BE49-F238E27FC236}">
                  <a16:creationId xmlns:a16="http://schemas.microsoft.com/office/drawing/2014/main" id="{39717C75-37A0-C497-F802-70C0A844B090}"/>
                </a:ext>
              </a:extLst>
            </p:cNvPr>
            <p:cNvSpPr/>
            <p:nvPr/>
          </p:nvSpPr>
          <p:spPr>
            <a:xfrm flipH="1">
              <a:off x="6428936" y="3759482"/>
              <a:ext cx="700157" cy="933953"/>
            </a:xfrm>
            <a:custGeom>
              <a:avLst/>
              <a:gdLst/>
              <a:ahLst/>
              <a:cxnLst/>
              <a:rect l="l" t="t" r="r" b="b"/>
              <a:pathLst>
                <a:path w="28989" h="38669" extrusionOk="0">
                  <a:moveTo>
                    <a:pt x="208" y="0"/>
                  </a:moveTo>
                  <a:cubicBezTo>
                    <a:pt x="138" y="0"/>
                    <a:pt x="69" y="1"/>
                    <a:pt x="0" y="3"/>
                  </a:cubicBezTo>
                  <a:cubicBezTo>
                    <a:pt x="0" y="1601"/>
                    <a:pt x="23" y="3838"/>
                    <a:pt x="69" y="6075"/>
                  </a:cubicBezTo>
                  <a:cubicBezTo>
                    <a:pt x="69" y="6097"/>
                    <a:pt x="69" y="6120"/>
                    <a:pt x="69" y="6143"/>
                  </a:cubicBezTo>
                  <a:cubicBezTo>
                    <a:pt x="69" y="6600"/>
                    <a:pt x="92" y="7056"/>
                    <a:pt x="92" y="7513"/>
                  </a:cubicBezTo>
                  <a:cubicBezTo>
                    <a:pt x="92" y="7513"/>
                    <a:pt x="92" y="7535"/>
                    <a:pt x="92" y="7535"/>
                  </a:cubicBezTo>
                  <a:cubicBezTo>
                    <a:pt x="92" y="7672"/>
                    <a:pt x="115" y="7809"/>
                    <a:pt x="115" y="7946"/>
                  </a:cubicBezTo>
                  <a:cubicBezTo>
                    <a:pt x="115" y="7992"/>
                    <a:pt x="115" y="8038"/>
                    <a:pt x="115" y="8083"/>
                  </a:cubicBezTo>
                  <a:cubicBezTo>
                    <a:pt x="115" y="8197"/>
                    <a:pt x="115" y="8334"/>
                    <a:pt x="115" y="8448"/>
                  </a:cubicBezTo>
                  <a:cubicBezTo>
                    <a:pt x="115" y="8494"/>
                    <a:pt x="115" y="8517"/>
                    <a:pt x="115" y="8540"/>
                  </a:cubicBezTo>
                  <a:cubicBezTo>
                    <a:pt x="137" y="8768"/>
                    <a:pt x="137" y="8996"/>
                    <a:pt x="137" y="9224"/>
                  </a:cubicBezTo>
                  <a:cubicBezTo>
                    <a:pt x="137" y="9270"/>
                    <a:pt x="137" y="9339"/>
                    <a:pt x="137" y="9407"/>
                  </a:cubicBezTo>
                  <a:cubicBezTo>
                    <a:pt x="160" y="9498"/>
                    <a:pt x="160" y="9590"/>
                    <a:pt x="160" y="9704"/>
                  </a:cubicBezTo>
                  <a:cubicBezTo>
                    <a:pt x="160" y="9772"/>
                    <a:pt x="160" y="9841"/>
                    <a:pt x="160" y="9932"/>
                  </a:cubicBezTo>
                  <a:cubicBezTo>
                    <a:pt x="160" y="10023"/>
                    <a:pt x="183" y="10115"/>
                    <a:pt x="183" y="10183"/>
                  </a:cubicBezTo>
                  <a:cubicBezTo>
                    <a:pt x="183" y="10274"/>
                    <a:pt x="183" y="10366"/>
                    <a:pt x="183" y="10457"/>
                  </a:cubicBezTo>
                  <a:cubicBezTo>
                    <a:pt x="183" y="10571"/>
                    <a:pt x="206" y="10685"/>
                    <a:pt x="206" y="10799"/>
                  </a:cubicBezTo>
                  <a:cubicBezTo>
                    <a:pt x="206" y="10891"/>
                    <a:pt x="206" y="10982"/>
                    <a:pt x="206" y="11073"/>
                  </a:cubicBezTo>
                  <a:cubicBezTo>
                    <a:pt x="229" y="11142"/>
                    <a:pt x="229" y="11210"/>
                    <a:pt x="229" y="11279"/>
                  </a:cubicBezTo>
                  <a:cubicBezTo>
                    <a:pt x="229" y="11370"/>
                    <a:pt x="229" y="11461"/>
                    <a:pt x="229" y="11530"/>
                  </a:cubicBezTo>
                  <a:cubicBezTo>
                    <a:pt x="252" y="11598"/>
                    <a:pt x="252" y="11667"/>
                    <a:pt x="252" y="11712"/>
                  </a:cubicBezTo>
                  <a:cubicBezTo>
                    <a:pt x="252" y="11826"/>
                    <a:pt x="252" y="11941"/>
                    <a:pt x="274" y="12055"/>
                  </a:cubicBezTo>
                  <a:cubicBezTo>
                    <a:pt x="274" y="12100"/>
                    <a:pt x="274" y="12123"/>
                    <a:pt x="274" y="12169"/>
                  </a:cubicBezTo>
                  <a:cubicBezTo>
                    <a:pt x="274" y="12283"/>
                    <a:pt x="297" y="12374"/>
                    <a:pt x="297" y="12488"/>
                  </a:cubicBezTo>
                  <a:cubicBezTo>
                    <a:pt x="297" y="12511"/>
                    <a:pt x="297" y="12557"/>
                    <a:pt x="297" y="12603"/>
                  </a:cubicBezTo>
                  <a:cubicBezTo>
                    <a:pt x="320" y="12694"/>
                    <a:pt x="320" y="12762"/>
                    <a:pt x="320" y="12831"/>
                  </a:cubicBezTo>
                  <a:cubicBezTo>
                    <a:pt x="320" y="12876"/>
                    <a:pt x="343" y="12899"/>
                    <a:pt x="343" y="12945"/>
                  </a:cubicBezTo>
                  <a:cubicBezTo>
                    <a:pt x="343" y="13059"/>
                    <a:pt x="366" y="13150"/>
                    <a:pt x="366" y="13242"/>
                  </a:cubicBezTo>
                  <a:cubicBezTo>
                    <a:pt x="731" y="16551"/>
                    <a:pt x="617" y="36272"/>
                    <a:pt x="617" y="36272"/>
                  </a:cubicBezTo>
                  <a:cubicBezTo>
                    <a:pt x="617" y="36272"/>
                    <a:pt x="2679" y="37797"/>
                    <a:pt x="5488" y="37797"/>
                  </a:cubicBezTo>
                  <a:cubicBezTo>
                    <a:pt x="6731" y="37797"/>
                    <a:pt x="8120" y="37499"/>
                    <a:pt x="9541" y="36638"/>
                  </a:cubicBezTo>
                  <a:lnTo>
                    <a:pt x="15156" y="12443"/>
                  </a:lnTo>
                  <a:lnTo>
                    <a:pt x="18306" y="37939"/>
                  </a:lnTo>
                  <a:cubicBezTo>
                    <a:pt x="18306" y="37939"/>
                    <a:pt x="20220" y="38668"/>
                    <a:pt x="22554" y="38668"/>
                  </a:cubicBezTo>
                  <a:cubicBezTo>
                    <a:pt x="24136" y="38668"/>
                    <a:pt x="25911" y="38333"/>
                    <a:pt x="27414" y="37208"/>
                  </a:cubicBezTo>
                  <a:cubicBezTo>
                    <a:pt x="27414" y="37208"/>
                    <a:pt x="28989" y="19952"/>
                    <a:pt x="28737" y="15319"/>
                  </a:cubicBezTo>
                  <a:cubicBezTo>
                    <a:pt x="28737" y="15045"/>
                    <a:pt x="28715" y="14748"/>
                    <a:pt x="28692" y="14474"/>
                  </a:cubicBezTo>
                  <a:cubicBezTo>
                    <a:pt x="28692" y="14406"/>
                    <a:pt x="28692" y="14360"/>
                    <a:pt x="28692" y="14314"/>
                  </a:cubicBezTo>
                  <a:cubicBezTo>
                    <a:pt x="28669" y="14041"/>
                    <a:pt x="28646" y="13744"/>
                    <a:pt x="28623" y="13470"/>
                  </a:cubicBezTo>
                  <a:cubicBezTo>
                    <a:pt x="28623" y="13447"/>
                    <a:pt x="28623" y="13447"/>
                    <a:pt x="28623" y="13424"/>
                  </a:cubicBezTo>
                  <a:cubicBezTo>
                    <a:pt x="28578" y="12785"/>
                    <a:pt x="28532" y="12100"/>
                    <a:pt x="28464" y="11416"/>
                  </a:cubicBezTo>
                  <a:cubicBezTo>
                    <a:pt x="28441" y="11963"/>
                    <a:pt x="28418" y="12534"/>
                    <a:pt x="28372" y="13128"/>
                  </a:cubicBezTo>
                  <a:cubicBezTo>
                    <a:pt x="28141" y="16384"/>
                    <a:pt x="28954" y="26677"/>
                    <a:pt x="25082" y="26677"/>
                  </a:cubicBezTo>
                  <a:cubicBezTo>
                    <a:pt x="24746" y="26677"/>
                    <a:pt x="24376" y="26600"/>
                    <a:pt x="23967" y="26435"/>
                  </a:cubicBezTo>
                  <a:cubicBezTo>
                    <a:pt x="18831" y="24358"/>
                    <a:pt x="19197" y="10320"/>
                    <a:pt x="19197" y="9453"/>
                  </a:cubicBezTo>
                  <a:cubicBezTo>
                    <a:pt x="19197" y="9225"/>
                    <a:pt x="19046" y="9112"/>
                    <a:pt x="18787" y="9112"/>
                  </a:cubicBezTo>
                  <a:cubicBezTo>
                    <a:pt x="18085" y="9112"/>
                    <a:pt x="16585" y="9947"/>
                    <a:pt x="15134" y="11598"/>
                  </a:cubicBezTo>
                  <a:cubicBezTo>
                    <a:pt x="13148" y="13858"/>
                    <a:pt x="12600" y="25818"/>
                    <a:pt x="8537" y="26366"/>
                  </a:cubicBezTo>
                  <a:cubicBezTo>
                    <a:pt x="8481" y="26373"/>
                    <a:pt x="8426" y="26377"/>
                    <a:pt x="8371" y="26377"/>
                  </a:cubicBezTo>
                  <a:cubicBezTo>
                    <a:pt x="4413" y="26377"/>
                    <a:pt x="3059" y="7992"/>
                    <a:pt x="3059" y="7992"/>
                  </a:cubicBezTo>
                  <a:cubicBezTo>
                    <a:pt x="7213" y="7147"/>
                    <a:pt x="7578" y="2970"/>
                    <a:pt x="7578" y="2605"/>
                  </a:cubicBezTo>
                  <a:lnTo>
                    <a:pt x="7693" y="2126"/>
                  </a:lnTo>
                  <a:cubicBezTo>
                    <a:pt x="7693" y="2126"/>
                    <a:pt x="3573" y="0"/>
                    <a:pt x="208"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3" name="Google Shape;3136;p42">
              <a:extLst>
                <a:ext uri="{FF2B5EF4-FFF2-40B4-BE49-F238E27FC236}">
                  <a16:creationId xmlns:a16="http://schemas.microsoft.com/office/drawing/2014/main" id="{BA07FD31-AF03-12FB-0084-C35607E2701E}"/>
                </a:ext>
              </a:extLst>
            </p:cNvPr>
            <p:cNvSpPr/>
            <p:nvPr/>
          </p:nvSpPr>
          <p:spPr>
            <a:xfrm flipH="1">
              <a:off x="6453740" y="3686783"/>
              <a:ext cx="132332" cy="218314"/>
            </a:xfrm>
            <a:custGeom>
              <a:avLst/>
              <a:gdLst/>
              <a:ahLst/>
              <a:cxnLst/>
              <a:rect l="l" t="t" r="r" b="b"/>
              <a:pathLst>
                <a:path w="5479" h="9039" extrusionOk="0">
                  <a:moveTo>
                    <a:pt x="4428" y="0"/>
                  </a:moveTo>
                  <a:lnTo>
                    <a:pt x="2077" y="69"/>
                  </a:lnTo>
                  <a:cubicBezTo>
                    <a:pt x="1233" y="1347"/>
                    <a:pt x="662" y="2808"/>
                    <a:pt x="503" y="3903"/>
                  </a:cubicBezTo>
                  <a:cubicBezTo>
                    <a:pt x="0" y="7304"/>
                    <a:pt x="3995" y="8651"/>
                    <a:pt x="5478" y="9039"/>
                  </a:cubicBezTo>
                  <a:cubicBezTo>
                    <a:pt x="4953" y="4200"/>
                    <a:pt x="4428" y="0"/>
                    <a:pt x="4428"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4" name="Google Shape;3137;p42">
              <a:extLst>
                <a:ext uri="{FF2B5EF4-FFF2-40B4-BE49-F238E27FC236}">
                  <a16:creationId xmlns:a16="http://schemas.microsoft.com/office/drawing/2014/main" id="{F72AC189-EFE8-976E-96C6-812312AA302C}"/>
                </a:ext>
              </a:extLst>
            </p:cNvPr>
            <p:cNvSpPr/>
            <p:nvPr/>
          </p:nvSpPr>
          <p:spPr>
            <a:xfrm flipH="1">
              <a:off x="6690241" y="3975791"/>
              <a:ext cx="91538" cy="133298"/>
            </a:xfrm>
            <a:custGeom>
              <a:avLst/>
              <a:gdLst/>
              <a:ahLst/>
              <a:cxnLst/>
              <a:rect l="l" t="t" r="r" b="b"/>
              <a:pathLst>
                <a:path w="3790" h="5519" extrusionOk="0">
                  <a:moveTo>
                    <a:pt x="3735" y="0"/>
                  </a:moveTo>
                  <a:cubicBezTo>
                    <a:pt x="3709" y="0"/>
                    <a:pt x="3675" y="6"/>
                    <a:pt x="3630" y="17"/>
                  </a:cubicBezTo>
                  <a:cubicBezTo>
                    <a:pt x="3515" y="17"/>
                    <a:pt x="3401" y="86"/>
                    <a:pt x="3242" y="154"/>
                  </a:cubicBezTo>
                  <a:cubicBezTo>
                    <a:pt x="2945" y="291"/>
                    <a:pt x="2557" y="565"/>
                    <a:pt x="2237" y="862"/>
                  </a:cubicBezTo>
                  <a:cubicBezTo>
                    <a:pt x="1895" y="1159"/>
                    <a:pt x="1598" y="1478"/>
                    <a:pt x="1393" y="1729"/>
                  </a:cubicBezTo>
                  <a:cubicBezTo>
                    <a:pt x="1187" y="2003"/>
                    <a:pt x="1050" y="2163"/>
                    <a:pt x="1050" y="2163"/>
                  </a:cubicBezTo>
                  <a:cubicBezTo>
                    <a:pt x="1050" y="2163"/>
                    <a:pt x="936" y="2368"/>
                    <a:pt x="754" y="2642"/>
                  </a:cubicBezTo>
                  <a:cubicBezTo>
                    <a:pt x="594" y="2939"/>
                    <a:pt x="388" y="3327"/>
                    <a:pt x="251" y="3761"/>
                  </a:cubicBezTo>
                  <a:cubicBezTo>
                    <a:pt x="160" y="3966"/>
                    <a:pt x="115" y="4194"/>
                    <a:pt x="69" y="4400"/>
                  </a:cubicBezTo>
                  <a:cubicBezTo>
                    <a:pt x="46" y="4605"/>
                    <a:pt x="0" y="4788"/>
                    <a:pt x="23" y="4970"/>
                  </a:cubicBezTo>
                  <a:cubicBezTo>
                    <a:pt x="23" y="5062"/>
                    <a:pt x="23" y="5130"/>
                    <a:pt x="46" y="5199"/>
                  </a:cubicBezTo>
                  <a:cubicBezTo>
                    <a:pt x="69" y="5267"/>
                    <a:pt x="69" y="5313"/>
                    <a:pt x="92" y="5381"/>
                  </a:cubicBezTo>
                  <a:cubicBezTo>
                    <a:pt x="137" y="5473"/>
                    <a:pt x="160" y="5518"/>
                    <a:pt x="183" y="5518"/>
                  </a:cubicBezTo>
                  <a:cubicBezTo>
                    <a:pt x="183" y="5495"/>
                    <a:pt x="206" y="5450"/>
                    <a:pt x="206" y="5358"/>
                  </a:cubicBezTo>
                  <a:cubicBezTo>
                    <a:pt x="206" y="5313"/>
                    <a:pt x="206" y="5244"/>
                    <a:pt x="206" y="5199"/>
                  </a:cubicBezTo>
                  <a:cubicBezTo>
                    <a:pt x="206" y="5130"/>
                    <a:pt x="206" y="5062"/>
                    <a:pt x="229" y="4970"/>
                  </a:cubicBezTo>
                  <a:cubicBezTo>
                    <a:pt x="229" y="4833"/>
                    <a:pt x="297" y="4651"/>
                    <a:pt x="343" y="4468"/>
                  </a:cubicBezTo>
                  <a:cubicBezTo>
                    <a:pt x="434" y="4286"/>
                    <a:pt x="480" y="4080"/>
                    <a:pt x="594" y="3898"/>
                  </a:cubicBezTo>
                  <a:cubicBezTo>
                    <a:pt x="754" y="3510"/>
                    <a:pt x="982" y="3167"/>
                    <a:pt x="1164" y="2893"/>
                  </a:cubicBezTo>
                  <a:cubicBezTo>
                    <a:pt x="1347" y="2642"/>
                    <a:pt x="1461" y="2460"/>
                    <a:pt x="1461" y="2460"/>
                  </a:cubicBezTo>
                  <a:cubicBezTo>
                    <a:pt x="1461" y="2460"/>
                    <a:pt x="1598" y="2277"/>
                    <a:pt x="1758" y="2026"/>
                  </a:cubicBezTo>
                  <a:cubicBezTo>
                    <a:pt x="1963" y="1775"/>
                    <a:pt x="2214" y="1433"/>
                    <a:pt x="2488" y="1113"/>
                  </a:cubicBezTo>
                  <a:cubicBezTo>
                    <a:pt x="2785" y="793"/>
                    <a:pt x="3082" y="519"/>
                    <a:pt x="3333" y="314"/>
                  </a:cubicBezTo>
                  <a:cubicBezTo>
                    <a:pt x="3470" y="223"/>
                    <a:pt x="3584" y="154"/>
                    <a:pt x="3652" y="109"/>
                  </a:cubicBezTo>
                  <a:cubicBezTo>
                    <a:pt x="3744" y="63"/>
                    <a:pt x="3789" y="17"/>
                    <a:pt x="3789" y="17"/>
                  </a:cubicBezTo>
                  <a:cubicBezTo>
                    <a:pt x="3778" y="6"/>
                    <a:pt x="3761" y="0"/>
                    <a:pt x="373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5" name="Google Shape;3138;p42">
              <a:extLst>
                <a:ext uri="{FF2B5EF4-FFF2-40B4-BE49-F238E27FC236}">
                  <a16:creationId xmlns:a16="http://schemas.microsoft.com/office/drawing/2014/main" id="{B7631445-6919-0FF3-F8B6-916F35E17E44}"/>
                </a:ext>
              </a:extLst>
            </p:cNvPr>
            <p:cNvSpPr/>
            <p:nvPr/>
          </p:nvSpPr>
          <p:spPr>
            <a:xfrm flipH="1">
              <a:off x="6733257" y="3847735"/>
              <a:ext cx="12680" cy="95982"/>
            </a:xfrm>
            <a:custGeom>
              <a:avLst/>
              <a:gdLst/>
              <a:ahLst/>
              <a:cxnLst/>
              <a:rect l="l" t="t" r="r" b="b"/>
              <a:pathLst>
                <a:path w="525" h="3974" extrusionOk="0">
                  <a:moveTo>
                    <a:pt x="164" y="0"/>
                  </a:moveTo>
                  <a:cubicBezTo>
                    <a:pt x="163" y="0"/>
                    <a:pt x="161" y="1"/>
                    <a:pt x="160" y="1"/>
                  </a:cubicBezTo>
                  <a:cubicBezTo>
                    <a:pt x="91" y="1"/>
                    <a:pt x="114" y="503"/>
                    <a:pt x="68" y="983"/>
                  </a:cubicBezTo>
                  <a:cubicBezTo>
                    <a:pt x="46" y="1485"/>
                    <a:pt x="0" y="1987"/>
                    <a:pt x="0" y="1987"/>
                  </a:cubicBezTo>
                  <a:cubicBezTo>
                    <a:pt x="0" y="1987"/>
                    <a:pt x="23" y="2489"/>
                    <a:pt x="91" y="2991"/>
                  </a:cubicBezTo>
                  <a:cubicBezTo>
                    <a:pt x="158" y="3482"/>
                    <a:pt x="334" y="3973"/>
                    <a:pt x="406" y="3973"/>
                  </a:cubicBezTo>
                  <a:cubicBezTo>
                    <a:pt x="408" y="3973"/>
                    <a:pt x="409" y="3973"/>
                    <a:pt x="411" y="3973"/>
                  </a:cubicBezTo>
                  <a:cubicBezTo>
                    <a:pt x="479" y="3950"/>
                    <a:pt x="434" y="3448"/>
                    <a:pt x="457" y="2968"/>
                  </a:cubicBezTo>
                  <a:cubicBezTo>
                    <a:pt x="479" y="2466"/>
                    <a:pt x="525" y="1987"/>
                    <a:pt x="525" y="1987"/>
                  </a:cubicBezTo>
                  <a:cubicBezTo>
                    <a:pt x="525" y="1987"/>
                    <a:pt x="502" y="1485"/>
                    <a:pt x="434" y="983"/>
                  </a:cubicBezTo>
                  <a:cubicBezTo>
                    <a:pt x="389" y="491"/>
                    <a:pt x="235" y="0"/>
                    <a:pt x="16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6" name="Google Shape;3139;p42">
              <a:extLst>
                <a:ext uri="{FF2B5EF4-FFF2-40B4-BE49-F238E27FC236}">
                  <a16:creationId xmlns:a16="http://schemas.microsoft.com/office/drawing/2014/main" id="{04933399-12B8-1395-6EDD-108BDCA13031}"/>
                </a:ext>
              </a:extLst>
            </p:cNvPr>
            <p:cNvSpPr/>
            <p:nvPr/>
          </p:nvSpPr>
          <p:spPr>
            <a:xfrm flipH="1">
              <a:off x="6706230" y="3831215"/>
              <a:ext cx="37509" cy="125786"/>
            </a:xfrm>
            <a:custGeom>
              <a:avLst/>
              <a:gdLst/>
              <a:ahLst/>
              <a:cxnLst/>
              <a:rect l="l" t="t" r="r" b="b"/>
              <a:pathLst>
                <a:path w="1553" h="5208" extrusionOk="0">
                  <a:moveTo>
                    <a:pt x="1347" y="0"/>
                  </a:moveTo>
                  <a:cubicBezTo>
                    <a:pt x="1279" y="0"/>
                    <a:pt x="1210" y="685"/>
                    <a:pt x="1164" y="1370"/>
                  </a:cubicBezTo>
                  <a:cubicBezTo>
                    <a:pt x="1119" y="1712"/>
                    <a:pt x="1096" y="2055"/>
                    <a:pt x="1027" y="2283"/>
                  </a:cubicBezTo>
                  <a:cubicBezTo>
                    <a:pt x="982" y="2534"/>
                    <a:pt x="959" y="2694"/>
                    <a:pt x="959" y="2694"/>
                  </a:cubicBezTo>
                  <a:cubicBezTo>
                    <a:pt x="959" y="2694"/>
                    <a:pt x="936" y="2853"/>
                    <a:pt x="891" y="3105"/>
                  </a:cubicBezTo>
                  <a:cubicBezTo>
                    <a:pt x="868" y="3219"/>
                    <a:pt x="845" y="3356"/>
                    <a:pt x="799" y="3515"/>
                  </a:cubicBezTo>
                  <a:cubicBezTo>
                    <a:pt x="731" y="3652"/>
                    <a:pt x="708" y="3812"/>
                    <a:pt x="639" y="3972"/>
                  </a:cubicBezTo>
                  <a:cubicBezTo>
                    <a:pt x="411" y="4588"/>
                    <a:pt x="0" y="5136"/>
                    <a:pt x="69" y="5204"/>
                  </a:cubicBezTo>
                  <a:cubicBezTo>
                    <a:pt x="71" y="5206"/>
                    <a:pt x="74" y="5207"/>
                    <a:pt x="78" y="5207"/>
                  </a:cubicBezTo>
                  <a:cubicBezTo>
                    <a:pt x="160" y="5207"/>
                    <a:pt x="655" y="4743"/>
                    <a:pt x="982" y="4132"/>
                  </a:cubicBezTo>
                  <a:cubicBezTo>
                    <a:pt x="1073" y="3972"/>
                    <a:pt x="1119" y="3812"/>
                    <a:pt x="1187" y="3652"/>
                  </a:cubicBezTo>
                  <a:cubicBezTo>
                    <a:pt x="1279" y="3493"/>
                    <a:pt x="1324" y="3356"/>
                    <a:pt x="1347" y="3219"/>
                  </a:cubicBezTo>
                  <a:cubicBezTo>
                    <a:pt x="1415" y="2968"/>
                    <a:pt x="1461" y="2785"/>
                    <a:pt x="1461" y="2785"/>
                  </a:cubicBezTo>
                  <a:cubicBezTo>
                    <a:pt x="1461" y="2785"/>
                    <a:pt x="1552" y="2077"/>
                    <a:pt x="1530" y="1393"/>
                  </a:cubicBezTo>
                  <a:cubicBezTo>
                    <a:pt x="1484" y="685"/>
                    <a:pt x="1415" y="0"/>
                    <a:pt x="13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7" name="Google Shape;3140;p42">
              <a:extLst>
                <a:ext uri="{FF2B5EF4-FFF2-40B4-BE49-F238E27FC236}">
                  <a16:creationId xmlns:a16="http://schemas.microsoft.com/office/drawing/2014/main" id="{3575A939-C023-D531-E317-8AC936644F15}"/>
                </a:ext>
              </a:extLst>
            </p:cNvPr>
            <p:cNvSpPr/>
            <p:nvPr/>
          </p:nvSpPr>
          <p:spPr>
            <a:xfrm flipH="1">
              <a:off x="6932298" y="3739145"/>
              <a:ext cx="147741" cy="923423"/>
            </a:xfrm>
            <a:custGeom>
              <a:avLst/>
              <a:gdLst/>
              <a:ahLst/>
              <a:cxnLst/>
              <a:rect l="l" t="t" r="r" b="b"/>
              <a:pathLst>
                <a:path w="6117" h="38233" extrusionOk="0">
                  <a:moveTo>
                    <a:pt x="47" y="0"/>
                  </a:moveTo>
                  <a:cubicBezTo>
                    <a:pt x="24" y="0"/>
                    <a:pt x="24" y="297"/>
                    <a:pt x="1" y="822"/>
                  </a:cubicBezTo>
                  <a:cubicBezTo>
                    <a:pt x="1" y="1347"/>
                    <a:pt x="1" y="2100"/>
                    <a:pt x="1" y="3013"/>
                  </a:cubicBezTo>
                  <a:cubicBezTo>
                    <a:pt x="47" y="4794"/>
                    <a:pt x="161" y="7213"/>
                    <a:pt x="343" y="9587"/>
                  </a:cubicBezTo>
                  <a:cubicBezTo>
                    <a:pt x="503" y="11984"/>
                    <a:pt x="754" y="14358"/>
                    <a:pt x="845" y="16138"/>
                  </a:cubicBezTo>
                  <a:cubicBezTo>
                    <a:pt x="914" y="17028"/>
                    <a:pt x="914" y="17781"/>
                    <a:pt x="937" y="18306"/>
                  </a:cubicBezTo>
                  <a:cubicBezTo>
                    <a:pt x="960" y="18808"/>
                    <a:pt x="960" y="19128"/>
                    <a:pt x="960" y="19128"/>
                  </a:cubicBezTo>
                  <a:cubicBezTo>
                    <a:pt x="960" y="19128"/>
                    <a:pt x="960" y="19425"/>
                    <a:pt x="982" y="19950"/>
                  </a:cubicBezTo>
                  <a:cubicBezTo>
                    <a:pt x="982" y="20452"/>
                    <a:pt x="1005" y="21205"/>
                    <a:pt x="1005" y="22118"/>
                  </a:cubicBezTo>
                  <a:cubicBezTo>
                    <a:pt x="982" y="23899"/>
                    <a:pt x="982" y="26295"/>
                    <a:pt x="960" y="28715"/>
                  </a:cubicBezTo>
                  <a:cubicBezTo>
                    <a:pt x="914" y="29902"/>
                    <a:pt x="891" y="31088"/>
                    <a:pt x="845" y="32230"/>
                  </a:cubicBezTo>
                  <a:cubicBezTo>
                    <a:pt x="845" y="32504"/>
                    <a:pt x="845" y="32778"/>
                    <a:pt x="823" y="33051"/>
                  </a:cubicBezTo>
                  <a:cubicBezTo>
                    <a:pt x="800" y="33325"/>
                    <a:pt x="777" y="33576"/>
                    <a:pt x="731" y="33828"/>
                  </a:cubicBezTo>
                  <a:cubicBezTo>
                    <a:pt x="686" y="34352"/>
                    <a:pt x="640" y="34832"/>
                    <a:pt x="617" y="35266"/>
                  </a:cubicBezTo>
                  <a:cubicBezTo>
                    <a:pt x="572" y="35722"/>
                    <a:pt x="526" y="36133"/>
                    <a:pt x="503" y="36498"/>
                  </a:cubicBezTo>
                  <a:cubicBezTo>
                    <a:pt x="480" y="36863"/>
                    <a:pt x="457" y="37183"/>
                    <a:pt x="435" y="37434"/>
                  </a:cubicBezTo>
                  <a:cubicBezTo>
                    <a:pt x="389" y="37959"/>
                    <a:pt x="275" y="38233"/>
                    <a:pt x="298" y="38233"/>
                  </a:cubicBezTo>
                  <a:cubicBezTo>
                    <a:pt x="298" y="38233"/>
                    <a:pt x="320" y="38187"/>
                    <a:pt x="389" y="38050"/>
                  </a:cubicBezTo>
                  <a:cubicBezTo>
                    <a:pt x="435" y="37913"/>
                    <a:pt x="503" y="37731"/>
                    <a:pt x="549" y="37457"/>
                  </a:cubicBezTo>
                  <a:cubicBezTo>
                    <a:pt x="594" y="37206"/>
                    <a:pt x="617" y="36886"/>
                    <a:pt x="663" y="36521"/>
                  </a:cubicBezTo>
                  <a:cubicBezTo>
                    <a:pt x="686" y="36156"/>
                    <a:pt x="754" y="35768"/>
                    <a:pt x="800" y="35311"/>
                  </a:cubicBezTo>
                  <a:cubicBezTo>
                    <a:pt x="868" y="34855"/>
                    <a:pt x="914" y="34375"/>
                    <a:pt x="982" y="33873"/>
                  </a:cubicBezTo>
                  <a:cubicBezTo>
                    <a:pt x="1028" y="33599"/>
                    <a:pt x="1051" y="33348"/>
                    <a:pt x="1074" y="33074"/>
                  </a:cubicBezTo>
                  <a:cubicBezTo>
                    <a:pt x="1119" y="32800"/>
                    <a:pt x="1119" y="32526"/>
                    <a:pt x="1142" y="32253"/>
                  </a:cubicBezTo>
                  <a:cubicBezTo>
                    <a:pt x="1188" y="31111"/>
                    <a:pt x="1256" y="29924"/>
                    <a:pt x="1325" y="28715"/>
                  </a:cubicBezTo>
                  <a:cubicBezTo>
                    <a:pt x="1393" y="26318"/>
                    <a:pt x="1439" y="23921"/>
                    <a:pt x="1485" y="22118"/>
                  </a:cubicBezTo>
                  <a:cubicBezTo>
                    <a:pt x="1507" y="21205"/>
                    <a:pt x="1485" y="20452"/>
                    <a:pt x="1485" y="19927"/>
                  </a:cubicBezTo>
                  <a:cubicBezTo>
                    <a:pt x="1485" y="19402"/>
                    <a:pt x="1485" y="19105"/>
                    <a:pt x="1485" y="19105"/>
                  </a:cubicBezTo>
                  <a:cubicBezTo>
                    <a:pt x="1485" y="19105"/>
                    <a:pt x="1462" y="18808"/>
                    <a:pt x="1439" y="18284"/>
                  </a:cubicBezTo>
                  <a:cubicBezTo>
                    <a:pt x="1416" y="17736"/>
                    <a:pt x="1393" y="17005"/>
                    <a:pt x="1325" y="16092"/>
                  </a:cubicBezTo>
                  <a:cubicBezTo>
                    <a:pt x="1211" y="14449"/>
                    <a:pt x="960" y="12349"/>
                    <a:pt x="777" y="10203"/>
                  </a:cubicBezTo>
                  <a:lnTo>
                    <a:pt x="777" y="10203"/>
                  </a:lnTo>
                  <a:cubicBezTo>
                    <a:pt x="845" y="10295"/>
                    <a:pt x="960" y="10386"/>
                    <a:pt x="1096" y="10454"/>
                  </a:cubicBezTo>
                  <a:cubicBezTo>
                    <a:pt x="1302" y="10569"/>
                    <a:pt x="1530" y="10637"/>
                    <a:pt x="1804" y="10637"/>
                  </a:cubicBezTo>
                  <a:cubicBezTo>
                    <a:pt x="2055" y="10637"/>
                    <a:pt x="2329" y="10569"/>
                    <a:pt x="2603" y="10454"/>
                  </a:cubicBezTo>
                  <a:cubicBezTo>
                    <a:pt x="3105" y="10249"/>
                    <a:pt x="3584" y="9884"/>
                    <a:pt x="3904" y="9587"/>
                  </a:cubicBezTo>
                  <a:cubicBezTo>
                    <a:pt x="4224" y="9290"/>
                    <a:pt x="4406" y="9062"/>
                    <a:pt x="4406" y="9062"/>
                  </a:cubicBezTo>
                  <a:cubicBezTo>
                    <a:pt x="4406" y="9062"/>
                    <a:pt x="4589" y="8834"/>
                    <a:pt x="4840" y="8446"/>
                  </a:cubicBezTo>
                  <a:cubicBezTo>
                    <a:pt x="5091" y="8081"/>
                    <a:pt x="5410" y="7533"/>
                    <a:pt x="5639" y="6962"/>
                  </a:cubicBezTo>
                  <a:cubicBezTo>
                    <a:pt x="5890" y="6369"/>
                    <a:pt x="6050" y="5752"/>
                    <a:pt x="6072" y="5250"/>
                  </a:cubicBezTo>
                  <a:cubicBezTo>
                    <a:pt x="6117" y="4765"/>
                    <a:pt x="6011" y="4450"/>
                    <a:pt x="5984" y="4450"/>
                  </a:cubicBezTo>
                  <a:cubicBezTo>
                    <a:pt x="5983" y="4450"/>
                    <a:pt x="5982" y="4451"/>
                    <a:pt x="5981" y="4451"/>
                  </a:cubicBezTo>
                  <a:cubicBezTo>
                    <a:pt x="5935" y="4474"/>
                    <a:pt x="5981" y="4771"/>
                    <a:pt x="5890" y="5227"/>
                  </a:cubicBezTo>
                  <a:cubicBezTo>
                    <a:pt x="5799" y="5661"/>
                    <a:pt x="5593" y="6232"/>
                    <a:pt x="5319" y="6734"/>
                  </a:cubicBezTo>
                  <a:cubicBezTo>
                    <a:pt x="5068" y="7259"/>
                    <a:pt x="4749" y="7738"/>
                    <a:pt x="4475" y="8081"/>
                  </a:cubicBezTo>
                  <a:cubicBezTo>
                    <a:pt x="4224" y="8400"/>
                    <a:pt x="4041" y="8606"/>
                    <a:pt x="4041" y="8606"/>
                  </a:cubicBezTo>
                  <a:cubicBezTo>
                    <a:pt x="4041" y="8606"/>
                    <a:pt x="3881" y="8834"/>
                    <a:pt x="3584" y="9131"/>
                  </a:cubicBezTo>
                  <a:cubicBezTo>
                    <a:pt x="3311" y="9427"/>
                    <a:pt x="2900" y="9793"/>
                    <a:pt x="2466" y="10044"/>
                  </a:cubicBezTo>
                  <a:cubicBezTo>
                    <a:pt x="2165" y="10209"/>
                    <a:pt x="1853" y="10296"/>
                    <a:pt x="1571" y="10296"/>
                  </a:cubicBezTo>
                  <a:cubicBezTo>
                    <a:pt x="1426" y="10296"/>
                    <a:pt x="1289" y="10273"/>
                    <a:pt x="1165" y="10226"/>
                  </a:cubicBezTo>
                  <a:cubicBezTo>
                    <a:pt x="982" y="10181"/>
                    <a:pt x="845" y="10089"/>
                    <a:pt x="754" y="10021"/>
                  </a:cubicBezTo>
                  <a:cubicBezTo>
                    <a:pt x="731" y="9861"/>
                    <a:pt x="731" y="9701"/>
                    <a:pt x="708" y="9541"/>
                  </a:cubicBezTo>
                  <a:cubicBezTo>
                    <a:pt x="686" y="9382"/>
                    <a:pt x="686" y="9222"/>
                    <a:pt x="663" y="9085"/>
                  </a:cubicBezTo>
                  <a:lnTo>
                    <a:pt x="663" y="9085"/>
                  </a:lnTo>
                  <a:cubicBezTo>
                    <a:pt x="754" y="9108"/>
                    <a:pt x="868" y="9153"/>
                    <a:pt x="1028" y="9153"/>
                  </a:cubicBezTo>
                  <a:cubicBezTo>
                    <a:pt x="1059" y="9155"/>
                    <a:pt x="1090" y="9156"/>
                    <a:pt x="1123" y="9156"/>
                  </a:cubicBezTo>
                  <a:cubicBezTo>
                    <a:pt x="1470" y="9156"/>
                    <a:pt x="1886" y="9045"/>
                    <a:pt x="2283" y="8857"/>
                  </a:cubicBezTo>
                  <a:cubicBezTo>
                    <a:pt x="2717" y="8651"/>
                    <a:pt x="3105" y="8355"/>
                    <a:pt x="3402" y="8103"/>
                  </a:cubicBezTo>
                  <a:cubicBezTo>
                    <a:pt x="3676" y="7852"/>
                    <a:pt x="3858" y="7693"/>
                    <a:pt x="3858" y="7693"/>
                  </a:cubicBezTo>
                  <a:cubicBezTo>
                    <a:pt x="3858" y="7693"/>
                    <a:pt x="4018" y="7487"/>
                    <a:pt x="4246" y="7168"/>
                  </a:cubicBezTo>
                  <a:cubicBezTo>
                    <a:pt x="4475" y="6848"/>
                    <a:pt x="4749" y="6392"/>
                    <a:pt x="4954" y="5889"/>
                  </a:cubicBezTo>
                  <a:cubicBezTo>
                    <a:pt x="5182" y="5387"/>
                    <a:pt x="5319" y="4839"/>
                    <a:pt x="5296" y="4406"/>
                  </a:cubicBezTo>
                  <a:cubicBezTo>
                    <a:pt x="5319" y="4178"/>
                    <a:pt x="5274" y="4018"/>
                    <a:pt x="5251" y="3881"/>
                  </a:cubicBezTo>
                  <a:cubicBezTo>
                    <a:pt x="5231" y="3781"/>
                    <a:pt x="5211" y="3717"/>
                    <a:pt x="5191" y="3717"/>
                  </a:cubicBezTo>
                  <a:cubicBezTo>
                    <a:pt x="5188" y="3717"/>
                    <a:pt x="5185" y="3718"/>
                    <a:pt x="5182" y="3721"/>
                  </a:cubicBezTo>
                  <a:cubicBezTo>
                    <a:pt x="5159" y="3721"/>
                    <a:pt x="5159" y="3789"/>
                    <a:pt x="5137" y="3904"/>
                  </a:cubicBezTo>
                  <a:cubicBezTo>
                    <a:pt x="5137" y="4018"/>
                    <a:pt x="5137" y="4178"/>
                    <a:pt x="5091" y="4383"/>
                  </a:cubicBezTo>
                  <a:cubicBezTo>
                    <a:pt x="5045" y="4748"/>
                    <a:pt x="4885" y="5227"/>
                    <a:pt x="4634" y="5661"/>
                  </a:cubicBezTo>
                  <a:cubicBezTo>
                    <a:pt x="4429" y="6118"/>
                    <a:pt x="4109" y="6506"/>
                    <a:pt x="3904" y="6780"/>
                  </a:cubicBezTo>
                  <a:cubicBezTo>
                    <a:pt x="3653" y="7053"/>
                    <a:pt x="3493" y="7213"/>
                    <a:pt x="3493" y="7213"/>
                  </a:cubicBezTo>
                  <a:cubicBezTo>
                    <a:pt x="3493" y="7213"/>
                    <a:pt x="3356" y="7396"/>
                    <a:pt x="3105" y="7647"/>
                  </a:cubicBezTo>
                  <a:cubicBezTo>
                    <a:pt x="2854" y="7898"/>
                    <a:pt x="2512" y="8218"/>
                    <a:pt x="2124" y="8446"/>
                  </a:cubicBezTo>
                  <a:cubicBezTo>
                    <a:pt x="1758" y="8674"/>
                    <a:pt x="1348" y="8857"/>
                    <a:pt x="1028" y="8902"/>
                  </a:cubicBezTo>
                  <a:cubicBezTo>
                    <a:pt x="948" y="8925"/>
                    <a:pt x="880" y="8931"/>
                    <a:pt x="817" y="8931"/>
                  </a:cubicBezTo>
                  <a:cubicBezTo>
                    <a:pt x="754" y="8931"/>
                    <a:pt x="697" y="8925"/>
                    <a:pt x="640" y="8925"/>
                  </a:cubicBezTo>
                  <a:cubicBezTo>
                    <a:pt x="457" y="6757"/>
                    <a:pt x="298" y="4634"/>
                    <a:pt x="206" y="2991"/>
                  </a:cubicBezTo>
                  <a:cubicBezTo>
                    <a:pt x="183" y="2100"/>
                    <a:pt x="138" y="1347"/>
                    <a:pt x="115" y="822"/>
                  </a:cubicBezTo>
                  <a:cubicBezTo>
                    <a:pt x="92" y="297"/>
                    <a:pt x="69" y="0"/>
                    <a:pt x="47"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8" name="Google Shape;3141;p42">
              <a:extLst>
                <a:ext uri="{FF2B5EF4-FFF2-40B4-BE49-F238E27FC236}">
                  <a16:creationId xmlns:a16="http://schemas.microsoft.com/office/drawing/2014/main" id="{F4812F2E-8E76-1CD0-F012-CA6E0B7A1A12}"/>
                </a:ext>
              </a:extLst>
            </p:cNvPr>
            <p:cNvSpPr/>
            <p:nvPr/>
          </p:nvSpPr>
          <p:spPr>
            <a:xfrm flipH="1">
              <a:off x="6447678" y="3811917"/>
              <a:ext cx="113589" cy="92818"/>
            </a:xfrm>
            <a:custGeom>
              <a:avLst/>
              <a:gdLst/>
              <a:ahLst/>
              <a:cxnLst/>
              <a:rect l="l" t="t" r="r" b="b"/>
              <a:pathLst>
                <a:path w="4703" h="3843" extrusionOk="0">
                  <a:moveTo>
                    <a:pt x="23" y="0"/>
                  </a:moveTo>
                  <a:cubicBezTo>
                    <a:pt x="23" y="23"/>
                    <a:pt x="0" y="69"/>
                    <a:pt x="0" y="160"/>
                  </a:cubicBezTo>
                  <a:cubicBezTo>
                    <a:pt x="0" y="251"/>
                    <a:pt x="0" y="388"/>
                    <a:pt x="46" y="548"/>
                  </a:cubicBezTo>
                  <a:cubicBezTo>
                    <a:pt x="92" y="868"/>
                    <a:pt x="252" y="1279"/>
                    <a:pt x="457" y="1644"/>
                  </a:cubicBezTo>
                  <a:cubicBezTo>
                    <a:pt x="662" y="2032"/>
                    <a:pt x="914" y="2374"/>
                    <a:pt x="1142" y="2625"/>
                  </a:cubicBezTo>
                  <a:cubicBezTo>
                    <a:pt x="1233" y="2739"/>
                    <a:pt x="1324" y="2831"/>
                    <a:pt x="1393" y="2899"/>
                  </a:cubicBezTo>
                  <a:cubicBezTo>
                    <a:pt x="1461" y="2968"/>
                    <a:pt x="1507" y="3013"/>
                    <a:pt x="1507" y="3013"/>
                  </a:cubicBezTo>
                  <a:cubicBezTo>
                    <a:pt x="1507" y="3013"/>
                    <a:pt x="1553" y="3059"/>
                    <a:pt x="1621" y="3105"/>
                  </a:cubicBezTo>
                  <a:cubicBezTo>
                    <a:pt x="1690" y="3150"/>
                    <a:pt x="1804" y="3242"/>
                    <a:pt x="1941" y="3333"/>
                  </a:cubicBezTo>
                  <a:cubicBezTo>
                    <a:pt x="2237" y="3493"/>
                    <a:pt x="2625" y="3744"/>
                    <a:pt x="3059" y="3812"/>
                  </a:cubicBezTo>
                  <a:cubicBezTo>
                    <a:pt x="3192" y="3832"/>
                    <a:pt x="3325" y="3842"/>
                    <a:pt x="3454" y="3842"/>
                  </a:cubicBezTo>
                  <a:cubicBezTo>
                    <a:pt x="3768" y="3842"/>
                    <a:pt x="4059" y="3782"/>
                    <a:pt x="4269" y="3652"/>
                  </a:cubicBezTo>
                  <a:cubicBezTo>
                    <a:pt x="4337" y="3630"/>
                    <a:pt x="4406" y="3584"/>
                    <a:pt x="4451" y="3538"/>
                  </a:cubicBezTo>
                  <a:cubicBezTo>
                    <a:pt x="4520" y="3493"/>
                    <a:pt x="4543" y="3470"/>
                    <a:pt x="4588" y="3424"/>
                  </a:cubicBezTo>
                  <a:cubicBezTo>
                    <a:pt x="4657" y="3356"/>
                    <a:pt x="4703" y="3333"/>
                    <a:pt x="4680" y="3310"/>
                  </a:cubicBezTo>
                  <a:cubicBezTo>
                    <a:pt x="4680" y="3303"/>
                    <a:pt x="4674" y="3301"/>
                    <a:pt x="4663" y="3301"/>
                  </a:cubicBezTo>
                  <a:cubicBezTo>
                    <a:pt x="4638" y="3301"/>
                    <a:pt x="4584" y="3317"/>
                    <a:pt x="4520" y="3333"/>
                  </a:cubicBezTo>
                  <a:cubicBezTo>
                    <a:pt x="4497" y="3356"/>
                    <a:pt x="4451" y="3379"/>
                    <a:pt x="4383" y="3401"/>
                  </a:cubicBezTo>
                  <a:cubicBezTo>
                    <a:pt x="4337" y="3447"/>
                    <a:pt x="4269" y="3470"/>
                    <a:pt x="4200" y="3470"/>
                  </a:cubicBezTo>
                  <a:cubicBezTo>
                    <a:pt x="4067" y="3521"/>
                    <a:pt x="3914" y="3545"/>
                    <a:pt x="3754" y="3545"/>
                  </a:cubicBezTo>
                  <a:cubicBezTo>
                    <a:pt x="3559" y="3545"/>
                    <a:pt x="3351" y="3510"/>
                    <a:pt x="3150" y="3447"/>
                  </a:cubicBezTo>
                  <a:cubicBezTo>
                    <a:pt x="2785" y="3356"/>
                    <a:pt x="2466" y="3105"/>
                    <a:pt x="2215" y="2945"/>
                  </a:cubicBezTo>
                  <a:cubicBezTo>
                    <a:pt x="2100" y="2854"/>
                    <a:pt x="2009" y="2762"/>
                    <a:pt x="1941" y="2717"/>
                  </a:cubicBezTo>
                  <a:cubicBezTo>
                    <a:pt x="1872" y="2648"/>
                    <a:pt x="1849" y="2625"/>
                    <a:pt x="1849" y="2625"/>
                  </a:cubicBezTo>
                  <a:cubicBezTo>
                    <a:pt x="1849" y="2625"/>
                    <a:pt x="1804" y="2580"/>
                    <a:pt x="1735" y="2534"/>
                  </a:cubicBezTo>
                  <a:cubicBezTo>
                    <a:pt x="1690" y="2466"/>
                    <a:pt x="1575" y="2397"/>
                    <a:pt x="1484" y="2283"/>
                  </a:cubicBezTo>
                  <a:cubicBezTo>
                    <a:pt x="1279" y="2078"/>
                    <a:pt x="1005" y="1781"/>
                    <a:pt x="777" y="1461"/>
                  </a:cubicBezTo>
                  <a:cubicBezTo>
                    <a:pt x="548" y="1119"/>
                    <a:pt x="343" y="776"/>
                    <a:pt x="229" y="480"/>
                  </a:cubicBezTo>
                  <a:cubicBezTo>
                    <a:pt x="160" y="343"/>
                    <a:pt x="137" y="229"/>
                    <a:pt x="115" y="137"/>
                  </a:cubicBezTo>
                  <a:cubicBezTo>
                    <a:pt x="69" y="69"/>
                    <a:pt x="46" y="0"/>
                    <a:pt x="2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9" name="Google Shape;3142;p42">
              <a:extLst>
                <a:ext uri="{FF2B5EF4-FFF2-40B4-BE49-F238E27FC236}">
                  <a16:creationId xmlns:a16="http://schemas.microsoft.com/office/drawing/2014/main" id="{9B9E0778-3A4A-A83A-E10E-54221DA138B1}"/>
                </a:ext>
              </a:extLst>
            </p:cNvPr>
            <p:cNvSpPr/>
            <p:nvPr/>
          </p:nvSpPr>
          <p:spPr>
            <a:xfrm flipH="1">
              <a:off x="6461469" y="3813559"/>
              <a:ext cx="117429" cy="113493"/>
            </a:xfrm>
            <a:custGeom>
              <a:avLst/>
              <a:gdLst/>
              <a:ahLst/>
              <a:cxnLst/>
              <a:rect l="l" t="t" r="r" b="b"/>
              <a:pathLst>
                <a:path w="4862" h="4699" extrusionOk="0">
                  <a:moveTo>
                    <a:pt x="91" y="1"/>
                  </a:moveTo>
                  <a:cubicBezTo>
                    <a:pt x="69" y="1"/>
                    <a:pt x="0" y="229"/>
                    <a:pt x="23" y="594"/>
                  </a:cubicBezTo>
                  <a:cubicBezTo>
                    <a:pt x="23" y="960"/>
                    <a:pt x="114" y="1439"/>
                    <a:pt x="274" y="1895"/>
                  </a:cubicBezTo>
                  <a:cubicBezTo>
                    <a:pt x="457" y="2352"/>
                    <a:pt x="685" y="2786"/>
                    <a:pt x="890" y="3082"/>
                  </a:cubicBezTo>
                  <a:cubicBezTo>
                    <a:pt x="1004" y="3242"/>
                    <a:pt x="1096" y="3356"/>
                    <a:pt x="1164" y="3448"/>
                  </a:cubicBezTo>
                  <a:cubicBezTo>
                    <a:pt x="1233" y="3516"/>
                    <a:pt x="1278" y="3562"/>
                    <a:pt x="1278" y="3562"/>
                  </a:cubicBezTo>
                  <a:cubicBezTo>
                    <a:pt x="1278" y="3562"/>
                    <a:pt x="1324" y="3607"/>
                    <a:pt x="1392" y="3676"/>
                  </a:cubicBezTo>
                  <a:cubicBezTo>
                    <a:pt x="1484" y="3744"/>
                    <a:pt x="1598" y="3858"/>
                    <a:pt x="1735" y="3972"/>
                  </a:cubicBezTo>
                  <a:cubicBezTo>
                    <a:pt x="2054" y="4201"/>
                    <a:pt x="2488" y="4452"/>
                    <a:pt x="2967" y="4589"/>
                  </a:cubicBezTo>
                  <a:cubicBezTo>
                    <a:pt x="3231" y="4664"/>
                    <a:pt x="3502" y="4698"/>
                    <a:pt x="3753" y="4698"/>
                  </a:cubicBezTo>
                  <a:cubicBezTo>
                    <a:pt x="3958" y="4698"/>
                    <a:pt x="4150" y="4675"/>
                    <a:pt x="4314" y="4634"/>
                  </a:cubicBezTo>
                  <a:cubicBezTo>
                    <a:pt x="4656" y="4543"/>
                    <a:pt x="4862" y="4429"/>
                    <a:pt x="4862" y="4406"/>
                  </a:cubicBezTo>
                  <a:cubicBezTo>
                    <a:pt x="4855" y="4393"/>
                    <a:pt x="4831" y="4387"/>
                    <a:pt x="4791" y="4387"/>
                  </a:cubicBezTo>
                  <a:cubicBezTo>
                    <a:pt x="4696" y="4387"/>
                    <a:pt x="4511" y="4420"/>
                    <a:pt x="4268" y="4452"/>
                  </a:cubicBezTo>
                  <a:cubicBezTo>
                    <a:pt x="4226" y="4455"/>
                    <a:pt x="4181" y="4456"/>
                    <a:pt x="4136" y="4456"/>
                  </a:cubicBezTo>
                  <a:cubicBezTo>
                    <a:pt x="3818" y="4456"/>
                    <a:pt x="3441" y="4386"/>
                    <a:pt x="3082" y="4246"/>
                  </a:cubicBezTo>
                  <a:cubicBezTo>
                    <a:pt x="2671" y="4087"/>
                    <a:pt x="2305" y="3813"/>
                    <a:pt x="2054" y="3607"/>
                  </a:cubicBezTo>
                  <a:cubicBezTo>
                    <a:pt x="1917" y="3493"/>
                    <a:pt x="1826" y="3379"/>
                    <a:pt x="1758" y="3311"/>
                  </a:cubicBezTo>
                  <a:cubicBezTo>
                    <a:pt x="1689" y="3265"/>
                    <a:pt x="1644" y="3219"/>
                    <a:pt x="1644" y="3219"/>
                  </a:cubicBezTo>
                  <a:cubicBezTo>
                    <a:pt x="1644" y="3219"/>
                    <a:pt x="1621" y="3174"/>
                    <a:pt x="1552" y="3105"/>
                  </a:cubicBezTo>
                  <a:cubicBezTo>
                    <a:pt x="1484" y="3037"/>
                    <a:pt x="1370" y="2945"/>
                    <a:pt x="1278" y="2808"/>
                  </a:cubicBezTo>
                  <a:cubicBezTo>
                    <a:pt x="1073" y="2534"/>
                    <a:pt x="822" y="2169"/>
                    <a:pt x="616" y="1758"/>
                  </a:cubicBezTo>
                  <a:cubicBezTo>
                    <a:pt x="434" y="1348"/>
                    <a:pt x="274" y="914"/>
                    <a:pt x="206" y="572"/>
                  </a:cubicBezTo>
                  <a:cubicBezTo>
                    <a:pt x="137" y="252"/>
                    <a:pt x="137" y="1"/>
                    <a:pt x="9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0" name="Google Shape;3143;p42">
              <a:extLst>
                <a:ext uri="{FF2B5EF4-FFF2-40B4-BE49-F238E27FC236}">
                  <a16:creationId xmlns:a16="http://schemas.microsoft.com/office/drawing/2014/main" id="{2473C582-8B05-C0EB-3627-38931EA7CDB9}"/>
                </a:ext>
              </a:extLst>
            </p:cNvPr>
            <p:cNvSpPr/>
            <p:nvPr/>
          </p:nvSpPr>
          <p:spPr>
            <a:xfrm flipH="1">
              <a:off x="6637879" y="4022599"/>
              <a:ext cx="129578" cy="669749"/>
            </a:xfrm>
            <a:custGeom>
              <a:avLst/>
              <a:gdLst/>
              <a:ahLst/>
              <a:cxnLst/>
              <a:rect l="l" t="t" r="r" b="b"/>
              <a:pathLst>
                <a:path w="5365" h="27730" extrusionOk="0">
                  <a:moveTo>
                    <a:pt x="3253" y="1"/>
                  </a:moveTo>
                  <a:cubicBezTo>
                    <a:pt x="3060" y="1"/>
                    <a:pt x="2829" y="25"/>
                    <a:pt x="2603" y="88"/>
                  </a:cubicBezTo>
                  <a:cubicBezTo>
                    <a:pt x="2329" y="179"/>
                    <a:pt x="2032" y="271"/>
                    <a:pt x="1850" y="408"/>
                  </a:cubicBezTo>
                  <a:cubicBezTo>
                    <a:pt x="1644" y="499"/>
                    <a:pt x="1507" y="590"/>
                    <a:pt x="1507" y="590"/>
                  </a:cubicBezTo>
                  <a:cubicBezTo>
                    <a:pt x="1507" y="590"/>
                    <a:pt x="1393" y="681"/>
                    <a:pt x="1233" y="841"/>
                  </a:cubicBezTo>
                  <a:cubicBezTo>
                    <a:pt x="1051" y="978"/>
                    <a:pt x="845" y="1229"/>
                    <a:pt x="640" y="1480"/>
                  </a:cubicBezTo>
                  <a:cubicBezTo>
                    <a:pt x="275" y="1982"/>
                    <a:pt x="1" y="2576"/>
                    <a:pt x="69" y="2622"/>
                  </a:cubicBezTo>
                  <a:cubicBezTo>
                    <a:pt x="72" y="2624"/>
                    <a:pt x="76" y="2625"/>
                    <a:pt x="80" y="2625"/>
                  </a:cubicBezTo>
                  <a:cubicBezTo>
                    <a:pt x="170" y="2625"/>
                    <a:pt x="521" y="2171"/>
                    <a:pt x="914" y="1800"/>
                  </a:cubicBezTo>
                  <a:cubicBezTo>
                    <a:pt x="1142" y="1617"/>
                    <a:pt x="1348" y="1435"/>
                    <a:pt x="1530" y="1321"/>
                  </a:cubicBezTo>
                  <a:cubicBezTo>
                    <a:pt x="1690" y="1206"/>
                    <a:pt x="1804" y="1115"/>
                    <a:pt x="1804" y="1115"/>
                  </a:cubicBezTo>
                  <a:cubicBezTo>
                    <a:pt x="1804" y="1115"/>
                    <a:pt x="1918" y="1047"/>
                    <a:pt x="2078" y="910"/>
                  </a:cubicBezTo>
                  <a:cubicBezTo>
                    <a:pt x="2101" y="910"/>
                    <a:pt x="2146" y="887"/>
                    <a:pt x="2169" y="864"/>
                  </a:cubicBezTo>
                  <a:cubicBezTo>
                    <a:pt x="2169" y="955"/>
                    <a:pt x="2169" y="1047"/>
                    <a:pt x="2192" y="1161"/>
                  </a:cubicBezTo>
                  <a:cubicBezTo>
                    <a:pt x="2215" y="1526"/>
                    <a:pt x="2329" y="2074"/>
                    <a:pt x="2466" y="2690"/>
                  </a:cubicBezTo>
                  <a:cubicBezTo>
                    <a:pt x="2626" y="3306"/>
                    <a:pt x="2808" y="4014"/>
                    <a:pt x="2877" y="4790"/>
                  </a:cubicBezTo>
                  <a:cubicBezTo>
                    <a:pt x="2945" y="5589"/>
                    <a:pt x="3037" y="6456"/>
                    <a:pt x="3105" y="7301"/>
                  </a:cubicBezTo>
                  <a:cubicBezTo>
                    <a:pt x="3447" y="10702"/>
                    <a:pt x="3767" y="14103"/>
                    <a:pt x="3767" y="14103"/>
                  </a:cubicBezTo>
                  <a:cubicBezTo>
                    <a:pt x="3767" y="14103"/>
                    <a:pt x="3858" y="14970"/>
                    <a:pt x="4041" y="16248"/>
                  </a:cubicBezTo>
                  <a:cubicBezTo>
                    <a:pt x="4201" y="17504"/>
                    <a:pt x="4429" y="19216"/>
                    <a:pt x="4612" y="20905"/>
                  </a:cubicBezTo>
                  <a:cubicBezTo>
                    <a:pt x="4726" y="21749"/>
                    <a:pt x="4817" y="22616"/>
                    <a:pt x="4908" y="23415"/>
                  </a:cubicBezTo>
                  <a:cubicBezTo>
                    <a:pt x="4977" y="24214"/>
                    <a:pt x="5045" y="24945"/>
                    <a:pt x="5091" y="25584"/>
                  </a:cubicBezTo>
                  <a:cubicBezTo>
                    <a:pt x="5205" y="26862"/>
                    <a:pt x="5296" y="27729"/>
                    <a:pt x="5342" y="27729"/>
                  </a:cubicBezTo>
                  <a:cubicBezTo>
                    <a:pt x="5365" y="27729"/>
                    <a:pt x="5365" y="26862"/>
                    <a:pt x="5319" y="25584"/>
                  </a:cubicBezTo>
                  <a:cubicBezTo>
                    <a:pt x="5273" y="24922"/>
                    <a:pt x="5251" y="24169"/>
                    <a:pt x="5228" y="23370"/>
                  </a:cubicBezTo>
                  <a:cubicBezTo>
                    <a:pt x="5159" y="22571"/>
                    <a:pt x="5091" y="21703"/>
                    <a:pt x="5000" y="20859"/>
                  </a:cubicBezTo>
                  <a:cubicBezTo>
                    <a:pt x="4863" y="19147"/>
                    <a:pt x="4680" y="17435"/>
                    <a:pt x="4543" y="16157"/>
                  </a:cubicBezTo>
                  <a:cubicBezTo>
                    <a:pt x="4406" y="14879"/>
                    <a:pt x="4315" y="14034"/>
                    <a:pt x="4315" y="14034"/>
                  </a:cubicBezTo>
                  <a:cubicBezTo>
                    <a:pt x="4315" y="14034"/>
                    <a:pt x="3904" y="10633"/>
                    <a:pt x="3493" y="7255"/>
                  </a:cubicBezTo>
                  <a:cubicBezTo>
                    <a:pt x="3402" y="6388"/>
                    <a:pt x="3288" y="5543"/>
                    <a:pt x="3196" y="4744"/>
                  </a:cubicBezTo>
                  <a:cubicBezTo>
                    <a:pt x="3082" y="3923"/>
                    <a:pt x="2854" y="3215"/>
                    <a:pt x="2671" y="2622"/>
                  </a:cubicBezTo>
                  <a:cubicBezTo>
                    <a:pt x="2489" y="2005"/>
                    <a:pt x="2375" y="1503"/>
                    <a:pt x="2283" y="1138"/>
                  </a:cubicBezTo>
                  <a:cubicBezTo>
                    <a:pt x="2261" y="1001"/>
                    <a:pt x="2261" y="887"/>
                    <a:pt x="2238" y="818"/>
                  </a:cubicBezTo>
                  <a:cubicBezTo>
                    <a:pt x="2375" y="704"/>
                    <a:pt x="2557" y="613"/>
                    <a:pt x="2717" y="522"/>
                  </a:cubicBezTo>
                  <a:cubicBezTo>
                    <a:pt x="3196" y="271"/>
                    <a:pt x="3744" y="202"/>
                    <a:pt x="3744" y="111"/>
                  </a:cubicBezTo>
                  <a:cubicBezTo>
                    <a:pt x="3758" y="56"/>
                    <a:pt x="3548" y="1"/>
                    <a:pt x="325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1" name="Google Shape;3144;p42">
              <a:extLst>
                <a:ext uri="{FF2B5EF4-FFF2-40B4-BE49-F238E27FC236}">
                  <a16:creationId xmlns:a16="http://schemas.microsoft.com/office/drawing/2014/main" id="{50AEB704-17E4-C41A-4733-953A56722353}"/>
                </a:ext>
              </a:extLst>
            </p:cNvPr>
            <p:cNvSpPr/>
            <p:nvPr/>
          </p:nvSpPr>
          <p:spPr>
            <a:xfrm flipH="1">
              <a:off x="6463667" y="3686783"/>
              <a:ext cx="665426" cy="208605"/>
            </a:xfrm>
            <a:custGeom>
              <a:avLst/>
              <a:gdLst/>
              <a:ahLst/>
              <a:cxnLst/>
              <a:rect l="l" t="t" r="r" b="b"/>
              <a:pathLst>
                <a:path w="27551" h="8637" extrusionOk="0">
                  <a:moveTo>
                    <a:pt x="26911" y="0"/>
                  </a:moveTo>
                  <a:lnTo>
                    <a:pt x="0" y="845"/>
                  </a:lnTo>
                  <a:cubicBezTo>
                    <a:pt x="0" y="1141"/>
                    <a:pt x="0" y="3926"/>
                    <a:pt x="46" y="7099"/>
                  </a:cubicBezTo>
                  <a:cubicBezTo>
                    <a:pt x="4080" y="8221"/>
                    <a:pt x="7877" y="8636"/>
                    <a:pt x="11289" y="8636"/>
                  </a:cubicBezTo>
                  <a:cubicBezTo>
                    <a:pt x="20368" y="8636"/>
                    <a:pt x="26721" y="5694"/>
                    <a:pt x="27551" y="5296"/>
                  </a:cubicBezTo>
                  <a:cubicBezTo>
                    <a:pt x="27185" y="2237"/>
                    <a:pt x="26911" y="0"/>
                    <a:pt x="26911" y="0"/>
                  </a:cubicBezTo>
                  <a:close/>
                </a:path>
              </a:pathLst>
            </a:custGeom>
            <a:solidFill>
              <a:srgbClr val="802751">
                <a:alpha val="358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2" name="Google Shape;3145;p42">
              <a:extLst>
                <a:ext uri="{FF2B5EF4-FFF2-40B4-BE49-F238E27FC236}">
                  <a16:creationId xmlns:a16="http://schemas.microsoft.com/office/drawing/2014/main" id="{236C06CA-90E9-3DB3-6DAC-BF330FF756AF}"/>
                </a:ext>
              </a:extLst>
            </p:cNvPr>
            <p:cNvSpPr/>
            <p:nvPr/>
          </p:nvSpPr>
          <p:spPr>
            <a:xfrm flipH="1">
              <a:off x="6849020" y="4186039"/>
              <a:ext cx="45213" cy="97190"/>
            </a:xfrm>
            <a:custGeom>
              <a:avLst/>
              <a:gdLst/>
              <a:ahLst/>
              <a:cxnLst/>
              <a:rect l="l" t="t" r="r" b="b"/>
              <a:pathLst>
                <a:path w="1872" h="4024" extrusionOk="0">
                  <a:moveTo>
                    <a:pt x="1557" y="0"/>
                  </a:moveTo>
                  <a:cubicBezTo>
                    <a:pt x="1393" y="0"/>
                    <a:pt x="1203" y="191"/>
                    <a:pt x="1073" y="488"/>
                  </a:cubicBezTo>
                  <a:cubicBezTo>
                    <a:pt x="936" y="876"/>
                    <a:pt x="959" y="1264"/>
                    <a:pt x="1141" y="1378"/>
                  </a:cubicBezTo>
                  <a:cubicBezTo>
                    <a:pt x="1175" y="1400"/>
                    <a:pt x="1212" y="1410"/>
                    <a:pt x="1251" y="1410"/>
                  </a:cubicBezTo>
                  <a:cubicBezTo>
                    <a:pt x="1421" y="1410"/>
                    <a:pt x="1623" y="1215"/>
                    <a:pt x="1735" y="899"/>
                  </a:cubicBezTo>
                  <a:cubicBezTo>
                    <a:pt x="1872" y="534"/>
                    <a:pt x="1849" y="146"/>
                    <a:pt x="1666" y="32"/>
                  </a:cubicBezTo>
                  <a:cubicBezTo>
                    <a:pt x="1632" y="10"/>
                    <a:pt x="1595" y="0"/>
                    <a:pt x="1557" y="0"/>
                  </a:cubicBezTo>
                  <a:close/>
                  <a:moveTo>
                    <a:pt x="888" y="2051"/>
                  </a:moveTo>
                  <a:cubicBezTo>
                    <a:pt x="655" y="2051"/>
                    <a:pt x="375" y="2313"/>
                    <a:pt x="205" y="2748"/>
                  </a:cubicBezTo>
                  <a:cubicBezTo>
                    <a:pt x="0" y="3273"/>
                    <a:pt x="46" y="3821"/>
                    <a:pt x="297" y="3980"/>
                  </a:cubicBezTo>
                  <a:cubicBezTo>
                    <a:pt x="347" y="4010"/>
                    <a:pt x="400" y="4024"/>
                    <a:pt x="455" y="4024"/>
                  </a:cubicBezTo>
                  <a:cubicBezTo>
                    <a:pt x="699" y="4024"/>
                    <a:pt x="974" y="3747"/>
                    <a:pt x="1141" y="3318"/>
                  </a:cubicBezTo>
                  <a:cubicBezTo>
                    <a:pt x="1324" y="2816"/>
                    <a:pt x="1278" y="2246"/>
                    <a:pt x="1027" y="2086"/>
                  </a:cubicBezTo>
                  <a:cubicBezTo>
                    <a:pt x="984" y="2062"/>
                    <a:pt x="937" y="2051"/>
                    <a:pt x="888" y="205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3" name="Google Shape;3146;p42">
              <a:extLst>
                <a:ext uri="{FF2B5EF4-FFF2-40B4-BE49-F238E27FC236}">
                  <a16:creationId xmlns:a16="http://schemas.microsoft.com/office/drawing/2014/main" id="{F821C609-8E98-FBE7-6D05-32C297584404}"/>
                </a:ext>
              </a:extLst>
            </p:cNvPr>
            <p:cNvSpPr/>
            <p:nvPr/>
          </p:nvSpPr>
          <p:spPr>
            <a:xfrm flipH="1">
              <a:off x="6455938" y="4155124"/>
              <a:ext cx="27606" cy="101344"/>
            </a:xfrm>
            <a:custGeom>
              <a:avLst/>
              <a:gdLst/>
              <a:ahLst/>
              <a:cxnLst/>
              <a:rect l="l" t="t" r="r" b="b"/>
              <a:pathLst>
                <a:path w="1143" h="4196" extrusionOk="0">
                  <a:moveTo>
                    <a:pt x="645" y="0"/>
                  </a:moveTo>
                  <a:cubicBezTo>
                    <a:pt x="463" y="0"/>
                    <a:pt x="295" y="258"/>
                    <a:pt x="275" y="627"/>
                  </a:cubicBezTo>
                  <a:cubicBezTo>
                    <a:pt x="229" y="1015"/>
                    <a:pt x="366" y="1380"/>
                    <a:pt x="572" y="1449"/>
                  </a:cubicBezTo>
                  <a:cubicBezTo>
                    <a:pt x="593" y="1456"/>
                    <a:pt x="614" y="1459"/>
                    <a:pt x="635" y="1459"/>
                  </a:cubicBezTo>
                  <a:cubicBezTo>
                    <a:pt x="817" y="1459"/>
                    <a:pt x="985" y="1201"/>
                    <a:pt x="1005" y="832"/>
                  </a:cubicBezTo>
                  <a:cubicBezTo>
                    <a:pt x="1051" y="444"/>
                    <a:pt x="914" y="79"/>
                    <a:pt x="708" y="11"/>
                  </a:cubicBezTo>
                  <a:cubicBezTo>
                    <a:pt x="687" y="3"/>
                    <a:pt x="666" y="0"/>
                    <a:pt x="645" y="0"/>
                  </a:cubicBezTo>
                  <a:close/>
                  <a:moveTo>
                    <a:pt x="592" y="2148"/>
                  </a:moveTo>
                  <a:cubicBezTo>
                    <a:pt x="323" y="2148"/>
                    <a:pt x="88" y="2499"/>
                    <a:pt x="47" y="3023"/>
                  </a:cubicBezTo>
                  <a:cubicBezTo>
                    <a:pt x="1" y="3571"/>
                    <a:pt x="183" y="4096"/>
                    <a:pt x="457" y="4188"/>
                  </a:cubicBezTo>
                  <a:cubicBezTo>
                    <a:pt x="481" y="4193"/>
                    <a:pt x="505" y="4196"/>
                    <a:pt x="529" y="4196"/>
                  </a:cubicBezTo>
                  <a:cubicBezTo>
                    <a:pt x="797" y="4196"/>
                    <a:pt x="1032" y="3845"/>
                    <a:pt x="1074" y="3320"/>
                  </a:cubicBezTo>
                  <a:cubicBezTo>
                    <a:pt x="1142" y="2772"/>
                    <a:pt x="937" y="2247"/>
                    <a:pt x="663" y="2156"/>
                  </a:cubicBezTo>
                  <a:cubicBezTo>
                    <a:pt x="639" y="2151"/>
                    <a:pt x="615" y="2148"/>
                    <a:pt x="592" y="2148"/>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4" name="Google Shape;3147;p42">
              <a:extLst>
                <a:ext uri="{FF2B5EF4-FFF2-40B4-BE49-F238E27FC236}">
                  <a16:creationId xmlns:a16="http://schemas.microsoft.com/office/drawing/2014/main" id="{B1DEE91A-4AFE-9D25-B57D-E21B2859ED37}"/>
                </a:ext>
              </a:extLst>
            </p:cNvPr>
            <p:cNvSpPr/>
            <p:nvPr/>
          </p:nvSpPr>
          <p:spPr>
            <a:xfrm flipH="1">
              <a:off x="6439949" y="2962763"/>
              <a:ext cx="408540" cy="708272"/>
            </a:xfrm>
            <a:custGeom>
              <a:avLst/>
              <a:gdLst/>
              <a:ahLst/>
              <a:cxnLst/>
              <a:rect l="l" t="t" r="r" b="b"/>
              <a:pathLst>
                <a:path w="16915" h="29325" extrusionOk="0">
                  <a:moveTo>
                    <a:pt x="6554" y="1"/>
                  </a:moveTo>
                  <a:cubicBezTo>
                    <a:pt x="5477" y="1"/>
                    <a:pt x="4357" y="209"/>
                    <a:pt x="3219" y="624"/>
                  </a:cubicBezTo>
                  <a:cubicBezTo>
                    <a:pt x="3926" y="989"/>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1" y="28927"/>
                    <a:pt x="4383" y="29292"/>
                  </a:cubicBezTo>
                  <a:cubicBezTo>
                    <a:pt x="4632" y="29314"/>
                    <a:pt x="4879" y="29324"/>
                    <a:pt x="5125" y="29324"/>
                  </a:cubicBezTo>
                  <a:cubicBezTo>
                    <a:pt x="8011" y="29324"/>
                    <a:pt x="10651" y="27870"/>
                    <a:pt x="12417" y="25640"/>
                  </a:cubicBezTo>
                  <a:cubicBezTo>
                    <a:pt x="13011" y="24910"/>
                    <a:pt x="13970" y="24065"/>
                    <a:pt x="14335" y="23198"/>
                  </a:cubicBezTo>
                  <a:cubicBezTo>
                    <a:pt x="16115" y="19158"/>
                    <a:pt x="16914" y="15483"/>
                    <a:pt x="16115" y="11032"/>
                  </a:cubicBezTo>
                  <a:cubicBezTo>
                    <a:pt x="14808" y="3630"/>
                    <a:pt x="11050"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5" name="Google Shape;3148;p42">
              <a:extLst>
                <a:ext uri="{FF2B5EF4-FFF2-40B4-BE49-F238E27FC236}">
                  <a16:creationId xmlns:a16="http://schemas.microsoft.com/office/drawing/2014/main" id="{6F08A7FC-CD4A-5080-B56F-4EE9D83468E7}"/>
                </a:ext>
              </a:extLst>
            </p:cNvPr>
            <p:cNvSpPr/>
            <p:nvPr/>
          </p:nvSpPr>
          <p:spPr>
            <a:xfrm flipH="1">
              <a:off x="6512189" y="2989935"/>
              <a:ext cx="334657" cy="646852"/>
            </a:xfrm>
            <a:custGeom>
              <a:avLst/>
              <a:gdLst/>
              <a:ahLst/>
              <a:cxnLst/>
              <a:rect l="l" t="t" r="r" b="b"/>
              <a:pathLst>
                <a:path w="13856" h="26782" extrusionOk="0">
                  <a:moveTo>
                    <a:pt x="5593" y="1"/>
                  </a:moveTo>
                  <a:cubicBezTo>
                    <a:pt x="6643" y="640"/>
                    <a:pt x="8013" y="982"/>
                    <a:pt x="9747" y="3516"/>
                  </a:cubicBezTo>
                  <a:cubicBezTo>
                    <a:pt x="12144" y="7031"/>
                    <a:pt x="13422" y="16184"/>
                    <a:pt x="10113" y="21297"/>
                  </a:cubicBezTo>
                  <a:cubicBezTo>
                    <a:pt x="10113" y="21297"/>
                    <a:pt x="8078" y="24871"/>
                    <a:pt x="4045" y="24871"/>
                  </a:cubicBezTo>
                  <a:cubicBezTo>
                    <a:pt x="3659" y="24871"/>
                    <a:pt x="3254" y="24838"/>
                    <a:pt x="2831" y="24766"/>
                  </a:cubicBezTo>
                  <a:lnTo>
                    <a:pt x="24" y="24949"/>
                  </a:lnTo>
                  <a:cubicBezTo>
                    <a:pt x="24" y="24949"/>
                    <a:pt x="1" y="25520"/>
                    <a:pt x="366" y="26159"/>
                  </a:cubicBezTo>
                  <a:cubicBezTo>
                    <a:pt x="914" y="26455"/>
                    <a:pt x="1667" y="26684"/>
                    <a:pt x="2672"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6"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6" name="Google Shape;3149;p42">
              <a:extLst>
                <a:ext uri="{FF2B5EF4-FFF2-40B4-BE49-F238E27FC236}">
                  <a16:creationId xmlns:a16="http://schemas.microsoft.com/office/drawing/2014/main" id="{D4D5D7FD-35A6-9F8A-E98E-1A0F45017475}"/>
                </a:ext>
              </a:extLst>
            </p:cNvPr>
            <p:cNvSpPr/>
            <p:nvPr/>
          </p:nvSpPr>
          <p:spPr>
            <a:xfrm flipH="1">
              <a:off x="6535327" y="3004958"/>
              <a:ext cx="189114" cy="578259"/>
            </a:xfrm>
            <a:custGeom>
              <a:avLst/>
              <a:gdLst/>
              <a:ahLst/>
              <a:cxnLst/>
              <a:rect l="l" t="t" r="r" b="b"/>
              <a:pathLst>
                <a:path w="7830" h="23942" extrusionOk="0">
                  <a:moveTo>
                    <a:pt x="931" y="0"/>
                  </a:moveTo>
                  <a:cubicBezTo>
                    <a:pt x="815" y="0"/>
                    <a:pt x="709" y="7"/>
                    <a:pt x="616" y="18"/>
                  </a:cubicBezTo>
                  <a:cubicBezTo>
                    <a:pt x="206" y="87"/>
                    <a:pt x="0" y="201"/>
                    <a:pt x="0" y="201"/>
                  </a:cubicBezTo>
                  <a:cubicBezTo>
                    <a:pt x="0" y="212"/>
                    <a:pt x="13" y="216"/>
                    <a:pt x="39" y="216"/>
                  </a:cubicBezTo>
                  <a:cubicBezTo>
                    <a:pt x="119" y="216"/>
                    <a:pt x="322" y="172"/>
                    <a:pt x="616" y="155"/>
                  </a:cubicBezTo>
                  <a:cubicBezTo>
                    <a:pt x="1005" y="155"/>
                    <a:pt x="1575" y="223"/>
                    <a:pt x="2169" y="543"/>
                  </a:cubicBezTo>
                  <a:cubicBezTo>
                    <a:pt x="3356" y="1159"/>
                    <a:pt x="4497" y="2620"/>
                    <a:pt x="5319" y="4218"/>
                  </a:cubicBezTo>
                  <a:cubicBezTo>
                    <a:pt x="5729" y="4994"/>
                    <a:pt x="6095" y="5838"/>
                    <a:pt x="6300" y="6637"/>
                  </a:cubicBezTo>
                  <a:cubicBezTo>
                    <a:pt x="6505" y="7436"/>
                    <a:pt x="6665" y="8212"/>
                    <a:pt x="6779" y="8897"/>
                  </a:cubicBezTo>
                  <a:cubicBezTo>
                    <a:pt x="6916" y="9559"/>
                    <a:pt x="6939" y="10107"/>
                    <a:pt x="7008" y="10495"/>
                  </a:cubicBezTo>
                  <a:cubicBezTo>
                    <a:pt x="7030" y="10700"/>
                    <a:pt x="7030" y="10860"/>
                    <a:pt x="7053" y="10951"/>
                  </a:cubicBezTo>
                  <a:cubicBezTo>
                    <a:pt x="7053" y="11065"/>
                    <a:pt x="7053" y="11111"/>
                    <a:pt x="7053" y="11111"/>
                  </a:cubicBezTo>
                  <a:cubicBezTo>
                    <a:pt x="7053" y="11111"/>
                    <a:pt x="7076" y="11339"/>
                    <a:pt x="7099" y="11727"/>
                  </a:cubicBezTo>
                  <a:cubicBezTo>
                    <a:pt x="7145" y="12138"/>
                    <a:pt x="7122" y="12686"/>
                    <a:pt x="7145" y="13348"/>
                  </a:cubicBezTo>
                  <a:cubicBezTo>
                    <a:pt x="7099" y="14033"/>
                    <a:pt x="7053" y="14809"/>
                    <a:pt x="6871" y="15631"/>
                  </a:cubicBezTo>
                  <a:cubicBezTo>
                    <a:pt x="6825" y="15836"/>
                    <a:pt x="6802" y="16041"/>
                    <a:pt x="6756" y="16270"/>
                  </a:cubicBezTo>
                  <a:cubicBezTo>
                    <a:pt x="6688" y="16475"/>
                    <a:pt x="6620" y="16680"/>
                    <a:pt x="6551" y="16886"/>
                  </a:cubicBezTo>
                  <a:cubicBezTo>
                    <a:pt x="6505" y="17091"/>
                    <a:pt x="6437" y="17320"/>
                    <a:pt x="6368" y="17525"/>
                  </a:cubicBezTo>
                  <a:lnTo>
                    <a:pt x="6117" y="18141"/>
                  </a:lnTo>
                  <a:cubicBezTo>
                    <a:pt x="5433" y="19830"/>
                    <a:pt x="4474" y="21382"/>
                    <a:pt x="3584" y="22387"/>
                  </a:cubicBezTo>
                  <a:cubicBezTo>
                    <a:pt x="2671" y="23391"/>
                    <a:pt x="1895" y="23893"/>
                    <a:pt x="1940" y="23939"/>
                  </a:cubicBezTo>
                  <a:cubicBezTo>
                    <a:pt x="1940" y="23941"/>
                    <a:pt x="1942" y="23942"/>
                    <a:pt x="1945" y="23942"/>
                  </a:cubicBezTo>
                  <a:cubicBezTo>
                    <a:pt x="1976" y="23942"/>
                    <a:pt x="2175" y="23830"/>
                    <a:pt x="2488" y="23642"/>
                  </a:cubicBezTo>
                  <a:cubicBezTo>
                    <a:pt x="2557" y="23574"/>
                    <a:pt x="2648" y="23528"/>
                    <a:pt x="2762" y="23460"/>
                  </a:cubicBezTo>
                  <a:cubicBezTo>
                    <a:pt x="2853" y="23391"/>
                    <a:pt x="2967" y="23300"/>
                    <a:pt x="3059" y="23209"/>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5" y="16840"/>
                    <a:pt x="7213" y="16612"/>
                    <a:pt x="7281" y="16407"/>
                  </a:cubicBezTo>
                  <a:cubicBezTo>
                    <a:pt x="7350" y="16178"/>
                    <a:pt x="7373" y="15973"/>
                    <a:pt x="7441" y="15745"/>
                  </a:cubicBezTo>
                  <a:cubicBezTo>
                    <a:pt x="7647" y="14900"/>
                    <a:pt x="7715" y="14078"/>
                    <a:pt x="7784" y="13394"/>
                  </a:cubicBezTo>
                  <a:cubicBezTo>
                    <a:pt x="7784" y="12686"/>
                    <a:pt x="7829" y="12115"/>
                    <a:pt x="7784" y="11705"/>
                  </a:cubicBezTo>
                  <a:cubicBezTo>
                    <a:pt x="7761" y="11294"/>
                    <a:pt x="7738" y="11065"/>
                    <a:pt x="7738" y="11065"/>
                  </a:cubicBezTo>
                  <a:cubicBezTo>
                    <a:pt x="7738" y="11065"/>
                    <a:pt x="7738" y="10997"/>
                    <a:pt x="7738" y="10906"/>
                  </a:cubicBezTo>
                  <a:cubicBezTo>
                    <a:pt x="7715" y="10792"/>
                    <a:pt x="7692" y="10632"/>
                    <a:pt x="7670" y="10426"/>
                  </a:cubicBezTo>
                  <a:cubicBezTo>
                    <a:pt x="7601" y="10038"/>
                    <a:pt x="7555" y="9445"/>
                    <a:pt x="7396" y="8783"/>
                  </a:cubicBezTo>
                  <a:cubicBezTo>
                    <a:pt x="7281" y="8098"/>
                    <a:pt x="7076" y="7322"/>
                    <a:pt x="6871" y="6478"/>
                  </a:cubicBezTo>
                  <a:cubicBezTo>
                    <a:pt x="6597" y="5633"/>
                    <a:pt x="6209" y="4789"/>
                    <a:pt x="5752" y="3967"/>
                  </a:cubicBezTo>
                  <a:cubicBezTo>
                    <a:pt x="5296" y="3168"/>
                    <a:pt x="4748" y="2415"/>
                    <a:pt x="4177"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7" name="Google Shape;3150;p42">
              <a:extLst>
                <a:ext uri="{FF2B5EF4-FFF2-40B4-BE49-F238E27FC236}">
                  <a16:creationId xmlns:a16="http://schemas.microsoft.com/office/drawing/2014/main" id="{20581242-905B-BD85-787E-47DFB417F21F}"/>
                </a:ext>
              </a:extLst>
            </p:cNvPr>
            <p:cNvSpPr/>
            <p:nvPr/>
          </p:nvSpPr>
          <p:spPr>
            <a:xfrm flipH="1">
              <a:off x="6441616" y="2963608"/>
              <a:ext cx="366635" cy="712909"/>
            </a:xfrm>
            <a:custGeom>
              <a:avLst/>
              <a:gdLst/>
              <a:ahLst/>
              <a:cxnLst/>
              <a:rect l="l" t="t" r="r" b="b"/>
              <a:pathLst>
                <a:path w="15180" h="29517" extrusionOk="0">
                  <a:moveTo>
                    <a:pt x="5859" y="0"/>
                  </a:moveTo>
                  <a:cubicBezTo>
                    <a:pt x="5520" y="0"/>
                    <a:pt x="5221" y="26"/>
                    <a:pt x="4977" y="64"/>
                  </a:cubicBezTo>
                  <a:cubicBezTo>
                    <a:pt x="4657" y="87"/>
                    <a:pt x="4429" y="178"/>
                    <a:pt x="4269" y="201"/>
                  </a:cubicBezTo>
                  <a:cubicBezTo>
                    <a:pt x="4109" y="224"/>
                    <a:pt x="4018" y="269"/>
                    <a:pt x="4018" y="269"/>
                  </a:cubicBezTo>
                  <a:cubicBezTo>
                    <a:pt x="4018" y="280"/>
                    <a:pt x="4038" y="284"/>
                    <a:pt x="4075" y="284"/>
                  </a:cubicBezTo>
                  <a:cubicBezTo>
                    <a:pt x="4200" y="284"/>
                    <a:pt x="4521" y="236"/>
                    <a:pt x="4977" y="201"/>
                  </a:cubicBezTo>
                  <a:cubicBezTo>
                    <a:pt x="5121" y="190"/>
                    <a:pt x="5284" y="183"/>
                    <a:pt x="5461" y="183"/>
                  </a:cubicBezTo>
                  <a:cubicBezTo>
                    <a:pt x="6010" y="183"/>
                    <a:pt x="6700" y="250"/>
                    <a:pt x="7442" y="475"/>
                  </a:cubicBezTo>
                  <a:cubicBezTo>
                    <a:pt x="7944" y="634"/>
                    <a:pt x="8446" y="840"/>
                    <a:pt x="8948" y="1137"/>
                  </a:cubicBezTo>
                  <a:cubicBezTo>
                    <a:pt x="9450" y="1456"/>
                    <a:pt x="9953" y="1821"/>
                    <a:pt x="10409" y="2278"/>
                  </a:cubicBezTo>
                  <a:cubicBezTo>
                    <a:pt x="10843" y="2734"/>
                    <a:pt x="11276" y="3237"/>
                    <a:pt x="11642" y="3807"/>
                  </a:cubicBezTo>
                  <a:cubicBezTo>
                    <a:pt x="12030" y="4355"/>
                    <a:pt x="12349" y="4948"/>
                    <a:pt x="12646" y="5588"/>
                  </a:cubicBezTo>
                  <a:cubicBezTo>
                    <a:pt x="13833" y="8075"/>
                    <a:pt x="14335" y="10837"/>
                    <a:pt x="14472" y="12892"/>
                  </a:cubicBezTo>
                  <a:cubicBezTo>
                    <a:pt x="14540" y="13919"/>
                    <a:pt x="14518" y="14763"/>
                    <a:pt x="14472" y="15357"/>
                  </a:cubicBezTo>
                  <a:cubicBezTo>
                    <a:pt x="14449" y="15653"/>
                    <a:pt x="14426" y="15905"/>
                    <a:pt x="14404" y="16064"/>
                  </a:cubicBezTo>
                  <a:cubicBezTo>
                    <a:pt x="14381" y="16224"/>
                    <a:pt x="14381" y="16293"/>
                    <a:pt x="14381" y="16293"/>
                  </a:cubicBezTo>
                  <a:cubicBezTo>
                    <a:pt x="14381" y="16293"/>
                    <a:pt x="14358" y="16384"/>
                    <a:pt x="14335" y="16544"/>
                  </a:cubicBezTo>
                  <a:cubicBezTo>
                    <a:pt x="14312" y="16703"/>
                    <a:pt x="14289" y="16932"/>
                    <a:pt x="14244" y="17228"/>
                  </a:cubicBezTo>
                  <a:cubicBezTo>
                    <a:pt x="14152" y="17822"/>
                    <a:pt x="13993" y="18666"/>
                    <a:pt x="13696" y="19671"/>
                  </a:cubicBezTo>
                  <a:cubicBezTo>
                    <a:pt x="13399" y="20652"/>
                    <a:pt x="12988" y="21793"/>
                    <a:pt x="12395" y="22935"/>
                  </a:cubicBezTo>
                  <a:cubicBezTo>
                    <a:pt x="12121" y="23528"/>
                    <a:pt x="11779" y="24099"/>
                    <a:pt x="11391" y="24647"/>
                  </a:cubicBezTo>
                  <a:cubicBezTo>
                    <a:pt x="11003" y="25217"/>
                    <a:pt x="10592" y="25742"/>
                    <a:pt x="10112" y="26244"/>
                  </a:cubicBezTo>
                  <a:cubicBezTo>
                    <a:pt x="9633" y="26747"/>
                    <a:pt x="9131" y="27203"/>
                    <a:pt x="8583" y="27591"/>
                  </a:cubicBezTo>
                  <a:cubicBezTo>
                    <a:pt x="8035" y="27979"/>
                    <a:pt x="7465" y="28321"/>
                    <a:pt x="6871" y="28573"/>
                  </a:cubicBezTo>
                  <a:cubicBezTo>
                    <a:pt x="5684" y="29075"/>
                    <a:pt x="4475" y="29257"/>
                    <a:pt x="3447" y="29257"/>
                  </a:cubicBezTo>
                  <a:cubicBezTo>
                    <a:pt x="1466" y="29214"/>
                    <a:pt x="196" y="28704"/>
                    <a:pt x="40" y="28704"/>
                  </a:cubicBezTo>
                  <a:cubicBezTo>
                    <a:pt x="30" y="28704"/>
                    <a:pt x="25" y="28706"/>
                    <a:pt x="24" y="28710"/>
                  </a:cubicBezTo>
                  <a:cubicBezTo>
                    <a:pt x="1" y="28732"/>
                    <a:pt x="343" y="28869"/>
                    <a:pt x="914" y="29075"/>
                  </a:cubicBezTo>
                  <a:cubicBezTo>
                    <a:pt x="1507" y="29234"/>
                    <a:pt x="2375" y="29463"/>
                    <a:pt x="3425" y="29508"/>
                  </a:cubicBezTo>
                  <a:cubicBezTo>
                    <a:pt x="3551" y="29514"/>
                    <a:pt x="3680" y="29517"/>
                    <a:pt x="3812" y="29517"/>
                  </a:cubicBezTo>
                  <a:cubicBezTo>
                    <a:pt x="4794" y="29517"/>
                    <a:pt x="5901" y="29358"/>
                    <a:pt x="7008" y="28915"/>
                  </a:cubicBezTo>
                  <a:cubicBezTo>
                    <a:pt x="7647" y="28687"/>
                    <a:pt x="8241" y="28344"/>
                    <a:pt x="8834" y="27956"/>
                  </a:cubicBezTo>
                  <a:cubicBezTo>
                    <a:pt x="9428" y="27568"/>
                    <a:pt x="9953" y="27089"/>
                    <a:pt x="10478" y="26587"/>
                  </a:cubicBezTo>
                  <a:cubicBezTo>
                    <a:pt x="10957" y="26085"/>
                    <a:pt x="11413" y="25514"/>
                    <a:pt x="11824" y="24966"/>
                  </a:cubicBezTo>
                  <a:cubicBezTo>
                    <a:pt x="12235" y="24373"/>
                    <a:pt x="12600" y="23802"/>
                    <a:pt x="12920" y="23209"/>
                  </a:cubicBezTo>
                  <a:cubicBezTo>
                    <a:pt x="13559" y="22045"/>
                    <a:pt x="13993" y="20858"/>
                    <a:pt x="14312" y="19853"/>
                  </a:cubicBezTo>
                  <a:cubicBezTo>
                    <a:pt x="14632" y="18826"/>
                    <a:pt x="14814" y="17959"/>
                    <a:pt x="14906" y="17343"/>
                  </a:cubicBezTo>
                  <a:cubicBezTo>
                    <a:pt x="14974" y="17046"/>
                    <a:pt x="14997" y="16795"/>
                    <a:pt x="15020" y="16635"/>
                  </a:cubicBezTo>
                  <a:cubicBezTo>
                    <a:pt x="15043" y="16475"/>
                    <a:pt x="15065" y="16384"/>
                    <a:pt x="15065" y="16384"/>
                  </a:cubicBezTo>
                  <a:cubicBezTo>
                    <a:pt x="15065" y="16384"/>
                    <a:pt x="15065" y="16293"/>
                    <a:pt x="15088" y="16133"/>
                  </a:cubicBezTo>
                  <a:cubicBezTo>
                    <a:pt x="15111" y="15950"/>
                    <a:pt x="15111" y="15722"/>
                    <a:pt x="15134" y="15402"/>
                  </a:cubicBezTo>
                  <a:cubicBezTo>
                    <a:pt x="15180" y="14786"/>
                    <a:pt x="15180" y="13896"/>
                    <a:pt x="15088" y="12846"/>
                  </a:cubicBezTo>
                  <a:cubicBezTo>
                    <a:pt x="14929" y="10723"/>
                    <a:pt x="14358" y="7916"/>
                    <a:pt x="13102" y="5359"/>
                  </a:cubicBezTo>
                  <a:cubicBezTo>
                    <a:pt x="12783" y="4743"/>
                    <a:pt x="12418" y="4127"/>
                    <a:pt x="12007" y="3556"/>
                  </a:cubicBezTo>
                  <a:cubicBezTo>
                    <a:pt x="11596" y="2985"/>
                    <a:pt x="11162" y="2460"/>
                    <a:pt x="10660" y="2004"/>
                  </a:cubicBezTo>
                  <a:cubicBezTo>
                    <a:pt x="10181" y="1525"/>
                    <a:pt x="9656" y="1159"/>
                    <a:pt x="9108" y="863"/>
                  </a:cubicBezTo>
                  <a:cubicBezTo>
                    <a:pt x="8583" y="543"/>
                    <a:pt x="8035" y="361"/>
                    <a:pt x="7510" y="201"/>
                  </a:cubicBezTo>
                  <a:cubicBezTo>
                    <a:pt x="6906" y="53"/>
                    <a:pt x="6342" y="0"/>
                    <a:pt x="5859"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8" name="Google Shape;3151;p42">
              <a:extLst>
                <a:ext uri="{FF2B5EF4-FFF2-40B4-BE49-F238E27FC236}">
                  <a16:creationId xmlns:a16="http://schemas.microsoft.com/office/drawing/2014/main" id="{B9A73AF7-F2F7-9CA9-B774-E1EED9E13E49}"/>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5611" y="8503"/>
                    <a:pt x="21274" y="2135"/>
                  </a:cubicBezTo>
                  <a:cubicBezTo>
                    <a:pt x="20430" y="879"/>
                    <a:pt x="18672" y="377"/>
                    <a:pt x="15157" y="57"/>
                  </a:cubicBezTo>
                  <a:cubicBezTo>
                    <a:pt x="14751" y="18"/>
                    <a:pt x="14305" y="0"/>
                    <a:pt x="13835" y="0"/>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9" name="Google Shape;3152;p42">
              <a:extLst>
                <a:ext uri="{FF2B5EF4-FFF2-40B4-BE49-F238E27FC236}">
                  <a16:creationId xmlns:a16="http://schemas.microsoft.com/office/drawing/2014/main" id="{64071840-B5DC-D626-D996-BA8C92CB6895}"/>
                </a:ext>
              </a:extLst>
            </p:cNvPr>
            <p:cNvSpPr/>
            <p:nvPr/>
          </p:nvSpPr>
          <p:spPr>
            <a:xfrm flipH="1">
              <a:off x="6461469" y="2974236"/>
              <a:ext cx="691341" cy="879755"/>
            </a:xfrm>
            <a:custGeom>
              <a:avLst/>
              <a:gdLst/>
              <a:ahLst/>
              <a:cxnLst/>
              <a:rect l="l" t="t" r="r" b="b"/>
              <a:pathLst>
                <a:path w="28624" h="36425" extrusionOk="0">
                  <a:moveTo>
                    <a:pt x="13835" y="0"/>
                  </a:moveTo>
                  <a:cubicBezTo>
                    <a:pt x="10260" y="0"/>
                    <a:pt x="5251" y="1016"/>
                    <a:pt x="5251" y="1016"/>
                  </a:cubicBezTo>
                  <a:cubicBezTo>
                    <a:pt x="1" y="3093"/>
                    <a:pt x="275" y="34752"/>
                    <a:pt x="275" y="34752"/>
                  </a:cubicBezTo>
                  <a:cubicBezTo>
                    <a:pt x="4590" y="35978"/>
                    <a:pt x="8650" y="36424"/>
                    <a:pt x="12275" y="36424"/>
                  </a:cubicBezTo>
                  <a:cubicBezTo>
                    <a:pt x="22017" y="36424"/>
                    <a:pt x="28624" y="33200"/>
                    <a:pt x="28624" y="33200"/>
                  </a:cubicBezTo>
                  <a:cubicBezTo>
                    <a:pt x="28624" y="33200"/>
                    <a:pt x="28236" y="30073"/>
                    <a:pt x="27551" y="25736"/>
                  </a:cubicBezTo>
                  <a:cubicBezTo>
                    <a:pt x="26684" y="28452"/>
                    <a:pt x="24515" y="30963"/>
                    <a:pt x="19699" y="31579"/>
                  </a:cubicBezTo>
                  <a:cubicBezTo>
                    <a:pt x="18927" y="31676"/>
                    <a:pt x="18199" y="31723"/>
                    <a:pt x="17513" y="31723"/>
                  </a:cubicBezTo>
                  <a:cubicBezTo>
                    <a:pt x="7866" y="31723"/>
                    <a:pt x="6442" y="22565"/>
                    <a:pt x="7465" y="16172"/>
                  </a:cubicBezTo>
                  <a:cubicBezTo>
                    <a:pt x="8560" y="9347"/>
                    <a:pt x="10181" y="6677"/>
                    <a:pt x="15956" y="5558"/>
                  </a:cubicBezTo>
                  <a:cubicBezTo>
                    <a:pt x="20635" y="4623"/>
                    <a:pt x="20407" y="2408"/>
                    <a:pt x="20498" y="1336"/>
                  </a:cubicBezTo>
                  <a:cubicBezTo>
                    <a:pt x="19471" y="651"/>
                    <a:pt x="17828" y="309"/>
                    <a:pt x="15157" y="57"/>
                  </a:cubicBezTo>
                  <a:cubicBezTo>
                    <a:pt x="14751" y="18"/>
                    <a:pt x="14305" y="0"/>
                    <a:pt x="1383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0" name="Google Shape;3153;p42">
              <a:extLst>
                <a:ext uri="{FF2B5EF4-FFF2-40B4-BE49-F238E27FC236}">
                  <a16:creationId xmlns:a16="http://schemas.microsoft.com/office/drawing/2014/main" id="{9469E4A6-F149-EFB1-A8B6-1265697F6D5F}"/>
                </a:ext>
              </a:extLst>
            </p:cNvPr>
            <p:cNvSpPr/>
            <p:nvPr/>
          </p:nvSpPr>
          <p:spPr>
            <a:xfrm flipH="1">
              <a:off x="6576676" y="3778152"/>
              <a:ext cx="493436" cy="49778"/>
            </a:xfrm>
            <a:custGeom>
              <a:avLst/>
              <a:gdLst/>
              <a:ahLst/>
              <a:cxnLst/>
              <a:rect l="l" t="t" r="r" b="b"/>
              <a:pathLst>
                <a:path w="20430" h="2061" extrusionOk="0">
                  <a:moveTo>
                    <a:pt x="15" y="0"/>
                  </a:moveTo>
                  <a:cubicBezTo>
                    <a:pt x="5" y="0"/>
                    <a:pt x="1" y="2"/>
                    <a:pt x="1" y="6"/>
                  </a:cubicBezTo>
                  <a:cubicBezTo>
                    <a:pt x="1" y="6"/>
                    <a:pt x="138" y="75"/>
                    <a:pt x="412" y="189"/>
                  </a:cubicBezTo>
                  <a:cubicBezTo>
                    <a:pt x="685" y="280"/>
                    <a:pt x="1051" y="463"/>
                    <a:pt x="1507" y="600"/>
                  </a:cubicBezTo>
                  <a:cubicBezTo>
                    <a:pt x="2443" y="919"/>
                    <a:pt x="3698" y="1239"/>
                    <a:pt x="4977" y="1490"/>
                  </a:cubicBezTo>
                  <a:cubicBezTo>
                    <a:pt x="6255" y="1741"/>
                    <a:pt x="7533" y="1901"/>
                    <a:pt x="8515" y="1969"/>
                  </a:cubicBezTo>
                  <a:cubicBezTo>
                    <a:pt x="8994" y="2015"/>
                    <a:pt x="9405" y="2015"/>
                    <a:pt x="9679" y="2038"/>
                  </a:cubicBezTo>
                  <a:cubicBezTo>
                    <a:pt x="9975" y="2038"/>
                    <a:pt x="10135" y="2060"/>
                    <a:pt x="10135" y="2060"/>
                  </a:cubicBezTo>
                  <a:cubicBezTo>
                    <a:pt x="10135" y="2060"/>
                    <a:pt x="10774" y="2060"/>
                    <a:pt x="11756" y="2038"/>
                  </a:cubicBezTo>
                  <a:cubicBezTo>
                    <a:pt x="12737" y="2015"/>
                    <a:pt x="14038" y="1923"/>
                    <a:pt x="15339" y="1764"/>
                  </a:cubicBezTo>
                  <a:cubicBezTo>
                    <a:pt x="16618" y="1604"/>
                    <a:pt x="17896" y="1376"/>
                    <a:pt x="18854" y="1147"/>
                  </a:cubicBezTo>
                  <a:cubicBezTo>
                    <a:pt x="19334" y="1056"/>
                    <a:pt x="19722" y="942"/>
                    <a:pt x="19996" y="873"/>
                  </a:cubicBezTo>
                  <a:cubicBezTo>
                    <a:pt x="20270" y="805"/>
                    <a:pt x="20429" y="759"/>
                    <a:pt x="20429" y="736"/>
                  </a:cubicBezTo>
                  <a:lnTo>
                    <a:pt x="20429" y="736"/>
                  </a:lnTo>
                  <a:cubicBezTo>
                    <a:pt x="20429" y="736"/>
                    <a:pt x="20270" y="759"/>
                    <a:pt x="19996" y="805"/>
                  </a:cubicBezTo>
                  <a:cubicBezTo>
                    <a:pt x="19699" y="851"/>
                    <a:pt x="19311" y="942"/>
                    <a:pt x="18832" y="1010"/>
                  </a:cubicBezTo>
                  <a:cubicBezTo>
                    <a:pt x="17873" y="1193"/>
                    <a:pt x="16595" y="1376"/>
                    <a:pt x="15317" y="1513"/>
                  </a:cubicBezTo>
                  <a:cubicBezTo>
                    <a:pt x="14015" y="1649"/>
                    <a:pt x="12714" y="1718"/>
                    <a:pt x="11756" y="1718"/>
                  </a:cubicBezTo>
                  <a:lnTo>
                    <a:pt x="10135" y="1718"/>
                  </a:lnTo>
                  <a:cubicBezTo>
                    <a:pt x="10135" y="1718"/>
                    <a:pt x="9975" y="1695"/>
                    <a:pt x="9701" y="1695"/>
                  </a:cubicBezTo>
                  <a:cubicBezTo>
                    <a:pt x="9428" y="1672"/>
                    <a:pt x="9017" y="1695"/>
                    <a:pt x="8537" y="1649"/>
                  </a:cubicBezTo>
                  <a:cubicBezTo>
                    <a:pt x="7556" y="1604"/>
                    <a:pt x="6278" y="1467"/>
                    <a:pt x="4999" y="1261"/>
                  </a:cubicBezTo>
                  <a:cubicBezTo>
                    <a:pt x="3744" y="1033"/>
                    <a:pt x="2489" y="736"/>
                    <a:pt x="1553" y="463"/>
                  </a:cubicBezTo>
                  <a:cubicBezTo>
                    <a:pt x="1074" y="348"/>
                    <a:pt x="708" y="189"/>
                    <a:pt x="434" y="120"/>
                  </a:cubicBezTo>
                  <a:cubicBezTo>
                    <a:pt x="208" y="45"/>
                    <a:pt x="59" y="0"/>
                    <a:pt x="15"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1" name="Google Shape;3154;p42">
              <a:extLst>
                <a:ext uri="{FF2B5EF4-FFF2-40B4-BE49-F238E27FC236}">
                  <a16:creationId xmlns:a16="http://schemas.microsoft.com/office/drawing/2014/main" id="{F20B2F6F-24CF-2077-F494-52F55921DC4D}"/>
                </a:ext>
              </a:extLst>
            </p:cNvPr>
            <p:cNvSpPr/>
            <p:nvPr/>
          </p:nvSpPr>
          <p:spPr>
            <a:xfrm flipH="1">
              <a:off x="6661572" y="2996552"/>
              <a:ext cx="295530" cy="111077"/>
            </a:xfrm>
            <a:custGeom>
              <a:avLst/>
              <a:gdLst/>
              <a:ahLst/>
              <a:cxnLst/>
              <a:rect l="l" t="t" r="r" b="b"/>
              <a:pathLst>
                <a:path w="12236" h="4599" extrusionOk="0">
                  <a:moveTo>
                    <a:pt x="2192" y="1"/>
                  </a:moveTo>
                  <a:cubicBezTo>
                    <a:pt x="2192" y="1"/>
                    <a:pt x="1" y="571"/>
                    <a:pt x="572" y="1713"/>
                  </a:cubicBezTo>
                  <a:cubicBezTo>
                    <a:pt x="1053" y="2676"/>
                    <a:pt x="2949" y="4599"/>
                    <a:pt x="5903" y="4599"/>
                  </a:cubicBezTo>
                  <a:cubicBezTo>
                    <a:pt x="6449" y="4599"/>
                    <a:pt x="7031" y="4533"/>
                    <a:pt x="7647" y="4383"/>
                  </a:cubicBezTo>
                  <a:cubicBezTo>
                    <a:pt x="12235" y="3288"/>
                    <a:pt x="10113" y="571"/>
                    <a:pt x="8675" y="571"/>
                  </a:cubicBezTo>
                  <a:cubicBezTo>
                    <a:pt x="7259" y="571"/>
                    <a:pt x="2192" y="1"/>
                    <a:pt x="219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2" name="Google Shape;3155;p42">
              <a:extLst>
                <a:ext uri="{FF2B5EF4-FFF2-40B4-BE49-F238E27FC236}">
                  <a16:creationId xmlns:a16="http://schemas.microsoft.com/office/drawing/2014/main" id="{C493289C-C131-C034-1DF9-8BC9E6EE271B}"/>
                </a:ext>
              </a:extLst>
            </p:cNvPr>
            <p:cNvSpPr/>
            <p:nvPr/>
          </p:nvSpPr>
          <p:spPr>
            <a:xfrm flipH="1">
              <a:off x="6715602" y="2996552"/>
              <a:ext cx="226043" cy="79921"/>
            </a:xfrm>
            <a:custGeom>
              <a:avLst/>
              <a:gdLst/>
              <a:ahLst/>
              <a:cxnLst/>
              <a:rect l="l" t="t" r="r" b="b"/>
              <a:pathLst>
                <a:path w="9359" h="3309" extrusionOk="0">
                  <a:moveTo>
                    <a:pt x="1552" y="1"/>
                  </a:moveTo>
                  <a:cubicBezTo>
                    <a:pt x="1552" y="1"/>
                    <a:pt x="411" y="298"/>
                    <a:pt x="0" y="891"/>
                  </a:cubicBezTo>
                  <a:cubicBezTo>
                    <a:pt x="443" y="1718"/>
                    <a:pt x="2199" y="3308"/>
                    <a:pt x="4914" y="3308"/>
                  </a:cubicBezTo>
                  <a:cubicBezTo>
                    <a:pt x="5420" y="3308"/>
                    <a:pt x="5958" y="3253"/>
                    <a:pt x="6528" y="3128"/>
                  </a:cubicBezTo>
                  <a:cubicBezTo>
                    <a:pt x="8925" y="2626"/>
                    <a:pt x="9358" y="1667"/>
                    <a:pt x="9039" y="937"/>
                  </a:cubicBezTo>
                  <a:cubicBezTo>
                    <a:pt x="8719" y="708"/>
                    <a:pt x="8354" y="571"/>
                    <a:pt x="8035" y="571"/>
                  </a:cubicBezTo>
                  <a:cubicBezTo>
                    <a:pt x="6619" y="571"/>
                    <a:pt x="1552" y="1"/>
                    <a:pt x="1552" y="1"/>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3" name="Google Shape;3156;p42">
              <a:extLst>
                <a:ext uri="{FF2B5EF4-FFF2-40B4-BE49-F238E27FC236}">
                  <a16:creationId xmlns:a16="http://schemas.microsoft.com/office/drawing/2014/main" id="{545F6FF7-E09A-72BD-A2D3-CD15332E17C6}"/>
                </a:ext>
              </a:extLst>
            </p:cNvPr>
            <p:cNvSpPr/>
            <p:nvPr/>
          </p:nvSpPr>
          <p:spPr>
            <a:xfrm flipH="1">
              <a:off x="6790571" y="2969381"/>
              <a:ext cx="407984" cy="708272"/>
            </a:xfrm>
            <a:custGeom>
              <a:avLst/>
              <a:gdLst/>
              <a:ahLst/>
              <a:cxnLst/>
              <a:rect l="l" t="t" r="r" b="b"/>
              <a:pathLst>
                <a:path w="16892" h="29325" extrusionOk="0">
                  <a:moveTo>
                    <a:pt x="6554" y="1"/>
                  </a:moveTo>
                  <a:cubicBezTo>
                    <a:pt x="5477" y="1"/>
                    <a:pt x="4357" y="209"/>
                    <a:pt x="3219" y="624"/>
                  </a:cubicBezTo>
                  <a:cubicBezTo>
                    <a:pt x="3926" y="1012"/>
                    <a:pt x="4497" y="943"/>
                    <a:pt x="5661" y="1103"/>
                  </a:cubicBezTo>
                  <a:cubicBezTo>
                    <a:pt x="6688" y="1765"/>
                    <a:pt x="8081" y="2107"/>
                    <a:pt x="9815" y="4641"/>
                  </a:cubicBezTo>
                  <a:cubicBezTo>
                    <a:pt x="12212" y="8156"/>
                    <a:pt x="13490" y="17309"/>
                    <a:pt x="10181" y="22422"/>
                  </a:cubicBezTo>
                  <a:cubicBezTo>
                    <a:pt x="10181" y="22422"/>
                    <a:pt x="8146" y="25996"/>
                    <a:pt x="4113" y="25996"/>
                  </a:cubicBezTo>
                  <a:cubicBezTo>
                    <a:pt x="3727" y="25996"/>
                    <a:pt x="3322" y="25963"/>
                    <a:pt x="2899" y="25891"/>
                  </a:cubicBezTo>
                  <a:lnTo>
                    <a:pt x="92" y="26074"/>
                  </a:lnTo>
                  <a:cubicBezTo>
                    <a:pt x="92" y="26074"/>
                    <a:pt x="0" y="28927"/>
                    <a:pt x="4383" y="29292"/>
                  </a:cubicBezTo>
                  <a:cubicBezTo>
                    <a:pt x="4632" y="29314"/>
                    <a:pt x="4879" y="29324"/>
                    <a:pt x="5125" y="29324"/>
                  </a:cubicBezTo>
                  <a:cubicBezTo>
                    <a:pt x="8011" y="29324"/>
                    <a:pt x="10650" y="27870"/>
                    <a:pt x="12417" y="25640"/>
                  </a:cubicBezTo>
                  <a:cubicBezTo>
                    <a:pt x="13011" y="24933"/>
                    <a:pt x="13970" y="24065"/>
                    <a:pt x="14335" y="23198"/>
                  </a:cubicBezTo>
                  <a:cubicBezTo>
                    <a:pt x="16115" y="19158"/>
                    <a:pt x="16891" y="15483"/>
                    <a:pt x="16115" y="11032"/>
                  </a:cubicBezTo>
                  <a:cubicBezTo>
                    <a:pt x="14808" y="3630"/>
                    <a:pt x="11049" y="1"/>
                    <a:pt x="6554" y="1"/>
                  </a:cubicBezTo>
                  <a:close/>
                </a:path>
              </a:pathLst>
            </a:custGeom>
            <a:solidFill>
              <a:srgbClr val="97C9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4" name="Google Shape;3157;p42">
              <a:extLst>
                <a:ext uri="{FF2B5EF4-FFF2-40B4-BE49-F238E27FC236}">
                  <a16:creationId xmlns:a16="http://schemas.microsoft.com/office/drawing/2014/main" id="{3A37FFA9-E871-8FE3-E780-2DC8C9FB1044}"/>
                </a:ext>
              </a:extLst>
            </p:cNvPr>
            <p:cNvSpPr/>
            <p:nvPr/>
          </p:nvSpPr>
          <p:spPr>
            <a:xfrm flipH="1">
              <a:off x="6862256" y="2996552"/>
              <a:ext cx="334657" cy="646852"/>
            </a:xfrm>
            <a:custGeom>
              <a:avLst/>
              <a:gdLst/>
              <a:ahLst/>
              <a:cxnLst/>
              <a:rect l="l" t="t" r="r" b="b"/>
              <a:pathLst>
                <a:path w="13856" h="26782" extrusionOk="0">
                  <a:moveTo>
                    <a:pt x="5593" y="1"/>
                  </a:moveTo>
                  <a:cubicBezTo>
                    <a:pt x="6643" y="663"/>
                    <a:pt x="8013" y="982"/>
                    <a:pt x="9747" y="3516"/>
                  </a:cubicBezTo>
                  <a:cubicBezTo>
                    <a:pt x="12144" y="7031"/>
                    <a:pt x="13422" y="16207"/>
                    <a:pt x="10113" y="21297"/>
                  </a:cubicBezTo>
                  <a:cubicBezTo>
                    <a:pt x="10113" y="21297"/>
                    <a:pt x="8078" y="24871"/>
                    <a:pt x="4045" y="24871"/>
                  </a:cubicBezTo>
                  <a:cubicBezTo>
                    <a:pt x="3659" y="24871"/>
                    <a:pt x="3254" y="24838"/>
                    <a:pt x="2831" y="24766"/>
                  </a:cubicBezTo>
                  <a:lnTo>
                    <a:pt x="24" y="24949"/>
                  </a:lnTo>
                  <a:cubicBezTo>
                    <a:pt x="24" y="24949"/>
                    <a:pt x="1" y="25519"/>
                    <a:pt x="366" y="26159"/>
                  </a:cubicBezTo>
                  <a:cubicBezTo>
                    <a:pt x="914" y="26455"/>
                    <a:pt x="1667" y="26684"/>
                    <a:pt x="2671" y="26752"/>
                  </a:cubicBezTo>
                  <a:cubicBezTo>
                    <a:pt x="2902" y="26772"/>
                    <a:pt x="3131" y="26782"/>
                    <a:pt x="3359" y="26782"/>
                  </a:cubicBezTo>
                  <a:cubicBezTo>
                    <a:pt x="6009" y="26782"/>
                    <a:pt x="8404" y="25459"/>
                    <a:pt x="10044" y="23420"/>
                  </a:cubicBezTo>
                  <a:cubicBezTo>
                    <a:pt x="10569" y="22758"/>
                    <a:pt x="11026" y="22004"/>
                    <a:pt x="11368" y="21206"/>
                  </a:cubicBezTo>
                  <a:cubicBezTo>
                    <a:pt x="12989" y="17508"/>
                    <a:pt x="13856" y="14107"/>
                    <a:pt x="13125" y="10021"/>
                  </a:cubicBezTo>
                  <a:cubicBezTo>
                    <a:pt x="12030" y="3790"/>
                    <a:pt x="9200" y="480"/>
                    <a:pt x="5593"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5" name="Google Shape;3158;p42">
              <a:extLst>
                <a:ext uri="{FF2B5EF4-FFF2-40B4-BE49-F238E27FC236}">
                  <a16:creationId xmlns:a16="http://schemas.microsoft.com/office/drawing/2014/main" id="{DD85E0ED-ABAE-FBA1-D3AE-B2E5DFF53DBF}"/>
                </a:ext>
              </a:extLst>
            </p:cNvPr>
            <p:cNvSpPr/>
            <p:nvPr/>
          </p:nvSpPr>
          <p:spPr>
            <a:xfrm flipH="1">
              <a:off x="6885394" y="3011575"/>
              <a:ext cx="189114" cy="578259"/>
            </a:xfrm>
            <a:custGeom>
              <a:avLst/>
              <a:gdLst/>
              <a:ahLst/>
              <a:cxnLst/>
              <a:rect l="l" t="t" r="r" b="b"/>
              <a:pathLst>
                <a:path w="7830" h="23942" extrusionOk="0">
                  <a:moveTo>
                    <a:pt x="931" y="0"/>
                  </a:moveTo>
                  <a:cubicBezTo>
                    <a:pt x="815" y="0"/>
                    <a:pt x="709" y="7"/>
                    <a:pt x="616" y="18"/>
                  </a:cubicBezTo>
                  <a:cubicBezTo>
                    <a:pt x="206" y="86"/>
                    <a:pt x="0" y="201"/>
                    <a:pt x="0" y="201"/>
                  </a:cubicBezTo>
                  <a:cubicBezTo>
                    <a:pt x="0" y="212"/>
                    <a:pt x="13" y="216"/>
                    <a:pt x="39" y="216"/>
                  </a:cubicBezTo>
                  <a:cubicBezTo>
                    <a:pt x="119" y="216"/>
                    <a:pt x="322" y="172"/>
                    <a:pt x="616" y="155"/>
                  </a:cubicBezTo>
                  <a:cubicBezTo>
                    <a:pt x="1004" y="155"/>
                    <a:pt x="1575" y="223"/>
                    <a:pt x="2146" y="543"/>
                  </a:cubicBezTo>
                  <a:cubicBezTo>
                    <a:pt x="3355" y="1159"/>
                    <a:pt x="4497" y="2620"/>
                    <a:pt x="5318" y="4218"/>
                  </a:cubicBezTo>
                  <a:cubicBezTo>
                    <a:pt x="5729" y="4994"/>
                    <a:pt x="6094" y="5838"/>
                    <a:pt x="6300" y="6637"/>
                  </a:cubicBezTo>
                  <a:cubicBezTo>
                    <a:pt x="6505" y="7459"/>
                    <a:pt x="6665" y="8235"/>
                    <a:pt x="6779" y="8897"/>
                  </a:cubicBezTo>
                  <a:cubicBezTo>
                    <a:pt x="6893" y="9559"/>
                    <a:pt x="6939" y="10107"/>
                    <a:pt x="7008" y="10518"/>
                  </a:cubicBezTo>
                  <a:cubicBezTo>
                    <a:pt x="7030" y="10700"/>
                    <a:pt x="7030" y="10860"/>
                    <a:pt x="7053" y="10951"/>
                  </a:cubicBezTo>
                  <a:cubicBezTo>
                    <a:pt x="7053" y="11065"/>
                    <a:pt x="7053" y="11111"/>
                    <a:pt x="7053" y="11111"/>
                  </a:cubicBezTo>
                  <a:cubicBezTo>
                    <a:pt x="7053" y="11111"/>
                    <a:pt x="7076" y="11339"/>
                    <a:pt x="7099" y="11727"/>
                  </a:cubicBezTo>
                  <a:cubicBezTo>
                    <a:pt x="7144" y="12138"/>
                    <a:pt x="7122" y="12686"/>
                    <a:pt x="7144" y="13371"/>
                  </a:cubicBezTo>
                  <a:cubicBezTo>
                    <a:pt x="7099" y="14033"/>
                    <a:pt x="7053" y="14809"/>
                    <a:pt x="6871" y="15630"/>
                  </a:cubicBezTo>
                  <a:cubicBezTo>
                    <a:pt x="6825" y="15836"/>
                    <a:pt x="6802" y="16064"/>
                    <a:pt x="6756" y="16270"/>
                  </a:cubicBezTo>
                  <a:cubicBezTo>
                    <a:pt x="6688" y="16475"/>
                    <a:pt x="6619" y="16680"/>
                    <a:pt x="6551" y="16886"/>
                  </a:cubicBezTo>
                  <a:cubicBezTo>
                    <a:pt x="6505" y="17091"/>
                    <a:pt x="6437" y="17320"/>
                    <a:pt x="6368" y="17525"/>
                  </a:cubicBezTo>
                  <a:lnTo>
                    <a:pt x="6117" y="18141"/>
                  </a:lnTo>
                  <a:cubicBezTo>
                    <a:pt x="5433" y="19830"/>
                    <a:pt x="4474" y="21382"/>
                    <a:pt x="3584" y="22387"/>
                  </a:cubicBezTo>
                  <a:cubicBezTo>
                    <a:pt x="2671" y="23391"/>
                    <a:pt x="1895" y="23893"/>
                    <a:pt x="1917" y="23939"/>
                  </a:cubicBezTo>
                  <a:cubicBezTo>
                    <a:pt x="1919" y="23941"/>
                    <a:pt x="1923" y="23942"/>
                    <a:pt x="1927" y="23942"/>
                  </a:cubicBezTo>
                  <a:cubicBezTo>
                    <a:pt x="1976" y="23942"/>
                    <a:pt x="2175" y="23830"/>
                    <a:pt x="2488" y="23642"/>
                  </a:cubicBezTo>
                  <a:cubicBezTo>
                    <a:pt x="2557" y="23574"/>
                    <a:pt x="2648" y="23528"/>
                    <a:pt x="2762" y="23459"/>
                  </a:cubicBezTo>
                  <a:cubicBezTo>
                    <a:pt x="2853" y="23391"/>
                    <a:pt x="2967" y="23300"/>
                    <a:pt x="3059" y="23208"/>
                  </a:cubicBezTo>
                  <a:cubicBezTo>
                    <a:pt x="3287" y="23026"/>
                    <a:pt x="3538" y="22843"/>
                    <a:pt x="3766" y="22569"/>
                  </a:cubicBezTo>
                  <a:cubicBezTo>
                    <a:pt x="4771" y="21588"/>
                    <a:pt x="5821" y="20036"/>
                    <a:pt x="6574" y="18347"/>
                  </a:cubicBezTo>
                  <a:lnTo>
                    <a:pt x="6848" y="17708"/>
                  </a:lnTo>
                  <a:cubicBezTo>
                    <a:pt x="6916" y="17479"/>
                    <a:pt x="6985" y="17274"/>
                    <a:pt x="7076" y="17046"/>
                  </a:cubicBezTo>
                  <a:cubicBezTo>
                    <a:pt x="7144" y="16840"/>
                    <a:pt x="7213" y="16612"/>
                    <a:pt x="7281" y="16406"/>
                  </a:cubicBezTo>
                  <a:cubicBezTo>
                    <a:pt x="7350" y="16178"/>
                    <a:pt x="7373" y="15973"/>
                    <a:pt x="7441" y="15745"/>
                  </a:cubicBezTo>
                  <a:cubicBezTo>
                    <a:pt x="7647" y="14900"/>
                    <a:pt x="7715" y="14078"/>
                    <a:pt x="7784" y="13394"/>
                  </a:cubicBezTo>
                  <a:cubicBezTo>
                    <a:pt x="7784" y="12686"/>
                    <a:pt x="7829" y="12115"/>
                    <a:pt x="7784" y="11704"/>
                  </a:cubicBezTo>
                  <a:cubicBezTo>
                    <a:pt x="7761" y="11294"/>
                    <a:pt x="7738" y="11065"/>
                    <a:pt x="7738" y="11065"/>
                  </a:cubicBezTo>
                  <a:cubicBezTo>
                    <a:pt x="7738" y="11065"/>
                    <a:pt x="7738" y="10997"/>
                    <a:pt x="7738" y="10906"/>
                  </a:cubicBezTo>
                  <a:cubicBezTo>
                    <a:pt x="7715" y="10791"/>
                    <a:pt x="7692" y="10632"/>
                    <a:pt x="7669" y="10426"/>
                  </a:cubicBezTo>
                  <a:cubicBezTo>
                    <a:pt x="7601" y="10038"/>
                    <a:pt x="7555" y="9445"/>
                    <a:pt x="7396" y="8783"/>
                  </a:cubicBezTo>
                  <a:cubicBezTo>
                    <a:pt x="7281" y="8098"/>
                    <a:pt x="7076" y="7322"/>
                    <a:pt x="6871" y="6478"/>
                  </a:cubicBezTo>
                  <a:cubicBezTo>
                    <a:pt x="6597" y="5633"/>
                    <a:pt x="6209" y="4788"/>
                    <a:pt x="5752" y="3967"/>
                  </a:cubicBezTo>
                  <a:cubicBezTo>
                    <a:pt x="5296" y="3168"/>
                    <a:pt x="4748" y="2415"/>
                    <a:pt x="4154" y="1753"/>
                  </a:cubicBezTo>
                  <a:cubicBezTo>
                    <a:pt x="3584" y="1114"/>
                    <a:pt x="2922" y="589"/>
                    <a:pt x="2283" y="315"/>
                  </a:cubicBezTo>
                  <a:cubicBezTo>
                    <a:pt x="1779" y="71"/>
                    <a:pt x="1301" y="0"/>
                    <a:pt x="931" y="0"/>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6" name="Google Shape;3159;p42">
              <a:extLst>
                <a:ext uri="{FF2B5EF4-FFF2-40B4-BE49-F238E27FC236}">
                  <a16:creationId xmlns:a16="http://schemas.microsoft.com/office/drawing/2014/main" id="{6DA4F4E9-5C84-C7BB-966A-7917687C7175}"/>
                </a:ext>
              </a:extLst>
            </p:cNvPr>
            <p:cNvSpPr/>
            <p:nvPr/>
          </p:nvSpPr>
          <p:spPr>
            <a:xfrm flipH="1">
              <a:off x="6791682" y="2970250"/>
              <a:ext cx="366635" cy="712885"/>
            </a:xfrm>
            <a:custGeom>
              <a:avLst/>
              <a:gdLst/>
              <a:ahLst/>
              <a:cxnLst/>
              <a:rect l="l" t="t" r="r" b="b"/>
              <a:pathLst>
                <a:path w="15180" h="29516" extrusionOk="0">
                  <a:moveTo>
                    <a:pt x="5829" y="1"/>
                  </a:moveTo>
                  <a:cubicBezTo>
                    <a:pt x="5503" y="1"/>
                    <a:pt x="5214" y="26"/>
                    <a:pt x="4977" y="63"/>
                  </a:cubicBezTo>
                  <a:cubicBezTo>
                    <a:pt x="4657" y="86"/>
                    <a:pt x="4429" y="177"/>
                    <a:pt x="4269" y="200"/>
                  </a:cubicBezTo>
                  <a:cubicBezTo>
                    <a:pt x="4109" y="245"/>
                    <a:pt x="4018" y="268"/>
                    <a:pt x="4018" y="268"/>
                  </a:cubicBezTo>
                  <a:cubicBezTo>
                    <a:pt x="4018" y="279"/>
                    <a:pt x="4038" y="283"/>
                    <a:pt x="4075" y="283"/>
                  </a:cubicBezTo>
                  <a:cubicBezTo>
                    <a:pt x="4200" y="283"/>
                    <a:pt x="4521" y="235"/>
                    <a:pt x="4977" y="200"/>
                  </a:cubicBezTo>
                  <a:cubicBezTo>
                    <a:pt x="5121" y="189"/>
                    <a:pt x="5284" y="181"/>
                    <a:pt x="5461" y="181"/>
                  </a:cubicBezTo>
                  <a:cubicBezTo>
                    <a:pt x="6010" y="181"/>
                    <a:pt x="6700" y="249"/>
                    <a:pt x="7442" y="474"/>
                  </a:cubicBezTo>
                  <a:cubicBezTo>
                    <a:pt x="7944" y="633"/>
                    <a:pt x="8446" y="839"/>
                    <a:pt x="8948" y="1136"/>
                  </a:cubicBezTo>
                  <a:cubicBezTo>
                    <a:pt x="9450" y="1455"/>
                    <a:pt x="9953" y="1820"/>
                    <a:pt x="10409" y="2277"/>
                  </a:cubicBezTo>
                  <a:cubicBezTo>
                    <a:pt x="10843" y="2733"/>
                    <a:pt x="11276" y="3235"/>
                    <a:pt x="11642" y="3806"/>
                  </a:cubicBezTo>
                  <a:cubicBezTo>
                    <a:pt x="12030" y="4354"/>
                    <a:pt x="12349" y="4970"/>
                    <a:pt x="12646" y="5586"/>
                  </a:cubicBezTo>
                  <a:cubicBezTo>
                    <a:pt x="13833" y="8074"/>
                    <a:pt x="14335" y="10836"/>
                    <a:pt x="14472" y="12891"/>
                  </a:cubicBezTo>
                  <a:cubicBezTo>
                    <a:pt x="14540" y="13918"/>
                    <a:pt x="14518" y="14762"/>
                    <a:pt x="14472" y="15356"/>
                  </a:cubicBezTo>
                  <a:cubicBezTo>
                    <a:pt x="14449" y="15652"/>
                    <a:pt x="14426" y="15903"/>
                    <a:pt x="14403" y="16063"/>
                  </a:cubicBezTo>
                  <a:cubicBezTo>
                    <a:pt x="14381" y="16223"/>
                    <a:pt x="14381" y="16291"/>
                    <a:pt x="14381" y="16291"/>
                  </a:cubicBezTo>
                  <a:cubicBezTo>
                    <a:pt x="14381" y="16291"/>
                    <a:pt x="14358" y="16383"/>
                    <a:pt x="14335" y="16543"/>
                  </a:cubicBezTo>
                  <a:cubicBezTo>
                    <a:pt x="14312" y="16702"/>
                    <a:pt x="14289" y="16931"/>
                    <a:pt x="14244" y="17227"/>
                  </a:cubicBezTo>
                  <a:cubicBezTo>
                    <a:pt x="14152" y="17821"/>
                    <a:pt x="13993" y="18665"/>
                    <a:pt x="13696" y="19670"/>
                  </a:cubicBezTo>
                  <a:cubicBezTo>
                    <a:pt x="13399" y="20651"/>
                    <a:pt x="12988" y="21792"/>
                    <a:pt x="12395" y="22934"/>
                  </a:cubicBezTo>
                  <a:cubicBezTo>
                    <a:pt x="12121" y="23527"/>
                    <a:pt x="11779" y="24098"/>
                    <a:pt x="11391" y="24646"/>
                  </a:cubicBezTo>
                  <a:cubicBezTo>
                    <a:pt x="11002" y="25216"/>
                    <a:pt x="10592" y="25741"/>
                    <a:pt x="10112" y="26243"/>
                  </a:cubicBezTo>
                  <a:cubicBezTo>
                    <a:pt x="9633" y="26745"/>
                    <a:pt x="9131" y="27202"/>
                    <a:pt x="8583" y="27590"/>
                  </a:cubicBezTo>
                  <a:cubicBezTo>
                    <a:pt x="8035" y="27978"/>
                    <a:pt x="7465" y="28320"/>
                    <a:pt x="6871" y="28571"/>
                  </a:cubicBezTo>
                  <a:cubicBezTo>
                    <a:pt x="5684" y="29074"/>
                    <a:pt x="4474" y="29256"/>
                    <a:pt x="3447" y="29256"/>
                  </a:cubicBezTo>
                  <a:cubicBezTo>
                    <a:pt x="1466" y="29213"/>
                    <a:pt x="196" y="28703"/>
                    <a:pt x="40" y="28703"/>
                  </a:cubicBezTo>
                  <a:cubicBezTo>
                    <a:pt x="30" y="28703"/>
                    <a:pt x="25" y="28705"/>
                    <a:pt x="24" y="28708"/>
                  </a:cubicBezTo>
                  <a:cubicBezTo>
                    <a:pt x="1" y="28731"/>
                    <a:pt x="343" y="28868"/>
                    <a:pt x="914" y="29074"/>
                  </a:cubicBezTo>
                  <a:cubicBezTo>
                    <a:pt x="1507" y="29233"/>
                    <a:pt x="2375" y="29462"/>
                    <a:pt x="3424" y="29507"/>
                  </a:cubicBezTo>
                  <a:cubicBezTo>
                    <a:pt x="3551" y="29513"/>
                    <a:pt x="3680" y="29516"/>
                    <a:pt x="3812" y="29516"/>
                  </a:cubicBezTo>
                  <a:cubicBezTo>
                    <a:pt x="4794" y="29516"/>
                    <a:pt x="5901" y="29357"/>
                    <a:pt x="7008" y="28914"/>
                  </a:cubicBezTo>
                  <a:cubicBezTo>
                    <a:pt x="7647" y="28686"/>
                    <a:pt x="8241" y="28343"/>
                    <a:pt x="8834" y="27955"/>
                  </a:cubicBezTo>
                  <a:cubicBezTo>
                    <a:pt x="9428" y="27567"/>
                    <a:pt x="9953" y="27088"/>
                    <a:pt x="10478" y="26586"/>
                  </a:cubicBezTo>
                  <a:cubicBezTo>
                    <a:pt x="10957" y="26084"/>
                    <a:pt x="11413" y="25513"/>
                    <a:pt x="11824" y="24965"/>
                  </a:cubicBezTo>
                  <a:cubicBezTo>
                    <a:pt x="12235" y="24372"/>
                    <a:pt x="12600" y="23801"/>
                    <a:pt x="12920" y="23208"/>
                  </a:cubicBezTo>
                  <a:cubicBezTo>
                    <a:pt x="13559" y="22043"/>
                    <a:pt x="13993" y="20857"/>
                    <a:pt x="14312" y="19852"/>
                  </a:cubicBezTo>
                  <a:cubicBezTo>
                    <a:pt x="14632" y="18825"/>
                    <a:pt x="14814" y="17958"/>
                    <a:pt x="14906" y="17341"/>
                  </a:cubicBezTo>
                  <a:cubicBezTo>
                    <a:pt x="14974" y="17045"/>
                    <a:pt x="14997" y="16794"/>
                    <a:pt x="15020" y="16634"/>
                  </a:cubicBezTo>
                  <a:cubicBezTo>
                    <a:pt x="15043" y="16474"/>
                    <a:pt x="15065" y="16383"/>
                    <a:pt x="15065" y="16383"/>
                  </a:cubicBezTo>
                  <a:cubicBezTo>
                    <a:pt x="15065" y="16383"/>
                    <a:pt x="15065" y="16291"/>
                    <a:pt x="15088" y="16132"/>
                  </a:cubicBezTo>
                  <a:cubicBezTo>
                    <a:pt x="15111" y="15972"/>
                    <a:pt x="15111" y="15721"/>
                    <a:pt x="15134" y="15401"/>
                  </a:cubicBezTo>
                  <a:cubicBezTo>
                    <a:pt x="15180" y="14785"/>
                    <a:pt x="15180" y="13895"/>
                    <a:pt x="15088" y="12845"/>
                  </a:cubicBezTo>
                  <a:cubicBezTo>
                    <a:pt x="14928" y="10722"/>
                    <a:pt x="14358" y="7915"/>
                    <a:pt x="13102" y="5358"/>
                  </a:cubicBezTo>
                  <a:cubicBezTo>
                    <a:pt x="12783" y="4742"/>
                    <a:pt x="12418" y="4126"/>
                    <a:pt x="12007" y="3555"/>
                  </a:cubicBezTo>
                  <a:cubicBezTo>
                    <a:pt x="11596" y="2984"/>
                    <a:pt x="11162" y="2459"/>
                    <a:pt x="10660" y="2003"/>
                  </a:cubicBezTo>
                  <a:cubicBezTo>
                    <a:pt x="10181" y="1524"/>
                    <a:pt x="9656" y="1158"/>
                    <a:pt x="9108" y="862"/>
                  </a:cubicBezTo>
                  <a:cubicBezTo>
                    <a:pt x="8583" y="542"/>
                    <a:pt x="8035" y="359"/>
                    <a:pt x="7510" y="222"/>
                  </a:cubicBezTo>
                  <a:cubicBezTo>
                    <a:pt x="6894" y="58"/>
                    <a:pt x="6319" y="1"/>
                    <a:pt x="5829" y="1"/>
                  </a:cubicBezTo>
                  <a:close/>
                </a:path>
              </a:pathLst>
            </a:custGeom>
            <a:solidFill>
              <a:srgbClr val="5E83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7" name="Google Shape;3160;p42">
              <a:extLst>
                <a:ext uri="{FF2B5EF4-FFF2-40B4-BE49-F238E27FC236}">
                  <a16:creationId xmlns:a16="http://schemas.microsoft.com/office/drawing/2014/main" id="{F417A672-452F-DF21-2BBA-91B0D6E8813D}"/>
                </a:ext>
              </a:extLst>
            </p:cNvPr>
            <p:cNvSpPr/>
            <p:nvPr/>
          </p:nvSpPr>
          <p:spPr>
            <a:xfrm flipH="1">
              <a:off x="6732146" y="2878592"/>
              <a:ext cx="179743" cy="180733"/>
            </a:xfrm>
            <a:custGeom>
              <a:avLst/>
              <a:gdLst/>
              <a:ahLst/>
              <a:cxnLst/>
              <a:rect l="l" t="t" r="r" b="b"/>
              <a:pathLst>
                <a:path w="7442" h="7483" extrusionOk="0">
                  <a:moveTo>
                    <a:pt x="229" y="0"/>
                  </a:moveTo>
                  <a:lnTo>
                    <a:pt x="1" y="5935"/>
                  </a:lnTo>
                  <a:cubicBezTo>
                    <a:pt x="1291" y="7119"/>
                    <a:pt x="2613" y="7482"/>
                    <a:pt x="3747" y="7482"/>
                  </a:cubicBezTo>
                  <a:cubicBezTo>
                    <a:pt x="5543" y="7482"/>
                    <a:pt x="6871" y="6574"/>
                    <a:pt x="6871" y="6574"/>
                  </a:cubicBezTo>
                  <a:lnTo>
                    <a:pt x="7442" y="2191"/>
                  </a:lnTo>
                  <a:lnTo>
                    <a:pt x="229" y="0"/>
                  </a:ln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8" name="Google Shape;3161;p42">
              <a:extLst>
                <a:ext uri="{FF2B5EF4-FFF2-40B4-BE49-F238E27FC236}">
                  <a16:creationId xmlns:a16="http://schemas.microsoft.com/office/drawing/2014/main" id="{552DA967-895F-B236-530A-B4194AA41A14}"/>
                </a:ext>
              </a:extLst>
            </p:cNvPr>
            <p:cNvSpPr/>
            <p:nvPr/>
          </p:nvSpPr>
          <p:spPr>
            <a:xfrm flipH="1">
              <a:off x="6732146" y="2878592"/>
              <a:ext cx="179743" cy="170372"/>
            </a:xfrm>
            <a:custGeom>
              <a:avLst/>
              <a:gdLst/>
              <a:ahLst/>
              <a:cxnLst/>
              <a:rect l="l" t="t" r="r" b="b"/>
              <a:pathLst>
                <a:path w="7442" h="7054" extrusionOk="0">
                  <a:moveTo>
                    <a:pt x="229" y="0"/>
                  </a:moveTo>
                  <a:lnTo>
                    <a:pt x="1" y="5935"/>
                  </a:lnTo>
                  <a:cubicBezTo>
                    <a:pt x="571" y="6460"/>
                    <a:pt x="1142" y="6802"/>
                    <a:pt x="1712" y="7053"/>
                  </a:cubicBezTo>
                  <a:cubicBezTo>
                    <a:pt x="1327" y="5351"/>
                    <a:pt x="1121" y="3310"/>
                    <a:pt x="2915" y="3310"/>
                  </a:cubicBezTo>
                  <a:cubicBezTo>
                    <a:pt x="2925" y="3310"/>
                    <a:pt x="2935" y="3310"/>
                    <a:pt x="2945" y="3310"/>
                  </a:cubicBezTo>
                  <a:cubicBezTo>
                    <a:pt x="3744" y="3333"/>
                    <a:pt x="4566" y="3470"/>
                    <a:pt x="5365" y="3561"/>
                  </a:cubicBezTo>
                  <a:cubicBezTo>
                    <a:pt x="6004" y="3607"/>
                    <a:pt x="6620" y="3675"/>
                    <a:pt x="7236" y="3721"/>
                  </a:cubicBezTo>
                  <a:lnTo>
                    <a:pt x="7442" y="2191"/>
                  </a:lnTo>
                  <a:lnTo>
                    <a:pt x="229" y="0"/>
                  </a:ln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9" name="Google Shape;3162;p42">
              <a:extLst>
                <a:ext uri="{FF2B5EF4-FFF2-40B4-BE49-F238E27FC236}">
                  <a16:creationId xmlns:a16="http://schemas.microsoft.com/office/drawing/2014/main" id="{F28F734B-2CF8-E7A7-EE97-C61B7C6EAF9E}"/>
                </a:ext>
              </a:extLst>
            </p:cNvPr>
            <p:cNvSpPr/>
            <p:nvPr/>
          </p:nvSpPr>
          <p:spPr>
            <a:xfrm flipH="1">
              <a:off x="6841291" y="3027347"/>
              <a:ext cx="443271" cy="729478"/>
            </a:xfrm>
            <a:custGeom>
              <a:avLst/>
              <a:gdLst/>
              <a:ahLst/>
              <a:cxnLst/>
              <a:rect l="l" t="t" r="r" b="b"/>
              <a:pathLst>
                <a:path w="18353" h="30203" extrusionOk="0">
                  <a:moveTo>
                    <a:pt x="10425" y="1"/>
                  </a:moveTo>
                  <a:cubicBezTo>
                    <a:pt x="10161" y="1"/>
                    <a:pt x="9875" y="59"/>
                    <a:pt x="9564" y="187"/>
                  </a:cubicBezTo>
                  <a:cubicBezTo>
                    <a:pt x="8515" y="620"/>
                    <a:pt x="7624" y="1282"/>
                    <a:pt x="6871" y="2081"/>
                  </a:cubicBezTo>
                  <a:cubicBezTo>
                    <a:pt x="5707" y="3314"/>
                    <a:pt x="4885" y="4843"/>
                    <a:pt x="4246" y="6349"/>
                  </a:cubicBezTo>
                  <a:cubicBezTo>
                    <a:pt x="2648" y="10138"/>
                    <a:pt x="1507" y="14110"/>
                    <a:pt x="959" y="18082"/>
                  </a:cubicBezTo>
                  <a:cubicBezTo>
                    <a:pt x="663" y="20250"/>
                    <a:pt x="1" y="25682"/>
                    <a:pt x="2831" y="26801"/>
                  </a:cubicBezTo>
                  <a:lnTo>
                    <a:pt x="2808" y="26801"/>
                  </a:lnTo>
                  <a:cubicBezTo>
                    <a:pt x="8227" y="29454"/>
                    <a:pt x="12715" y="30202"/>
                    <a:pt x="16077" y="30202"/>
                  </a:cubicBezTo>
                  <a:cubicBezTo>
                    <a:pt x="16128" y="30202"/>
                    <a:pt x="16179" y="30202"/>
                    <a:pt x="16229" y="30202"/>
                  </a:cubicBezTo>
                  <a:cubicBezTo>
                    <a:pt x="16435" y="29905"/>
                    <a:pt x="16618" y="29631"/>
                    <a:pt x="16800" y="29335"/>
                  </a:cubicBezTo>
                  <a:cubicBezTo>
                    <a:pt x="17553" y="28102"/>
                    <a:pt x="18352" y="26710"/>
                    <a:pt x="18170" y="25180"/>
                  </a:cubicBezTo>
                  <a:cubicBezTo>
                    <a:pt x="18147" y="24975"/>
                    <a:pt x="18101" y="24769"/>
                    <a:pt x="18056" y="24541"/>
                  </a:cubicBezTo>
                  <a:cubicBezTo>
                    <a:pt x="17667" y="24518"/>
                    <a:pt x="17279" y="24473"/>
                    <a:pt x="16891" y="24427"/>
                  </a:cubicBezTo>
                  <a:cubicBezTo>
                    <a:pt x="14426" y="24130"/>
                    <a:pt x="9473" y="21254"/>
                    <a:pt x="8537" y="20707"/>
                  </a:cubicBezTo>
                  <a:cubicBezTo>
                    <a:pt x="8537" y="20661"/>
                    <a:pt x="8560" y="20615"/>
                    <a:pt x="8560" y="20592"/>
                  </a:cubicBezTo>
                  <a:cubicBezTo>
                    <a:pt x="9085" y="17716"/>
                    <a:pt x="10592" y="15251"/>
                    <a:pt x="11436" y="12467"/>
                  </a:cubicBezTo>
                  <a:cubicBezTo>
                    <a:pt x="12075" y="10298"/>
                    <a:pt x="13034" y="8198"/>
                    <a:pt x="13194" y="5916"/>
                  </a:cubicBezTo>
                  <a:cubicBezTo>
                    <a:pt x="13316" y="4361"/>
                    <a:pt x="12706" y="1"/>
                    <a:pt x="10425" y="1"/>
                  </a:cubicBezTo>
                  <a:close/>
                </a:path>
              </a:pathLst>
            </a:custGeom>
            <a:solidFill>
              <a:srgbClr val="CFCDE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0" name="Google Shape;3163;p42">
              <a:extLst>
                <a:ext uri="{FF2B5EF4-FFF2-40B4-BE49-F238E27FC236}">
                  <a16:creationId xmlns:a16="http://schemas.microsoft.com/office/drawing/2014/main" id="{BEDC7C10-92A6-E586-ABF2-5FA16D3B6B9B}"/>
                </a:ext>
              </a:extLst>
            </p:cNvPr>
            <p:cNvSpPr/>
            <p:nvPr/>
          </p:nvSpPr>
          <p:spPr>
            <a:xfrm flipH="1">
              <a:off x="6861144" y="3027274"/>
              <a:ext cx="423417" cy="729550"/>
            </a:xfrm>
            <a:custGeom>
              <a:avLst/>
              <a:gdLst/>
              <a:ahLst/>
              <a:cxnLst/>
              <a:rect l="l" t="t" r="r" b="b"/>
              <a:pathLst>
                <a:path w="17531" h="30206" extrusionOk="0">
                  <a:moveTo>
                    <a:pt x="10430" y="1"/>
                  </a:moveTo>
                  <a:cubicBezTo>
                    <a:pt x="10164" y="1"/>
                    <a:pt x="9876" y="60"/>
                    <a:pt x="9564" y="190"/>
                  </a:cubicBezTo>
                  <a:cubicBezTo>
                    <a:pt x="8515" y="623"/>
                    <a:pt x="7624" y="1285"/>
                    <a:pt x="6871" y="2084"/>
                  </a:cubicBezTo>
                  <a:cubicBezTo>
                    <a:pt x="5707" y="3317"/>
                    <a:pt x="4885" y="4846"/>
                    <a:pt x="4246" y="6352"/>
                  </a:cubicBezTo>
                  <a:cubicBezTo>
                    <a:pt x="2648" y="10141"/>
                    <a:pt x="1507" y="14113"/>
                    <a:pt x="959" y="18085"/>
                  </a:cubicBezTo>
                  <a:cubicBezTo>
                    <a:pt x="663" y="20253"/>
                    <a:pt x="1" y="25685"/>
                    <a:pt x="2831" y="26804"/>
                  </a:cubicBezTo>
                  <a:lnTo>
                    <a:pt x="2808" y="26804"/>
                  </a:lnTo>
                  <a:cubicBezTo>
                    <a:pt x="8227" y="29457"/>
                    <a:pt x="12715" y="30205"/>
                    <a:pt x="16077" y="30205"/>
                  </a:cubicBezTo>
                  <a:cubicBezTo>
                    <a:pt x="16128" y="30205"/>
                    <a:pt x="16179" y="30205"/>
                    <a:pt x="16229" y="30205"/>
                  </a:cubicBezTo>
                  <a:cubicBezTo>
                    <a:pt x="16435" y="29908"/>
                    <a:pt x="16618" y="29634"/>
                    <a:pt x="16800" y="29338"/>
                  </a:cubicBezTo>
                  <a:cubicBezTo>
                    <a:pt x="17051" y="28927"/>
                    <a:pt x="17302" y="28493"/>
                    <a:pt x="17531" y="28036"/>
                  </a:cubicBezTo>
                  <a:cubicBezTo>
                    <a:pt x="13536" y="27831"/>
                    <a:pt x="8195" y="26553"/>
                    <a:pt x="6962" y="24636"/>
                  </a:cubicBezTo>
                  <a:cubicBezTo>
                    <a:pt x="5639" y="22650"/>
                    <a:pt x="8286" y="21919"/>
                    <a:pt x="10204" y="21645"/>
                  </a:cubicBezTo>
                  <a:cubicBezTo>
                    <a:pt x="9428" y="21212"/>
                    <a:pt x="8811" y="20869"/>
                    <a:pt x="8537" y="20710"/>
                  </a:cubicBezTo>
                  <a:cubicBezTo>
                    <a:pt x="8537" y="20664"/>
                    <a:pt x="8560" y="20618"/>
                    <a:pt x="8560" y="20595"/>
                  </a:cubicBezTo>
                  <a:cubicBezTo>
                    <a:pt x="8788" y="19340"/>
                    <a:pt x="9199" y="18176"/>
                    <a:pt x="9679" y="17012"/>
                  </a:cubicBezTo>
                  <a:lnTo>
                    <a:pt x="9679" y="17012"/>
                  </a:lnTo>
                  <a:cubicBezTo>
                    <a:pt x="8993" y="17569"/>
                    <a:pt x="8067" y="18045"/>
                    <a:pt x="6880" y="18045"/>
                  </a:cubicBezTo>
                  <a:cubicBezTo>
                    <a:pt x="6802" y="18045"/>
                    <a:pt x="6723" y="18043"/>
                    <a:pt x="6643" y="18039"/>
                  </a:cubicBezTo>
                  <a:cubicBezTo>
                    <a:pt x="3424" y="17902"/>
                    <a:pt x="6027" y="4800"/>
                    <a:pt x="9838" y="2495"/>
                  </a:cubicBezTo>
                  <a:cubicBezTo>
                    <a:pt x="10517" y="2088"/>
                    <a:pt x="11079" y="1921"/>
                    <a:pt x="11547" y="1921"/>
                  </a:cubicBezTo>
                  <a:cubicBezTo>
                    <a:pt x="12023" y="1921"/>
                    <a:pt x="12404" y="2093"/>
                    <a:pt x="12714" y="2358"/>
                  </a:cubicBezTo>
                  <a:cubicBezTo>
                    <a:pt x="12289" y="1082"/>
                    <a:pt x="11564" y="1"/>
                    <a:pt x="1043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1" name="Google Shape;3164;p42">
              <a:extLst>
                <a:ext uri="{FF2B5EF4-FFF2-40B4-BE49-F238E27FC236}">
                  <a16:creationId xmlns:a16="http://schemas.microsoft.com/office/drawing/2014/main" id="{4F3FD9A4-3CD9-CEB8-8D7F-40CBDAD99874}"/>
                </a:ext>
              </a:extLst>
            </p:cNvPr>
            <p:cNvSpPr/>
            <p:nvPr/>
          </p:nvSpPr>
          <p:spPr>
            <a:xfrm flipH="1">
              <a:off x="7065668" y="3515880"/>
              <a:ext cx="102020" cy="23959"/>
            </a:xfrm>
            <a:custGeom>
              <a:avLst/>
              <a:gdLst/>
              <a:ahLst/>
              <a:cxnLst/>
              <a:rect l="l" t="t" r="r" b="b"/>
              <a:pathLst>
                <a:path w="4224" h="992" extrusionOk="0">
                  <a:moveTo>
                    <a:pt x="2169" y="0"/>
                  </a:moveTo>
                  <a:cubicBezTo>
                    <a:pt x="2169" y="0"/>
                    <a:pt x="2009" y="23"/>
                    <a:pt x="1804" y="46"/>
                  </a:cubicBezTo>
                  <a:cubicBezTo>
                    <a:pt x="1576" y="69"/>
                    <a:pt x="1302" y="160"/>
                    <a:pt x="1028" y="228"/>
                  </a:cubicBezTo>
                  <a:cubicBezTo>
                    <a:pt x="503" y="411"/>
                    <a:pt x="1" y="639"/>
                    <a:pt x="23" y="708"/>
                  </a:cubicBezTo>
                  <a:cubicBezTo>
                    <a:pt x="28" y="722"/>
                    <a:pt x="57" y="729"/>
                    <a:pt x="104" y="729"/>
                  </a:cubicBezTo>
                  <a:cubicBezTo>
                    <a:pt x="279" y="729"/>
                    <a:pt x="706" y="643"/>
                    <a:pt x="1119" y="571"/>
                  </a:cubicBezTo>
                  <a:cubicBezTo>
                    <a:pt x="1393" y="548"/>
                    <a:pt x="1644" y="502"/>
                    <a:pt x="1850" y="502"/>
                  </a:cubicBezTo>
                  <a:lnTo>
                    <a:pt x="2489" y="502"/>
                  </a:lnTo>
                  <a:cubicBezTo>
                    <a:pt x="2580" y="502"/>
                    <a:pt x="2694" y="502"/>
                    <a:pt x="2808" y="525"/>
                  </a:cubicBezTo>
                  <a:cubicBezTo>
                    <a:pt x="2922" y="548"/>
                    <a:pt x="3059" y="571"/>
                    <a:pt x="3173" y="594"/>
                  </a:cubicBezTo>
                  <a:cubicBezTo>
                    <a:pt x="3628" y="718"/>
                    <a:pt x="4026" y="991"/>
                    <a:pt x="4149" y="991"/>
                  </a:cubicBezTo>
                  <a:cubicBezTo>
                    <a:pt x="4161" y="991"/>
                    <a:pt x="4171" y="988"/>
                    <a:pt x="4178" y="982"/>
                  </a:cubicBezTo>
                  <a:cubicBezTo>
                    <a:pt x="4223" y="959"/>
                    <a:pt x="3858" y="502"/>
                    <a:pt x="3310" y="251"/>
                  </a:cubicBezTo>
                  <a:cubicBezTo>
                    <a:pt x="3173" y="206"/>
                    <a:pt x="3036" y="160"/>
                    <a:pt x="2899" y="114"/>
                  </a:cubicBezTo>
                  <a:cubicBezTo>
                    <a:pt x="2785" y="69"/>
                    <a:pt x="2648" y="46"/>
                    <a:pt x="2534" y="46"/>
                  </a:cubicBezTo>
                  <a:cubicBezTo>
                    <a:pt x="2306" y="23"/>
                    <a:pt x="2169" y="0"/>
                    <a:pt x="2169"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2" name="Google Shape;3165;p42">
              <a:extLst>
                <a:ext uri="{FF2B5EF4-FFF2-40B4-BE49-F238E27FC236}">
                  <a16:creationId xmlns:a16="http://schemas.microsoft.com/office/drawing/2014/main" id="{9EF57597-72EA-622F-C4F2-6E5D5423C59C}"/>
                </a:ext>
              </a:extLst>
            </p:cNvPr>
            <p:cNvSpPr/>
            <p:nvPr/>
          </p:nvSpPr>
          <p:spPr>
            <a:xfrm flipH="1">
              <a:off x="7075039" y="3498345"/>
              <a:ext cx="67844" cy="32751"/>
            </a:xfrm>
            <a:custGeom>
              <a:avLst/>
              <a:gdLst/>
              <a:ahLst/>
              <a:cxnLst/>
              <a:rect l="l" t="t" r="r" b="b"/>
              <a:pathLst>
                <a:path w="2809" h="1356" extrusionOk="0">
                  <a:moveTo>
                    <a:pt x="336" y="0"/>
                  </a:moveTo>
                  <a:cubicBezTo>
                    <a:pt x="140" y="0"/>
                    <a:pt x="1" y="25"/>
                    <a:pt x="1" y="64"/>
                  </a:cubicBezTo>
                  <a:cubicBezTo>
                    <a:pt x="1" y="133"/>
                    <a:pt x="366" y="247"/>
                    <a:pt x="708" y="384"/>
                  </a:cubicBezTo>
                  <a:cubicBezTo>
                    <a:pt x="1074" y="521"/>
                    <a:pt x="1370" y="703"/>
                    <a:pt x="1370" y="703"/>
                  </a:cubicBezTo>
                  <a:cubicBezTo>
                    <a:pt x="1370" y="703"/>
                    <a:pt x="1713" y="840"/>
                    <a:pt x="2055" y="1023"/>
                  </a:cubicBezTo>
                  <a:cubicBezTo>
                    <a:pt x="2335" y="1163"/>
                    <a:pt x="2632" y="1355"/>
                    <a:pt x="2732" y="1355"/>
                  </a:cubicBezTo>
                  <a:cubicBezTo>
                    <a:pt x="2747" y="1355"/>
                    <a:pt x="2757" y="1351"/>
                    <a:pt x="2763" y="1343"/>
                  </a:cubicBezTo>
                  <a:cubicBezTo>
                    <a:pt x="2808" y="1297"/>
                    <a:pt x="2580" y="1000"/>
                    <a:pt x="2283" y="726"/>
                  </a:cubicBezTo>
                  <a:cubicBezTo>
                    <a:pt x="1964" y="475"/>
                    <a:pt x="1621" y="270"/>
                    <a:pt x="1621" y="270"/>
                  </a:cubicBezTo>
                  <a:cubicBezTo>
                    <a:pt x="1621" y="270"/>
                    <a:pt x="1233" y="110"/>
                    <a:pt x="823" y="41"/>
                  </a:cubicBezTo>
                  <a:cubicBezTo>
                    <a:pt x="650" y="13"/>
                    <a:pt x="478" y="0"/>
                    <a:pt x="336" y="0"/>
                  </a:cubicBezTo>
                  <a:close/>
                </a:path>
              </a:pathLst>
            </a:custGeom>
            <a:solidFill>
              <a:srgbClr val="453F7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73" name="Google Shape;3166;p42">
            <a:extLst>
              <a:ext uri="{FF2B5EF4-FFF2-40B4-BE49-F238E27FC236}">
                <a16:creationId xmlns:a16="http://schemas.microsoft.com/office/drawing/2014/main" id="{54883B8F-E665-1CE6-D5AA-9BD44FAFF9D3}"/>
              </a:ext>
            </a:extLst>
          </p:cNvPr>
          <p:cNvGrpSpPr/>
          <p:nvPr/>
        </p:nvGrpSpPr>
        <p:grpSpPr>
          <a:xfrm>
            <a:off x="2045226" y="1471258"/>
            <a:ext cx="8101549" cy="4619505"/>
            <a:chOff x="1275600" y="1191775"/>
            <a:chExt cx="4346325" cy="3314800"/>
          </a:xfrm>
        </p:grpSpPr>
        <p:sp>
          <p:nvSpPr>
            <p:cNvPr id="374" name="Google Shape;3167;p42">
              <a:extLst>
                <a:ext uri="{FF2B5EF4-FFF2-40B4-BE49-F238E27FC236}">
                  <a16:creationId xmlns:a16="http://schemas.microsoft.com/office/drawing/2014/main" id="{7FE2CA67-A54B-3E3D-C375-A7FE6BD4DA05}"/>
                </a:ext>
              </a:extLst>
            </p:cNvPr>
            <p:cNvSpPr/>
            <p:nvPr/>
          </p:nvSpPr>
          <p:spPr>
            <a:xfrm>
              <a:off x="1275600" y="1510500"/>
              <a:ext cx="4346325" cy="2996075"/>
            </a:xfrm>
            <a:custGeom>
              <a:avLst/>
              <a:gdLst/>
              <a:ahLst/>
              <a:cxnLst/>
              <a:rect l="l" t="t" r="r" b="b"/>
              <a:pathLst>
                <a:path w="173853" h="119843" extrusionOk="0">
                  <a:moveTo>
                    <a:pt x="157695" y="0"/>
                  </a:moveTo>
                  <a:cubicBezTo>
                    <a:pt x="157666" y="0"/>
                    <a:pt x="157636" y="0"/>
                    <a:pt x="157606" y="1"/>
                  </a:cubicBezTo>
                  <a:lnTo>
                    <a:pt x="18554" y="2717"/>
                  </a:lnTo>
                  <a:cubicBezTo>
                    <a:pt x="18098" y="2717"/>
                    <a:pt x="17641" y="2808"/>
                    <a:pt x="17185" y="2945"/>
                  </a:cubicBezTo>
                  <a:cubicBezTo>
                    <a:pt x="15564" y="3493"/>
                    <a:pt x="13944" y="4041"/>
                    <a:pt x="12300" y="4589"/>
                  </a:cubicBezTo>
                  <a:cubicBezTo>
                    <a:pt x="10566" y="5159"/>
                    <a:pt x="9333" y="6734"/>
                    <a:pt x="9173" y="8583"/>
                  </a:cubicBezTo>
                  <a:lnTo>
                    <a:pt x="226" y="112872"/>
                  </a:lnTo>
                  <a:cubicBezTo>
                    <a:pt x="1" y="115572"/>
                    <a:pt x="2127" y="117895"/>
                    <a:pt x="4811" y="117895"/>
                  </a:cubicBezTo>
                  <a:cubicBezTo>
                    <a:pt x="4850" y="117895"/>
                    <a:pt x="4889" y="117894"/>
                    <a:pt x="4928" y="117893"/>
                  </a:cubicBezTo>
                  <a:cubicBezTo>
                    <a:pt x="28255" y="117414"/>
                    <a:pt x="51583" y="116912"/>
                    <a:pt x="74933" y="116433"/>
                  </a:cubicBezTo>
                  <a:cubicBezTo>
                    <a:pt x="74975" y="116431"/>
                    <a:pt x="75017" y="116431"/>
                    <a:pt x="75059" y="116431"/>
                  </a:cubicBezTo>
                  <a:cubicBezTo>
                    <a:pt x="75859" y="116431"/>
                    <a:pt x="76636" y="116637"/>
                    <a:pt x="77330" y="117049"/>
                  </a:cubicBezTo>
                  <a:cubicBezTo>
                    <a:pt x="79277" y="118171"/>
                    <a:pt x="82913" y="119843"/>
                    <a:pt x="87637" y="119843"/>
                  </a:cubicBezTo>
                  <a:cubicBezTo>
                    <a:pt x="88006" y="119843"/>
                    <a:pt x="88382" y="119832"/>
                    <a:pt x="88765" y="119811"/>
                  </a:cubicBezTo>
                  <a:cubicBezTo>
                    <a:pt x="92691" y="119605"/>
                    <a:pt x="95727" y="118259"/>
                    <a:pt x="97576" y="117209"/>
                  </a:cubicBezTo>
                  <a:cubicBezTo>
                    <a:pt x="98269" y="116840"/>
                    <a:pt x="99025" y="116636"/>
                    <a:pt x="99822" y="116636"/>
                  </a:cubicBezTo>
                  <a:cubicBezTo>
                    <a:pt x="99865" y="116636"/>
                    <a:pt x="99907" y="116637"/>
                    <a:pt x="99949" y="116638"/>
                  </a:cubicBezTo>
                  <a:cubicBezTo>
                    <a:pt x="122912" y="117254"/>
                    <a:pt x="145874" y="117871"/>
                    <a:pt x="168836" y="118464"/>
                  </a:cubicBezTo>
                  <a:cubicBezTo>
                    <a:pt x="168888" y="118466"/>
                    <a:pt x="168940" y="118467"/>
                    <a:pt x="168991" y="118467"/>
                  </a:cubicBezTo>
                  <a:cubicBezTo>
                    <a:pt x="171725" y="118467"/>
                    <a:pt x="173852" y="116107"/>
                    <a:pt x="173561" y="113374"/>
                  </a:cubicBezTo>
                  <a:lnTo>
                    <a:pt x="162285" y="4155"/>
                  </a:lnTo>
                  <a:cubicBezTo>
                    <a:pt x="162060" y="1788"/>
                    <a:pt x="160053" y="0"/>
                    <a:pt x="157695" y="0"/>
                  </a:cubicBezTo>
                  <a:close/>
                </a:path>
              </a:pathLst>
            </a:custGeom>
            <a:solidFill>
              <a:srgbClr val="D64D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5" name="Google Shape;3168;p42">
              <a:extLst>
                <a:ext uri="{FF2B5EF4-FFF2-40B4-BE49-F238E27FC236}">
                  <a16:creationId xmlns:a16="http://schemas.microsoft.com/office/drawing/2014/main" id="{F0EEB5CB-E845-EC71-0A73-B0A58150208C}"/>
                </a:ext>
              </a:extLst>
            </p:cNvPr>
            <p:cNvSpPr/>
            <p:nvPr/>
          </p:nvSpPr>
          <p:spPr>
            <a:xfrm>
              <a:off x="1329175" y="1498525"/>
              <a:ext cx="4247700" cy="2936550"/>
            </a:xfrm>
            <a:custGeom>
              <a:avLst/>
              <a:gdLst/>
              <a:ahLst/>
              <a:cxnLst/>
              <a:rect l="l" t="t" r="r" b="b"/>
              <a:pathLst>
                <a:path w="169908" h="117462" extrusionOk="0">
                  <a:moveTo>
                    <a:pt x="154687" y="1"/>
                  </a:moveTo>
                  <a:cubicBezTo>
                    <a:pt x="107074" y="229"/>
                    <a:pt x="59437" y="457"/>
                    <a:pt x="11801" y="663"/>
                  </a:cubicBezTo>
                  <a:cubicBezTo>
                    <a:pt x="9906" y="685"/>
                    <a:pt x="8354" y="2146"/>
                    <a:pt x="8217" y="4018"/>
                  </a:cubicBezTo>
                  <a:cubicBezTo>
                    <a:pt x="5524" y="39899"/>
                    <a:pt x="2830" y="75781"/>
                    <a:pt x="160" y="111639"/>
                  </a:cubicBezTo>
                  <a:cubicBezTo>
                    <a:pt x="1" y="113748"/>
                    <a:pt x="1668" y="115542"/>
                    <a:pt x="3772" y="115542"/>
                  </a:cubicBezTo>
                  <a:cubicBezTo>
                    <a:pt x="3785" y="115542"/>
                    <a:pt x="3799" y="115542"/>
                    <a:pt x="3812" y="115542"/>
                  </a:cubicBezTo>
                  <a:lnTo>
                    <a:pt x="73977" y="114629"/>
                  </a:lnTo>
                  <a:cubicBezTo>
                    <a:pt x="74593" y="114629"/>
                    <a:pt x="75187" y="114766"/>
                    <a:pt x="75734" y="115063"/>
                  </a:cubicBezTo>
                  <a:cubicBezTo>
                    <a:pt x="77081" y="115793"/>
                    <a:pt x="79044" y="116638"/>
                    <a:pt x="81532" y="117003"/>
                  </a:cubicBezTo>
                  <a:cubicBezTo>
                    <a:pt x="82351" y="117119"/>
                    <a:pt x="83141" y="117170"/>
                    <a:pt x="83894" y="117170"/>
                  </a:cubicBezTo>
                  <a:cubicBezTo>
                    <a:pt x="86982" y="117170"/>
                    <a:pt x="89464" y="116321"/>
                    <a:pt x="90913" y="115679"/>
                  </a:cubicBezTo>
                  <a:cubicBezTo>
                    <a:pt x="91352" y="115491"/>
                    <a:pt x="91829" y="115379"/>
                    <a:pt x="92309" y="115379"/>
                  </a:cubicBezTo>
                  <a:cubicBezTo>
                    <a:pt x="92354" y="115379"/>
                    <a:pt x="92398" y="115380"/>
                    <a:pt x="92442" y="115382"/>
                  </a:cubicBezTo>
                  <a:cubicBezTo>
                    <a:pt x="116957" y="116067"/>
                    <a:pt x="141471" y="116775"/>
                    <a:pt x="165963" y="117459"/>
                  </a:cubicBezTo>
                  <a:cubicBezTo>
                    <a:pt x="166001" y="117461"/>
                    <a:pt x="166040" y="117461"/>
                    <a:pt x="166078" y="117461"/>
                  </a:cubicBezTo>
                  <a:cubicBezTo>
                    <a:pt x="168215" y="117461"/>
                    <a:pt x="169908" y="115595"/>
                    <a:pt x="169683" y="113465"/>
                  </a:cubicBezTo>
                  <a:cubicBezTo>
                    <a:pt x="165894" y="76716"/>
                    <a:pt x="162105" y="39991"/>
                    <a:pt x="158316" y="3265"/>
                  </a:cubicBezTo>
                  <a:cubicBezTo>
                    <a:pt x="158134" y="1393"/>
                    <a:pt x="156559" y="1"/>
                    <a:pt x="15468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6" name="Google Shape;3169;p42">
              <a:extLst>
                <a:ext uri="{FF2B5EF4-FFF2-40B4-BE49-F238E27FC236}">
                  <a16:creationId xmlns:a16="http://schemas.microsoft.com/office/drawing/2014/main" id="{585458EA-D85A-0A8F-BC69-81E0B308E4C7}"/>
                </a:ext>
              </a:extLst>
            </p:cNvPr>
            <p:cNvSpPr/>
            <p:nvPr/>
          </p:nvSpPr>
          <p:spPr>
            <a:xfrm>
              <a:off x="1344125" y="1191775"/>
              <a:ext cx="4207425" cy="3175475"/>
            </a:xfrm>
            <a:custGeom>
              <a:avLst/>
              <a:gdLst/>
              <a:ahLst/>
              <a:cxnLst/>
              <a:rect l="l" t="t" r="r" b="b"/>
              <a:pathLst>
                <a:path w="168297" h="127019" extrusionOk="0">
                  <a:moveTo>
                    <a:pt x="104262" y="1"/>
                  </a:moveTo>
                  <a:cubicBezTo>
                    <a:pt x="99837" y="1"/>
                    <a:pt x="95957" y="705"/>
                    <a:pt x="91913" y="2661"/>
                  </a:cubicBezTo>
                  <a:cubicBezTo>
                    <a:pt x="88763" y="4191"/>
                    <a:pt x="86366" y="6062"/>
                    <a:pt x="84632" y="7660"/>
                  </a:cubicBezTo>
                  <a:cubicBezTo>
                    <a:pt x="84304" y="7963"/>
                    <a:pt x="83887" y="8118"/>
                    <a:pt x="83465" y="8118"/>
                  </a:cubicBezTo>
                  <a:cubicBezTo>
                    <a:pt x="83092" y="8118"/>
                    <a:pt x="82716" y="7997"/>
                    <a:pt x="82395" y="7751"/>
                  </a:cubicBezTo>
                  <a:cubicBezTo>
                    <a:pt x="80204" y="6085"/>
                    <a:pt x="76940" y="3962"/>
                    <a:pt x="72694" y="2479"/>
                  </a:cubicBezTo>
                  <a:cubicBezTo>
                    <a:pt x="69003" y="1173"/>
                    <a:pt x="65610" y="699"/>
                    <a:pt x="62114" y="699"/>
                  </a:cubicBezTo>
                  <a:cubicBezTo>
                    <a:pt x="54370" y="699"/>
                    <a:pt x="46124" y="3025"/>
                    <a:pt x="33024" y="3780"/>
                  </a:cubicBezTo>
                  <a:cubicBezTo>
                    <a:pt x="30886" y="3897"/>
                    <a:pt x="28199" y="4002"/>
                    <a:pt x="25046" y="4002"/>
                  </a:cubicBezTo>
                  <a:cubicBezTo>
                    <a:pt x="22070" y="4002"/>
                    <a:pt x="18680" y="3909"/>
                    <a:pt x="14946" y="3643"/>
                  </a:cubicBezTo>
                  <a:cubicBezTo>
                    <a:pt x="14903" y="3639"/>
                    <a:pt x="14860" y="3638"/>
                    <a:pt x="14817" y="3638"/>
                  </a:cubicBezTo>
                  <a:cubicBezTo>
                    <a:pt x="14268" y="3638"/>
                    <a:pt x="13734" y="3906"/>
                    <a:pt x="13417" y="4350"/>
                  </a:cubicBezTo>
                  <a:lnTo>
                    <a:pt x="9171" y="10102"/>
                  </a:lnTo>
                  <a:cubicBezTo>
                    <a:pt x="8966" y="10353"/>
                    <a:pt x="8852" y="10673"/>
                    <a:pt x="8829" y="10992"/>
                  </a:cubicBezTo>
                  <a:cubicBezTo>
                    <a:pt x="5907" y="48745"/>
                    <a:pt x="3008" y="86521"/>
                    <a:pt x="87" y="124274"/>
                  </a:cubicBezTo>
                  <a:cubicBezTo>
                    <a:pt x="1" y="125306"/>
                    <a:pt x="826" y="126156"/>
                    <a:pt x="1838" y="126156"/>
                  </a:cubicBezTo>
                  <a:cubicBezTo>
                    <a:pt x="1900" y="126156"/>
                    <a:pt x="1963" y="126153"/>
                    <a:pt x="2027" y="126146"/>
                  </a:cubicBezTo>
                  <a:cubicBezTo>
                    <a:pt x="14855" y="124639"/>
                    <a:pt x="25035" y="123019"/>
                    <a:pt x="32065" y="121763"/>
                  </a:cubicBezTo>
                  <a:cubicBezTo>
                    <a:pt x="38406" y="120640"/>
                    <a:pt x="43269" y="119628"/>
                    <a:pt x="49239" y="119628"/>
                  </a:cubicBezTo>
                  <a:cubicBezTo>
                    <a:pt x="50426" y="119628"/>
                    <a:pt x="51656" y="119668"/>
                    <a:pt x="52950" y="119755"/>
                  </a:cubicBezTo>
                  <a:cubicBezTo>
                    <a:pt x="60277" y="120234"/>
                    <a:pt x="66303" y="121992"/>
                    <a:pt x="70480" y="123544"/>
                  </a:cubicBezTo>
                  <a:cubicBezTo>
                    <a:pt x="70668" y="123609"/>
                    <a:pt x="70864" y="123640"/>
                    <a:pt x="71059" y="123640"/>
                  </a:cubicBezTo>
                  <a:cubicBezTo>
                    <a:pt x="71548" y="123640"/>
                    <a:pt x="72032" y="123440"/>
                    <a:pt x="72374" y="123064"/>
                  </a:cubicBezTo>
                  <a:cubicBezTo>
                    <a:pt x="73924" y="121383"/>
                    <a:pt x="77769" y="117941"/>
                    <a:pt x="83535" y="117941"/>
                  </a:cubicBezTo>
                  <a:cubicBezTo>
                    <a:pt x="83716" y="117941"/>
                    <a:pt x="83899" y="117945"/>
                    <a:pt x="84084" y="117952"/>
                  </a:cubicBezTo>
                  <a:cubicBezTo>
                    <a:pt x="89882" y="118134"/>
                    <a:pt x="93579" y="121695"/>
                    <a:pt x="95131" y="123521"/>
                  </a:cubicBezTo>
                  <a:cubicBezTo>
                    <a:pt x="95465" y="123930"/>
                    <a:pt x="95949" y="124138"/>
                    <a:pt x="96444" y="124138"/>
                  </a:cubicBezTo>
                  <a:cubicBezTo>
                    <a:pt x="96695" y="124138"/>
                    <a:pt x="96948" y="124085"/>
                    <a:pt x="97186" y="123977"/>
                  </a:cubicBezTo>
                  <a:cubicBezTo>
                    <a:pt x="100404" y="122517"/>
                    <a:pt x="104901" y="120873"/>
                    <a:pt x="110379" y="119960"/>
                  </a:cubicBezTo>
                  <a:cubicBezTo>
                    <a:pt x="113000" y="119521"/>
                    <a:pt x="115413" y="119324"/>
                    <a:pt x="117832" y="119324"/>
                  </a:cubicBezTo>
                  <a:cubicBezTo>
                    <a:pt x="123712" y="119324"/>
                    <a:pt x="129633" y="120486"/>
                    <a:pt x="138705" y="122151"/>
                  </a:cubicBezTo>
                  <a:cubicBezTo>
                    <a:pt x="144731" y="123270"/>
                    <a:pt x="154112" y="124959"/>
                    <a:pt x="166141" y="126990"/>
                  </a:cubicBezTo>
                  <a:cubicBezTo>
                    <a:pt x="166246" y="127009"/>
                    <a:pt x="166349" y="127018"/>
                    <a:pt x="166451" y="127018"/>
                  </a:cubicBezTo>
                  <a:cubicBezTo>
                    <a:pt x="167461" y="127018"/>
                    <a:pt x="168297" y="126132"/>
                    <a:pt x="168172" y="125096"/>
                  </a:cubicBezTo>
                  <a:cubicBezTo>
                    <a:pt x="163995" y="86156"/>
                    <a:pt x="159795" y="47193"/>
                    <a:pt x="155618" y="8253"/>
                  </a:cubicBezTo>
                  <a:cubicBezTo>
                    <a:pt x="154340" y="7044"/>
                    <a:pt x="153336" y="6085"/>
                    <a:pt x="152080" y="4875"/>
                  </a:cubicBezTo>
                  <a:cubicBezTo>
                    <a:pt x="140805" y="4168"/>
                    <a:pt x="131675" y="3141"/>
                    <a:pt x="125306" y="2296"/>
                  </a:cubicBezTo>
                  <a:cubicBezTo>
                    <a:pt x="116429" y="1145"/>
                    <a:pt x="109903" y="1"/>
                    <a:pt x="104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7" name="Google Shape;3170;p42">
              <a:extLst>
                <a:ext uri="{FF2B5EF4-FFF2-40B4-BE49-F238E27FC236}">
                  <a16:creationId xmlns:a16="http://schemas.microsoft.com/office/drawing/2014/main" id="{903C0598-3A02-9691-0E78-23367319102E}"/>
                </a:ext>
              </a:extLst>
            </p:cNvPr>
            <p:cNvSpPr/>
            <p:nvPr/>
          </p:nvSpPr>
          <p:spPr>
            <a:xfrm>
              <a:off x="1344125" y="1285100"/>
              <a:ext cx="4207425" cy="3082150"/>
            </a:xfrm>
            <a:custGeom>
              <a:avLst/>
              <a:gdLst/>
              <a:ahLst/>
              <a:cxnLst/>
              <a:rect l="l" t="t" r="r" b="b"/>
              <a:pathLst>
                <a:path w="168297" h="123286" extrusionOk="0">
                  <a:moveTo>
                    <a:pt x="14261" y="1"/>
                  </a:moveTo>
                  <a:lnTo>
                    <a:pt x="14261" y="1"/>
                  </a:lnTo>
                  <a:cubicBezTo>
                    <a:pt x="13942" y="115"/>
                    <a:pt x="13622" y="321"/>
                    <a:pt x="13417" y="617"/>
                  </a:cubicBezTo>
                  <a:lnTo>
                    <a:pt x="9171" y="6369"/>
                  </a:lnTo>
                  <a:cubicBezTo>
                    <a:pt x="8966" y="6620"/>
                    <a:pt x="8852" y="6940"/>
                    <a:pt x="8829" y="7259"/>
                  </a:cubicBezTo>
                  <a:cubicBezTo>
                    <a:pt x="5907" y="45012"/>
                    <a:pt x="3008" y="82788"/>
                    <a:pt x="87" y="120541"/>
                  </a:cubicBezTo>
                  <a:cubicBezTo>
                    <a:pt x="1" y="121573"/>
                    <a:pt x="826" y="122423"/>
                    <a:pt x="1838" y="122423"/>
                  </a:cubicBezTo>
                  <a:cubicBezTo>
                    <a:pt x="1900" y="122423"/>
                    <a:pt x="1963" y="122420"/>
                    <a:pt x="2027" y="122413"/>
                  </a:cubicBezTo>
                  <a:cubicBezTo>
                    <a:pt x="14855" y="120906"/>
                    <a:pt x="25035" y="119286"/>
                    <a:pt x="32065" y="118030"/>
                  </a:cubicBezTo>
                  <a:cubicBezTo>
                    <a:pt x="38406" y="116907"/>
                    <a:pt x="43269" y="115895"/>
                    <a:pt x="49239" y="115895"/>
                  </a:cubicBezTo>
                  <a:cubicBezTo>
                    <a:pt x="50426" y="115895"/>
                    <a:pt x="51656" y="115935"/>
                    <a:pt x="52950" y="116022"/>
                  </a:cubicBezTo>
                  <a:cubicBezTo>
                    <a:pt x="60277" y="116501"/>
                    <a:pt x="66303" y="118259"/>
                    <a:pt x="70480" y="119811"/>
                  </a:cubicBezTo>
                  <a:cubicBezTo>
                    <a:pt x="70668" y="119876"/>
                    <a:pt x="70864" y="119907"/>
                    <a:pt x="71059" y="119907"/>
                  </a:cubicBezTo>
                  <a:cubicBezTo>
                    <a:pt x="71548" y="119907"/>
                    <a:pt x="72032" y="119707"/>
                    <a:pt x="72374" y="119331"/>
                  </a:cubicBezTo>
                  <a:cubicBezTo>
                    <a:pt x="73924" y="117650"/>
                    <a:pt x="77769" y="114208"/>
                    <a:pt x="83535" y="114208"/>
                  </a:cubicBezTo>
                  <a:cubicBezTo>
                    <a:pt x="83716" y="114208"/>
                    <a:pt x="83899" y="114212"/>
                    <a:pt x="84084" y="114219"/>
                  </a:cubicBezTo>
                  <a:cubicBezTo>
                    <a:pt x="76711" y="111320"/>
                    <a:pt x="67079" y="108398"/>
                    <a:pt x="55552" y="107029"/>
                  </a:cubicBezTo>
                  <a:cubicBezTo>
                    <a:pt x="50852" y="106468"/>
                    <a:pt x="46341" y="106227"/>
                    <a:pt x="42057" y="106227"/>
                  </a:cubicBezTo>
                  <a:cubicBezTo>
                    <a:pt x="27869" y="106227"/>
                    <a:pt x="16165" y="108867"/>
                    <a:pt x="8258" y="111251"/>
                  </a:cubicBezTo>
                  <a:cubicBezTo>
                    <a:pt x="10267" y="74160"/>
                    <a:pt x="12275" y="37069"/>
                    <a:pt x="14261" y="1"/>
                  </a:cubicBezTo>
                  <a:close/>
                  <a:moveTo>
                    <a:pt x="152080" y="1142"/>
                  </a:moveTo>
                  <a:lnTo>
                    <a:pt x="152080" y="1142"/>
                  </a:lnTo>
                  <a:cubicBezTo>
                    <a:pt x="155344" y="39740"/>
                    <a:pt x="158631" y="78360"/>
                    <a:pt x="161895" y="116980"/>
                  </a:cubicBezTo>
                  <a:cubicBezTo>
                    <a:pt x="154979" y="113397"/>
                    <a:pt x="144160" y="108900"/>
                    <a:pt x="130259" y="107325"/>
                  </a:cubicBezTo>
                  <a:cubicBezTo>
                    <a:pt x="126808" y="106939"/>
                    <a:pt x="123474" y="106769"/>
                    <a:pt x="120276" y="106769"/>
                  </a:cubicBezTo>
                  <a:cubicBezTo>
                    <a:pt x="103798" y="106769"/>
                    <a:pt x="90908" y="111294"/>
                    <a:pt x="84084" y="114219"/>
                  </a:cubicBezTo>
                  <a:cubicBezTo>
                    <a:pt x="89882" y="114401"/>
                    <a:pt x="93579" y="117962"/>
                    <a:pt x="95131" y="119788"/>
                  </a:cubicBezTo>
                  <a:cubicBezTo>
                    <a:pt x="95465" y="120197"/>
                    <a:pt x="95949" y="120405"/>
                    <a:pt x="96444" y="120405"/>
                  </a:cubicBezTo>
                  <a:cubicBezTo>
                    <a:pt x="96695" y="120405"/>
                    <a:pt x="96948" y="120352"/>
                    <a:pt x="97186" y="120244"/>
                  </a:cubicBezTo>
                  <a:cubicBezTo>
                    <a:pt x="100404" y="118784"/>
                    <a:pt x="104901" y="117140"/>
                    <a:pt x="110379" y="116227"/>
                  </a:cubicBezTo>
                  <a:cubicBezTo>
                    <a:pt x="113000" y="115788"/>
                    <a:pt x="115413" y="115591"/>
                    <a:pt x="117832" y="115591"/>
                  </a:cubicBezTo>
                  <a:cubicBezTo>
                    <a:pt x="123712" y="115591"/>
                    <a:pt x="129633" y="116753"/>
                    <a:pt x="138705" y="118418"/>
                  </a:cubicBezTo>
                  <a:cubicBezTo>
                    <a:pt x="144731" y="119537"/>
                    <a:pt x="154112" y="121226"/>
                    <a:pt x="166141" y="123257"/>
                  </a:cubicBezTo>
                  <a:cubicBezTo>
                    <a:pt x="166246" y="123276"/>
                    <a:pt x="166349" y="123285"/>
                    <a:pt x="166451" y="123285"/>
                  </a:cubicBezTo>
                  <a:cubicBezTo>
                    <a:pt x="167461" y="123285"/>
                    <a:pt x="168297" y="122399"/>
                    <a:pt x="168172" y="121363"/>
                  </a:cubicBezTo>
                  <a:cubicBezTo>
                    <a:pt x="163995" y="82423"/>
                    <a:pt x="159795" y="43460"/>
                    <a:pt x="155618" y="4520"/>
                  </a:cubicBezTo>
                  <a:cubicBezTo>
                    <a:pt x="154340" y="3311"/>
                    <a:pt x="153336" y="2352"/>
                    <a:pt x="152080" y="1142"/>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8" name="Google Shape;3171;p42">
              <a:extLst>
                <a:ext uri="{FF2B5EF4-FFF2-40B4-BE49-F238E27FC236}">
                  <a16:creationId xmlns:a16="http://schemas.microsoft.com/office/drawing/2014/main" id="{5EEA8157-1E3C-B01C-015D-F3AE6244D228}"/>
                </a:ext>
              </a:extLst>
            </p:cNvPr>
            <p:cNvSpPr/>
            <p:nvPr/>
          </p:nvSpPr>
          <p:spPr>
            <a:xfrm>
              <a:off x="1459825" y="2961050"/>
              <a:ext cx="82775" cy="1249725"/>
            </a:xfrm>
            <a:custGeom>
              <a:avLst/>
              <a:gdLst/>
              <a:ahLst/>
              <a:cxnLst/>
              <a:rect l="l" t="t" r="r" b="b"/>
              <a:pathLst>
                <a:path w="3311" h="49989" extrusionOk="0">
                  <a:moveTo>
                    <a:pt x="3311" y="1"/>
                  </a:moveTo>
                  <a:lnTo>
                    <a:pt x="3311" y="1"/>
                  </a:lnTo>
                  <a:cubicBezTo>
                    <a:pt x="1987" y="16047"/>
                    <a:pt x="823" y="33896"/>
                    <a:pt x="1" y="49988"/>
                  </a:cubicBezTo>
                  <a:cubicBezTo>
                    <a:pt x="1302" y="33942"/>
                    <a:pt x="2489" y="16070"/>
                    <a:pt x="331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9" name="Google Shape;3172;p42">
              <a:extLst>
                <a:ext uri="{FF2B5EF4-FFF2-40B4-BE49-F238E27FC236}">
                  <a16:creationId xmlns:a16="http://schemas.microsoft.com/office/drawing/2014/main" id="{8C590652-FFE3-9182-1D3F-5BAD6ECD749D}"/>
                </a:ext>
              </a:extLst>
            </p:cNvPr>
            <p:cNvSpPr/>
            <p:nvPr/>
          </p:nvSpPr>
          <p:spPr>
            <a:xfrm>
              <a:off x="5317875" y="3006700"/>
              <a:ext cx="132425" cy="1245725"/>
            </a:xfrm>
            <a:custGeom>
              <a:avLst/>
              <a:gdLst/>
              <a:ahLst/>
              <a:cxnLst/>
              <a:rect l="l" t="t" r="r" b="b"/>
              <a:pathLst>
                <a:path w="5297" h="49829" extrusionOk="0">
                  <a:moveTo>
                    <a:pt x="1" y="1"/>
                  </a:moveTo>
                  <a:lnTo>
                    <a:pt x="1" y="1"/>
                  </a:lnTo>
                  <a:cubicBezTo>
                    <a:pt x="1439" y="16047"/>
                    <a:pt x="3333" y="33828"/>
                    <a:pt x="5296" y="49828"/>
                  </a:cubicBezTo>
                  <a:cubicBezTo>
                    <a:pt x="3836" y="33782"/>
                    <a:pt x="1941" y="15978"/>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0" name="Google Shape;3173;p42">
              <a:extLst>
                <a:ext uri="{FF2B5EF4-FFF2-40B4-BE49-F238E27FC236}">
                  <a16:creationId xmlns:a16="http://schemas.microsoft.com/office/drawing/2014/main" id="{D81DD7AA-EA30-C14F-E7D4-70C0CD7273F0}"/>
                </a:ext>
              </a:extLst>
            </p:cNvPr>
            <p:cNvSpPr/>
            <p:nvPr/>
          </p:nvSpPr>
          <p:spPr>
            <a:xfrm>
              <a:off x="4603450" y="4103025"/>
              <a:ext cx="582650" cy="148825"/>
            </a:xfrm>
            <a:custGeom>
              <a:avLst/>
              <a:gdLst/>
              <a:ahLst/>
              <a:cxnLst/>
              <a:rect l="l" t="t" r="r" b="b"/>
              <a:pathLst>
                <a:path w="23306" h="5953" extrusionOk="0">
                  <a:moveTo>
                    <a:pt x="5249" y="0"/>
                  </a:moveTo>
                  <a:cubicBezTo>
                    <a:pt x="3491" y="0"/>
                    <a:pt x="1733" y="156"/>
                    <a:pt x="1" y="474"/>
                  </a:cubicBezTo>
                  <a:cubicBezTo>
                    <a:pt x="1341" y="316"/>
                    <a:pt x="2688" y="238"/>
                    <a:pt x="4032" y="238"/>
                  </a:cubicBezTo>
                  <a:cubicBezTo>
                    <a:pt x="10835" y="238"/>
                    <a:pt x="17588" y="2236"/>
                    <a:pt x="23305" y="5953"/>
                  </a:cubicBezTo>
                  <a:cubicBezTo>
                    <a:pt x="22484" y="5336"/>
                    <a:pt x="21639" y="4788"/>
                    <a:pt x="20749" y="4241"/>
                  </a:cubicBezTo>
                  <a:cubicBezTo>
                    <a:pt x="16095" y="1483"/>
                    <a:pt x="10672" y="0"/>
                    <a:pt x="5249"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1" name="Google Shape;3174;p42">
              <a:extLst>
                <a:ext uri="{FF2B5EF4-FFF2-40B4-BE49-F238E27FC236}">
                  <a16:creationId xmlns:a16="http://schemas.microsoft.com/office/drawing/2014/main" id="{A545D285-F3C1-9C93-EAE8-74135C45070F}"/>
                </a:ext>
              </a:extLst>
            </p:cNvPr>
            <p:cNvSpPr/>
            <p:nvPr/>
          </p:nvSpPr>
          <p:spPr>
            <a:xfrm>
              <a:off x="3430800" y="1319350"/>
              <a:ext cx="1960725" cy="2890275"/>
            </a:xfrm>
            <a:custGeom>
              <a:avLst/>
              <a:gdLst/>
              <a:ahLst/>
              <a:cxnLst/>
              <a:rect l="l" t="t" r="r" b="b"/>
              <a:pathLst>
                <a:path w="78429" h="115611" extrusionOk="0">
                  <a:moveTo>
                    <a:pt x="4315" y="1"/>
                  </a:moveTo>
                  <a:lnTo>
                    <a:pt x="4315" y="1"/>
                  </a:lnTo>
                  <a:cubicBezTo>
                    <a:pt x="3082" y="868"/>
                    <a:pt x="2055" y="1735"/>
                    <a:pt x="1165" y="2557"/>
                  </a:cubicBezTo>
                  <a:cubicBezTo>
                    <a:pt x="891" y="2831"/>
                    <a:pt x="526" y="2968"/>
                    <a:pt x="138" y="3013"/>
                  </a:cubicBezTo>
                  <a:cubicBezTo>
                    <a:pt x="297" y="39625"/>
                    <a:pt x="457" y="76237"/>
                    <a:pt x="617" y="112849"/>
                  </a:cubicBezTo>
                  <a:cubicBezTo>
                    <a:pt x="7427" y="109924"/>
                    <a:pt x="20196" y="105400"/>
                    <a:pt x="36655" y="105400"/>
                  </a:cubicBezTo>
                  <a:cubicBezTo>
                    <a:pt x="38953" y="105400"/>
                    <a:pt x="41322" y="105489"/>
                    <a:pt x="43757" y="105681"/>
                  </a:cubicBezTo>
                  <a:cubicBezTo>
                    <a:pt x="59415" y="106914"/>
                    <a:pt x="71398" y="111958"/>
                    <a:pt x="78428" y="115610"/>
                  </a:cubicBezTo>
                  <a:cubicBezTo>
                    <a:pt x="78109" y="111707"/>
                    <a:pt x="77766" y="107804"/>
                    <a:pt x="77447" y="103901"/>
                  </a:cubicBezTo>
                  <a:cubicBezTo>
                    <a:pt x="68454" y="102897"/>
                    <a:pt x="46290" y="99085"/>
                    <a:pt x="27825" y="81258"/>
                  </a:cubicBezTo>
                  <a:cubicBezTo>
                    <a:pt x="1" y="54416"/>
                    <a:pt x="1895" y="16366"/>
                    <a:pt x="4315" y="1"/>
                  </a:cubicBezTo>
                  <a:close/>
                </a:path>
              </a:pathLst>
            </a:custGeom>
            <a:solidFill>
              <a:srgbClr val="802751">
                <a:alpha val="558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2" name="Google Shape;3175;p42">
              <a:extLst>
                <a:ext uri="{FF2B5EF4-FFF2-40B4-BE49-F238E27FC236}">
                  <a16:creationId xmlns:a16="http://schemas.microsoft.com/office/drawing/2014/main" id="{09138F19-FD80-B964-7CFB-C36F173B7E97}"/>
                </a:ext>
              </a:extLst>
            </p:cNvPr>
            <p:cNvSpPr/>
            <p:nvPr/>
          </p:nvSpPr>
          <p:spPr>
            <a:xfrm>
              <a:off x="1543150" y="1390675"/>
              <a:ext cx="69650" cy="1003775"/>
            </a:xfrm>
            <a:custGeom>
              <a:avLst/>
              <a:gdLst/>
              <a:ahLst/>
              <a:cxnLst/>
              <a:rect l="l" t="t" r="r" b="b"/>
              <a:pathLst>
                <a:path w="2786" h="40151" extrusionOk="0">
                  <a:moveTo>
                    <a:pt x="2785" y="1"/>
                  </a:moveTo>
                  <a:lnTo>
                    <a:pt x="2511" y="366"/>
                  </a:lnTo>
                  <a:cubicBezTo>
                    <a:pt x="1530" y="13559"/>
                    <a:pt x="640" y="27391"/>
                    <a:pt x="0" y="40150"/>
                  </a:cubicBezTo>
                  <a:cubicBezTo>
                    <a:pt x="1050" y="27300"/>
                    <a:pt x="2009" y="13308"/>
                    <a:pt x="2785"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3" name="Google Shape;3176;p42">
              <a:extLst>
                <a:ext uri="{FF2B5EF4-FFF2-40B4-BE49-F238E27FC236}">
                  <a16:creationId xmlns:a16="http://schemas.microsoft.com/office/drawing/2014/main" id="{7EF35E58-1545-AAE3-6040-131AD8468853}"/>
                </a:ext>
              </a:extLst>
            </p:cNvPr>
            <p:cNvSpPr/>
            <p:nvPr/>
          </p:nvSpPr>
          <p:spPr>
            <a:xfrm>
              <a:off x="1613325" y="1313075"/>
              <a:ext cx="56525" cy="782350"/>
            </a:xfrm>
            <a:custGeom>
              <a:avLst/>
              <a:gdLst/>
              <a:ahLst/>
              <a:cxnLst/>
              <a:rect l="l" t="t" r="r" b="b"/>
              <a:pathLst>
                <a:path w="2261" h="31294" extrusionOk="0">
                  <a:moveTo>
                    <a:pt x="2261" y="0"/>
                  </a:moveTo>
                  <a:lnTo>
                    <a:pt x="1873" y="548"/>
                  </a:lnTo>
                  <a:cubicBezTo>
                    <a:pt x="1142" y="10911"/>
                    <a:pt x="503" y="21433"/>
                    <a:pt x="1" y="31294"/>
                  </a:cubicBezTo>
                  <a:cubicBezTo>
                    <a:pt x="823" y="21274"/>
                    <a:pt x="1599" y="10569"/>
                    <a:pt x="226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4" name="Google Shape;3177;p42">
              <a:extLst>
                <a:ext uri="{FF2B5EF4-FFF2-40B4-BE49-F238E27FC236}">
                  <a16:creationId xmlns:a16="http://schemas.microsoft.com/office/drawing/2014/main" id="{7AE2D71B-0A46-4FEC-5278-E316E98C4BBE}"/>
                </a:ext>
              </a:extLst>
            </p:cNvPr>
            <p:cNvSpPr/>
            <p:nvPr/>
          </p:nvSpPr>
          <p:spPr>
            <a:xfrm>
              <a:off x="5180350" y="1346750"/>
              <a:ext cx="100475" cy="908450"/>
            </a:xfrm>
            <a:custGeom>
              <a:avLst/>
              <a:gdLst/>
              <a:ahLst/>
              <a:cxnLst/>
              <a:rect l="l" t="t" r="r" b="b"/>
              <a:pathLst>
                <a:path w="4019" h="36338" extrusionOk="0">
                  <a:moveTo>
                    <a:pt x="1" y="0"/>
                  </a:moveTo>
                  <a:cubicBezTo>
                    <a:pt x="1211" y="12143"/>
                    <a:pt x="2603" y="24720"/>
                    <a:pt x="4018" y="36338"/>
                  </a:cubicBezTo>
                  <a:cubicBezTo>
                    <a:pt x="2968" y="24788"/>
                    <a:pt x="1713" y="12349"/>
                    <a:pt x="343" y="320"/>
                  </a:cubicBezTo>
                  <a:cubicBezTo>
                    <a:pt x="229" y="206"/>
                    <a:pt x="115" y="91"/>
                    <a:pt x="1"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5" name="Google Shape;3178;p42">
              <a:extLst>
                <a:ext uri="{FF2B5EF4-FFF2-40B4-BE49-F238E27FC236}">
                  <a16:creationId xmlns:a16="http://schemas.microsoft.com/office/drawing/2014/main" id="{A1341A55-62FA-D647-EA2E-0E4E0F7A1A44}"/>
                </a:ext>
              </a:extLst>
            </p:cNvPr>
            <p:cNvSpPr/>
            <p:nvPr/>
          </p:nvSpPr>
          <p:spPr>
            <a:xfrm>
              <a:off x="1374250" y="4066375"/>
              <a:ext cx="176350" cy="278500"/>
            </a:xfrm>
            <a:custGeom>
              <a:avLst/>
              <a:gdLst/>
              <a:ahLst/>
              <a:cxnLst/>
              <a:rect l="l" t="t" r="r" b="b"/>
              <a:pathLst>
                <a:path w="7054" h="11140" extrusionOk="0">
                  <a:moveTo>
                    <a:pt x="7053" y="0"/>
                  </a:moveTo>
                  <a:cubicBezTo>
                    <a:pt x="4588" y="3584"/>
                    <a:pt x="2237" y="7282"/>
                    <a:pt x="0" y="11048"/>
                  </a:cubicBezTo>
                  <a:cubicBezTo>
                    <a:pt x="91" y="11093"/>
                    <a:pt x="206" y="11116"/>
                    <a:pt x="297" y="11139"/>
                  </a:cubicBezTo>
                  <a:cubicBezTo>
                    <a:pt x="2671" y="7487"/>
                    <a:pt x="4930" y="3766"/>
                    <a:pt x="7053"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6" name="Google Shape;3179;p42">
              <a:extLst>
                <a:ext uri="{FF2B5EF4-FFF2-40B4-BE49-F238E27FC236}">
                  <a16:creationId xmlns:a16="http://schemas.microsoft.com/office/drawing/2014/main" id="{56B77B05-647F-6031-3EBE-D0067B73D86C}"/>
                </a:ext>
              </a:extLst>
            </p:cNvPr>
            <p:cNvSpPr/>
            <p:nvPr/>
          </p:nvSpPr>
          <p:spPr>
            <a:xfrm>
              <a:off x="5391500" y="4209600"/>
              <a:ext cx="132975" cy="156375"/>
            </a:xfrm>
            <a:custGeom>
              <a:avLst/>
              <a:gdLst/>
              <a:ahLst/>
              <a:cxnLst/>
              <a:rect l="l" t="t" r="r" b="b"/>
              <a:pathLst>
                <a:path w="5319" h="6255" extrusionOk="0">
                  <a:moveTo>
                    <a:pt x="0" y="0"/>
                  </a:moveTo>
                  <a:cubicBezTo>
                    <a:pt x="1575" y="2146"/>
                    <a:pt x="3242" y="4223"/>
                    <a:pt x="4999" y="6255"/>
                  </a:cubicBezTo>
                  <a:cubicBezTo>
                    <a:pt x="5113" y="6209"/>
                    <a:pt x="5227" y="6186"/>
                    <a:pt x="5319" y="6118"/>
                  </a:cubicBezTo>
                  <a:cubicBezTo>
                    <a:pt x="3630" y="3995"/>
                    <a:pt x="1872" y="1941"/>
                    <a:pt x="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7" name="Google Shape;3180;p42">
              <a:extLst>
                <a:ext uri="{FF2B5EF4-FFF2-40B4-BE49-F238E27FC236}">
                  <a16:creationId xmlns:a16="http://schemas.microsoft.com/office/drawing/2014/main" id="{A195E1E1-3A2F-4EE1-60E0-A5F4E272C5BF}"/>
                </a:ext>
              </a:extLst>
            </p:cNvPr>
            <p:cNvSpPr/>
            <p:nvPr/>
          </p:nvSpPr>
          <p:spPr>
            <a:xfrm>
              <a:off x="2492100" y="4013300"/>
              <a:ext cx="761825" cy="176925"/>
            </a:xfrm>
            <a:custGeom>
              <a:avLst/>
              <a:gdLst/>
              <a:ahLst/>
              <a:cxnLst/>
              <a:rect l="l" t="t" r="r" b="b"/>
              <a:pathLst>
                <a:path w="30473" h="7077" extrusionOk="0">
                  <a:moveTo>
                    <a:pt x="1" y="1"/>
                  </a:moveTo>
                  <a:lnTo>
                    <a:pt x="1" y="1"/>
                  </a:lnTo>
                  <a:cubicBezTo>
                    <a:pt x="10409" y="731"/>
                    <a:pt x="20681" y="3128"/>
                    <a:pt x="30336" y="7076"/>
                  </a:cubicBezTo>
                  <a:cubicBezTo>
                    <a:pt x="30381" y="7054"/>
                    <a:pt x="30427" y="7031"/>
                    <a:pt x="30473" y="7008"/>
                  </a:cubicBezTo>
                  <a:cubicBezTo>
                    <a:pt x="29971" y="6780"/>
                    <a:pt x="29468" y="6551"/>
                    <a:pt x="28966" y="6346"/>
                  </a:cubicBezTo>
                  <a:cubicBezTo>
                    <a:pt x="19836" y="2443"/>
                    <a:pt x="9930" y="229"/>
                    <a:pt x="1"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8" name="Google Shape;3181;p42">
              <a:extLst>
                <a:ext uri="{FF2B5EF4-FFF2-40B4-BE49-F238E27FC236}">
                  <a16:creationId xmlns:a16="http://schemas.microsoft.com/office/drawing/2014/main" id="{6E13D6A2-1CCC-F5AA-5234-17E9AED1EEF9}"/>
                </a:ext>
              </a:extLst>
            </p:cNvPr>
            <p:cNvSpPr/>
            <p:nvPr/>
          </p:nvSpPr>
          <p:spPr>
            <a:xfrm>
              <a:off x="2533775" y="4111450"/>
              <a:ext cx="649400" cy="132975"/>
            </a:xfrm>
            <a:custGeom>
              <a:avLst/>
              <a:gdLst/>
              <a:ahLst/>
              <a:cxnLst/>
              <a:rect l="l" t="t" r="r" b="b"/>
              <a:pathLst>
                <a:path w="25976" h="5319" extrusionOk="0">
                  <a:moveTo>
                    <a:pt x="0" y="1"/>
                  </a:moveTo>
                  <a:cubicBezTo>
                    <a:pt x="8788" y="594"/>
                    <a:pt x="17462" y="2397"/>
                    <a:pt x="25747" y="5319"/>
                  </a:cubicBezTo>
                  <a:cubicBezTo>
                    <a:pt x="25816" y="5250"/>
                    <a:pt x="25884" y="5182"/>
                    <a:pt x="25975" y="5113"/>
                  </a:cubicBezTo>
                  <a:cubicBezTo>
                    <a:pt x="17690" y="1963"/>
                    <a:pt x="8856" y="206"/>
                    <a:pt x="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9" name="Google Shape;3182;p42">
              <a:extLst>
                <a:ext uri="{FF2B5EF4-FFF2-40B4-BE49-F238E27FC236}">
                  <a16:creationId xmlns:a16="http://schemas.microsoft.com/office/drawing/2014/main" id="{486CD07D-D85F-08A3-973D-FB12EDD77166}"/>
                </a:ext>
              </a:extLst>
            </p:cNvPr>
            <p:cNvSpPr/>
            <p:nvPr/>
          </p:nvSpPr>
          <p:spPr>
            <a:xfrm>
              <a:off x="3708700" y="4121150"/>
              <a:ext cx="599200" cy="149525"/>
            </a:xfrm>
            <a:custGeom>
              <a:avLst/>
              <a:gdLst/>
              <a:ahLst/>
              <a:cxnLst/>
              <a:rect l="l" t="t" r="r" b="b"/>
              <a:pathLst>
                <a:path w="23968" h="5981" extrusionOk="0">
                  <a:moveTo>
                    <a:pt x="23967" y="1"/>
                  </a:moveTo>
                  <a:lnTo>
                    <a:pt x="23967" y="1"/>
                  </a:lnTo>
                  <a:cubicBezTo>
                    <a:pt x="22552" y="92"/>
                    <a:pt x="21137" y="252"/>
                    <a:pt x="19744" y="434"/>
                  </a:cubicBezTo>
                  <a:cubicBezTo>
                    <a:pt x="12965" y="1347"/>
                    <a:pt x="6323" y="3128"/>
                    <a:pt x="1" y="5753"/>
                  </a:cubicBezTo>
                  <a:cubicBezTo>
                    <a:pt x="92" y="5821"/>
                    <a:pt x="160" y="5912"/>
                    <a:pt x="229" y="5981"/>
                  </a:cubicBezTo>
                  <a:cubicBezTo>
                    <a:pt x="7852" y="3013"/>
                    <a:pt x="15841" y="982"/>
                    <a:pt x="2396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0" name="Google Shape;3183;p42">
              <a:extLst>
                <a:ext uri="{FF2B5EF4-FFF2-40B4-BE49-F238E27FC236}">
                  <a16:creationId xmlns:a16="http://schemas.microsoft.com/office/drawing/2014/main" id="{3F124B57-67F3-6253-A9CD-E0230B6B4606}"/>
                </a:ext>
              </a:extLst>
            </p:cNvPr>
            <p:cNvSpPr/>
            <p:nvPr/>
          </p:nvSpPr>
          <p:spPr>
            <a:xfrm>
              <a:off x="3639075" y="4091475"/>
              <a:ext cx="352675" cy="119850"/>
            </a:xfrm>
            <a:custGeom>
              <a:avLst/>
              <a:gdLst/>
              <a:ahLst/>
              <a:cxnLst/>
              <a:rect l="l" t="t" r="r" b="b"/>
              <a:pathLst>
                <a:path w="14107" h="4794" extrusionOk="0">
                  <a:moveTo>
                    <a:pt x="14107" y="1"/>
                  </a:moveTo>
                  <a:lnTo>
                    <a:pt x="14107" y="1"/>
                  </a:lnTo>
                  <a:cubicBezTo>
                    <a:pt x="12715" y="297"/>
                    <a:pt x="11345" y="640"/>
                    <a:pt x="9975" y="1028"/>
                  </a:cubicBezTo>
                  <a:cubicBezTo>
                    <a:pt x="6575" y="1964"/>
                    <a:pt x="3242" y="3151"/>
                    <a:pt x="1" y="4543"/>
                  </a:cubicBezTo>
                  <a:cubicBezTo>
                    <a:pt x="138" y="4611"/>
                    <a:pt x="252" y="4703"/>
                    <a:pt x="366" y="4794"/>
                  </a:cubicBezTo>
                  <a:cubicBezTo>
                    <a:pt x="4817" y="2854"/>
                    <a:pt x="9405" y="1256"/>
                    <a:pt x="14107"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92" name="Google Shape;3185;p42">
            <a:extLst>
              <a:ext uri="{FF2B5EF4-FFF2-40B4-BE49-F238E27FC236}">
                <a16:creationId xmlns:a16="http://schemas.microsoft.com/office/drawing/2014/main" id="{F366E879-34D1-A374-2934-1ABF1C0AF099}"/>
              </a:ext>
            </a:extLst>
          </p:cNvPr>
          <p:cNvSpPr txBox="1">
            <a:spLocks/>
          </p:cNvSpPr>
          <p:nvPr/>
        </p:nvSpPr>
        <p:spPr>
          <a:xfrm>
            <a:off x="2830894" y="3559355"/>
            <a:ext cx="6630168" cy="1028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Atma"/>
              <a:buNone/>
              <a:defRPr sz="6667" b="0" i="0" u="none" strike="noStrike" cap="none">
                <a:solidFill>
                  <a:schemeClr val="lt1"/>
                </a:solidFill>
                <a:latin typeface="Atma"/>
                <a:ea typeface="Atma"/>
                <a:cs typeface="Atma"/>
                <a:sym typeface="Atma"/>
              </a:defRPr>
            </a:lvl1pPr>
            <a:lvl2pPr marR="0" lvl="1"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600"/>
              <a:buFont typeface="Bebas Neue"/>
              <a:buNone/>
              <a:defRPr sz="4800" b="0" i="0" u="none" strike="noStrike" cap="none">
                <a:solidFill>
                  <a:schemeClr val="dk1"/>
                </a:solidFill>
                <a:latin typeface="Bebas Neue"/>
                <a:ea typeface="Bebas Neue"/>
                <a:cs typeface="Bebas Neue"/>
                <a:sym typeface="Bebas Neue"/>
              </a:defRPr>
            </a:lvl9pPr>
          </a:lstStyle>
          <a:p>
            <a:pPr algn="ctr"/>
            <a:r>
              <a:rPr lang="en-US" sz="6000" b="1" kern="0">
                <a:solidFill>
                  <a:schemeClr val="accent1">
                    <a:lumMod val="50000"/>
                  </a:schemeClr>
                </a:solidFill>
                <a:latin typeface="Times New Roman" panose="02020603050405020304" pitchFamily="18" charset="0"/>
                <a:ea typeface="Times New Roman" panose="02020603050405020304" pitchFamily="18" charset="0"/>
              </a:rPr>
              <a:t>Liên hệ, mở rộng</a:t>
            </a:r>
            <a:endParaRPr lang="en-US" sz="6000" b="1" kern="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94" name="Google Shape;3188;p42">
            <a:extLst>
              <a:ext uri="{FF2B5EF4-FFF2-40B4-BE49-F238E27FC236}">
                <a16:creationId xmlns:a16="http://schemas.microsoft.com/office/drawing/2014/main" id="{89508BB1-8C72-9394-86F4-A17B22090E8A}"/>
              </a:ext>
            </a:extLst>
          </p:cNvPr>
          <p:cNvGrpSpPr/>
          <p:nvPr/>
        </p:nvGrpSpPr>
        <p:grpSpPr>
          <a:xfrm>
            <a:off x="9153236" y="2312877"/>
            <a:ext cx="1670805" cy="2733065"/>
            <a:chOff x="6812802" y="1734657"/>
            <a:chExt cx="1253104" cy="2049799"/>
          </a:xfrm>
        </p:grpSpPr>
        <p:sp>
          <p:nvSpPr>
            <p:cNvPr id="395" name="Google Shape;3189;p42">
              <a:extLst>
                <a:ext uri="{FF2B5EF4-FFF2-40B4-BE49-F238E27FC236}">
                  <a16:creationId xmlns:a16="http://schemas.microsoft.com/office/drawing/2014/main" id="{C44C61F5-B3E1-5931-AC32-1BC9309AC6A1}"/>
                </a:ext>
              </a:extLst>
            </p:cNvPr>
            <p:cNvSpPr/>
            <p:nvPr/>
          </p:nvSpPr>
          <p:spPr>
            <a:xfrm flipH="1">
              <a:off x="6812802" y="2308955"/>
              <a:ext cx="227831" cy="280338"/>
            </a:xfrm>
            <a:custGeom>
              <a:avLst/>
              <a:gdLst/>
              <a:ahLst/>
              <a:cxnLst/>
              <a:rect l="l" t="t" r="r" b="b"/>
              <a:pathLst>
                <a:path w="9433" h="11607" extrusionOk="0">
                  <a:moveTo>
                    <a:pt x="3299" y="0"/>
                  </a:moveTo>
                  <a:cubicBezTo>
                    <a:pt x="1540" y="0"/>
                    <a:pt x="941" y="1490"/>
                    <a:pt x="941" y="1490"/>
                  </a:cubicBezTo>
                  <a:cubicBezTo>
                    <a:pt x="0" y="2716"/>
                    <a:pt x="1578" y="11606"/>
                    <a:pt x="3824" y="11606"/>
                  </a:cubicBezTo>
                  <a:cubicBezTo>
                    <a:pt x="3919" y="11606"/>
                    <a:pt x="4016" y="11590"/>
                    <a:pt x="4114" y="11556"/>
                  </a:cubicBezTo>
                  <a:cubicBezTo>
                    <a:pt x="6511" y="10757"/>
                    <a:pt x="9432" y="2152"/>
                    <a:pt x="4845" y="326"/>
                  </a:cubicBezTo>
                  <a:cubicBezTo>
                    <a:pt x="4251" y="93"/>
                    <a:pt x="3739" y="0"/>
                    <a:pt x="3299"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6" name="Google Shape;3190;p42">
              <a:extLst>
                <a:ext uri="{FF2B5EF4-FFF2-40B4-BE49-F238E27FC236}">
                  <a16:creationId xmlns:a16="http://schemas.microsoft.com/office/drawing/2014/main" id="{B22956A1-88E6-F3E5-0806-AEDD0A6EFD5E}"/>
                </a:ext>
              </a:extLst>
            </p:cNvPr>
            <p:cNvSpPr/>
            <p:nvPr/>
          </p:nvSpPr>
          <p:spPr>
            <a:xfrm flipH="1">
              <a:off x="6920861" y="2355642"/>
              <a:ext cx="89316" cy="177086"/>
            </a:xfrm>
            <a:custGeom>
              <a:avLst/>
              <a:gdLst/>
              <a:ahLst/>
              <a:cxnLst/>
              <a:rect l="l" t="t" r="r" b="b"/>
              <a:pathLst>
                <a:path w="3698" h="7332" extrusionOk="0">
                  <a:moveTo>
                    <a:pt x="2984" y="3950"/>
                  </a:moveTo>
                  <a:cubicBezTo>
                    <a:pt x="2994" y="3961"/>
                    <a:pt x="3003" y="3973"/>
                    <a:pt x="3013" y="3985"/>
                  </a:cubicBezTo>
                  <a:cubicBezTo>
                    <a:pt x="3013" y="3985"/>
                    <a:pt x="3013" y="3969"/>
                    <a:pt x="2984" y="3950"/>
                  </a:cubicBezTo>
                  <a:close/>
                  <a:moveTo>
                    <a:pt x="3630" y="1"/>
                  </a:moveTo>
                  <a:cubicBezTo>
                    <a:pt x="3506" y="1"/>
                    <a:pt x="3133" y="84"/>
                    <a:pt x="2671" y="288"/>
                  </a:cubicBezTo>
                  <a:cubicBezTo>
                    <a:pt x="2100" y="562"/>
                    <a:pt x="1438" y="1064"/>
                    <a:pt x="981" y="1657"/>
                  </a:cubicBezTo>
                  <a:cubicBezTo>
                    <a:pt x="479" y="2251"/>
                    <a:pt x="183" y="2890"/>
                    <a:pt x="68" y="3461"/>
                  </a:cubicBezTo>
                  <a:cubicBezTo>
                    <a:pt x="23" y="3597"/>
                    <a:pt x="23" y="3666"/>
                    <a:pt x="0" y="3940"/>
                  </a:cubicBezTo>
                  <a:cubicBezTo>
                    <a:pt x="0" y="4122"/>
                    <a:pt x="23" y="4305"/>
                    <a:pt x="46" y="4488"/>
                  </a:cubicBezTo>
                  <a:cubicBezTo>
                    <a:pt x="68" y="4807"/>
                    <a:pt x="114" y="5035"/>
                    <a:pt x="137" y="5195"/>
                  </a:cubicBezTo>
                  <a:cubicBezTo>
                    <a:pt x="342" y="5013"/>
                    <a:pt x="548" y="4876"/>
                    <a:pt x="708" y="4739"/>
                  </a:cubicBezTo>
                  <a:cubicBezTo>
                    <a:pt x="799" y="4670"/>
                    <a:pt x="890" y="4602"/>
                    <a:pt x="981" y="4533"/>
                  </a:cubicBezTo>
                  <a:cubicBezTo>
                    <a:pt x="1050" y="4465"/>
                    <a:pt x="1096" y="4465"/>
                    <a:pt x="1141" y="4419"/>
                  </a:cubicBezTo>
                  <a:cubicBezTo>
                    <a:pt x="1255" y="4374"/>
                    <a:pt x="1347" y="4305"/>
                    <a:pt x="1438" y="4282"/>
                  </a:cubicBezTo>
                  <a:cubicBezTo>
                    <a:pt x="1472" y="4248"/>
                    <a:pt x="1489" y="4242"/>
                    <a:pt x="1501" y="4242"/>
                  </a:cubicBezTo>
                  <a:cubicBezTo>
                    <a:pt x="1506" y="4242"/>
                    <a:pt x="1511" y="4244"/>
                    <a:pt x="1515" y="4244"/>
                  </a:cubicBezTo>
                  <a:cubicBezTo>
                    <a:pt x="1519" y="4244"/>
                    <a:pt x="1524" y="4242"/>
                    <a:pt x="1529" y="4237"/>
                  </a:cubicBezTo>
                  <a:cubicBezTo>
                    <a:pt x="1621" y="4214"/>
                    <a:pt x="1643" y="4191"/>
                    <a:pt x="1643" y="4191"/>
                  </a:cubicBezTo>
                  <a:lnTo>
                    <a:pt x="1758" y="4191"/>
                  </a:lnTo>
                  <a:cubicBezTo>
                    <a:pt x="1771" y="4195"/>
                    <a:pt x="1786" y="4196"/>
                    <a:pt x="1802" y="4196"/>
                  </a:cubicBezTo>
                  <a:cubicBezTo>
                    <a:pt x="1812" y="4196"/>
                    <a:pt x="1823" y="4196"/>
                    <a:pt x="1834" y="4196"/>
                  </a:cubicBezTo>
                  <a:cubicBezTo>
                    <a:pt x="1892" y="4196"/>
                    <a:pt x="1963" y="4206"/>
                    <a:pt x="2054" y="4328"/>
                  </a:cubicBezTo>
                  <a:lnTo>
                    <a:pt x="2077" y="4374"/>
                  </a:lnTo>
                  <a:lnTo>
                    <a:pt x="2100" y="4374"/>
                  </a:lnTo>
                  <a:cubicBezTo>
                    <a:pt x="2123" y="4419"/>
                    <a:pt x="2214" y="4510"/>
                    <a:pt x="2191" y="4533"/>
                  </a:cubicBezTo>
                  <a:cubicBezTo>
                    <a:pt x="2214" y="4579"/>
                    <a:pt x="2100" y="4716"/>
                    <a:pt x="1826" y="4899"/>
                  </a:cubicBezTo>
                  <a:cubicBezTo>
                    <a:pt x="1575" y="5081"/>
                    <a:pt x="1164" y="5309"/>
                    <a:pt x="936" y="5697"/>
                  </a:cubicBezTo>
                  <a:cubicBezTo>
                    <a:pt x="753" y="6017"/>
                    <a:pt x="639" y="6382"/>
                    <a:pt x="776" y="6725"/>
                  </a:cubicBezTo>
                  <a:cubicBezTo>
                    <a:pt x="936" y="7067"/>
                    <a:pt x="1347" y="7272"/>
                    <a:pt x="1780" y="7318"/>
                  </a:cubicBezTo>
                  <a:cubicBezTo>
                    <a:pt x="1867" y="7327"/>
                    <a:pt x="1954" y="7332"/>
                    <a:pt x="2039" y="7332"/>
                  </a:cubicBezTo>
                  <a:cubicBezTo>
                    <a:pt x="2382" y="7332"/>
                    <a:pt x="2707" y="7259"/>
                    <a:pt x="2944" y="7113"/>
                  </a:cubicBezTo>
                  <a:cubicBezTo>
                    <a:pt x="3264" y="6953"/>
                    <a:pt x="3333" y="6725"/>
                    <a:pt x="3355" y="6610"/>
                  </a:cubicBezTo>
                  <a:cubicBezTo>
                    <a:pt x="3355" y="6473"/>
                    <a:pt x="3333" y="6405"/>
                    <a:pt x="3310" y="6405"/>
                  </a:cubicBezTo>
                  <a:cubicBezTo>
                    <a:pt x="3218" y="6405"/>
                    <a:pt x="3241" y="6747"/>
                    <a:pt x="2785" y="6930"/>
                  </a:cubicBezTo>
                  <a:cubicBezTo>
                    <a:pt x="2636" y="6975"/>
                    <a:pt x="2449" y="7009"/>
                    <a:pt x="2260" y="7009"/>
                  </a:cubicBezTo>
                  <a:cubicBezTo>
                    <a:pt x="2160" y="7009"/>
                    <a:pt x="2058" y="6999"/>
                    <a:pt x="1963" y="6976"/>
                  </a:cubicBezTo>
                  <a:cubicBezTo>
                    <a:pt x="1689" y="6907"/>
                    <a:pt x="1461" y="6747"/>
                    <a:pt x="1415" y="6542"/>
                  </a:cubicBezTo>
                  <a:cubicBezTo>
                    <a:pt x="1370" y="6336"/>
                    <a:pt x="1461" y="6085"/>
                    <a:pt x="1643" y="5857"/>
                  </a:cubicBezTo>
                  <a:cubicBezTo>
                    <a:pt x="1758" y="5675"/>
                    <a:pt x="2054" y="5515"/>
                    <a:pt x="2374" y="5332"/>
                  </a:cubicBezTo>
                  <a:cubicBezTo>
                    <a:pt x="2648" y="5150"/>
                    <a:pt x="3059" y="4899"/>
                    <a:pt x="3150" y="4556"/>
                  </a:cubicBezTo>
                  <a:cubicBezTo>
                    <a:pt x="3218" y="4214"/>
                    <a:pt x="3036" y="4031"/>
                    <a:pt x="2967" y="3940"/>
                  </a:cubicBezTo>
                  <a:lnTo>
                    <a:pt x="2967" y="3940"/>
                  </a:lnTo>
                  <a:cubicBezTo>
                    <a:pt x="2974" y="3943"/>
                    <a:pt x="2980" y="3946"/>
                    <a:pt x="2984" y="3950"/>
                  </a:cubicBezTo>
                  <a:lnTo>
                    <a:pt x="2984" y="3950"/>
                  </a:lnTo>
                  <a:cubicBezTo>
                    <a:pt x="2907" y="3852"/>
                    <a:pt x="2843" y="3770"/>
                    <a:pt x="2762" y="3689"/>
                  </a:cubicBezTo>
                  <a:cubicBezTo>
                    <a:pt x="2648" y="3620"/>
                    <a:pt x="2534" y="3575"/>
                    <a:pt x="2419" y="3529"/>
                  </a:cubicBezTo>
                  <a:cubicBezTo>
                    <a:pt x="2231" y="3478"/>
                    <a:pt x="2069" y="3452"/>
                    <a:pt x="1951" y="3452"/>
                  </a:cubicBezTo>
                  <a:cubicBezTo>
                    <a:pt x="1912" y="3452"/>
                    <a:pt x="1877" y="3455"/>
                    <a:pt x="1849" y="3461"/>
                  </a:cubicBezTo>
                  <a:cubicBezTo>
                    <a:pt x="1575" y="3483"/>
                    <a:pt x="1506" y="3506"/>
                    <a:pt x="1506" y="3506"/>
                  </a:cubicBezTo>
                  <a:cubicBezTo>
                    <a:pt x="1506" y="3506"/>
                    <a:pt x="1461" y="3506"/>
                    <a:pt x="1255" y="3575"/>
                  </a:cubicBezTo>
                  <a:cubicBezTo>
                    <a:pt x="1210" y="3575"/>
                    <a:pt x="1118" y="3597"/>
                    <a:pt x="1096" y="3620"/>
                  </a:cubicBezTo>
                  <a:cubicBezTo>
                    <a:pt x="1073" y="3620"/>
                    <a:pt x="1050" y="3643"/>
                    <a:pt x="1027" y="3643"/>
                  </a:cubicBezTo>
                  <a:cubicBezTo>
                    <a:pt x="959" y="3666"/>
                    <a:pt x="1004" y="3666"/>
                    <a:pt x="1004" y="3666"/>
                  </a:cubicBezTo>
                  <a:cubicBezTo>
                    <a:pt x="981" y="3689"/>
                    <a:pt x="981" y="3689"/>
                    <a:pt x="959" y="3689"/>
                  </a:cubicBezTo>
                  <a:cubicBezTo>
                    <a:pt x="959" y="3685"/>
                    <a:pt x="958" y="3684"/>
                    <a:pt x="957" y="3684"/>
                  </a:cubicBezTo>
                  <a:cubicBezTo>
                    <a:pt x="957" y="3684"/>
                    <a:pt x="956" y="3685"/>
                    <a:pt x="955" y="3685"/>
                  </a:cubicBezTo>
                  <a:cubicBezTo>
                    <a:pt x="949" y="3685"/>
                    <a:pt x="942" y="3668"/>
                    <a:pt x="959" y="3438"/>
                  </a:cubicBezTo>
                  <a:cubicBezTo>
                    <a:pt x="1004" y="2958"/>
                    <a:pt x="1210" y="2365"/>
                    <a:pt x="1552" y="1817"/>
                  </a:cubicBezTo>
                  <a:cubicBezTo>
                    <a:pt x="1895" y="1269"/>
                    <a:pt x="2419" y="790"/>
                    <a:pt x="2876" y="493"/>
                  </a:cubicBezTo>
                  <a:cubicBezTo>
                    <a:pt x="3333" y="174"/>
                    <a:pt x="3698" y="60"/>
                    <a:pt x="3675" y="14"/>
                  </a:cubicBezTo>
                  <a:cubicBezTo>
                    <a:pt x="3675" y="5"/>
                    <a:pt x="3659" y="1"/>
                    <a:pt x="363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7" name="Google Shape;3191;p42">
              <a:extLst>
                <a:ext uri="{FF2B5EF4-FFF2-40B4-BE49-F238E27FC236}">
                  <a16:creationId xmlns:a16="http://schemas.microsoft.com/office/drawing/2014/main" id="{A9CF4325-96AB-FE89-E7C6-537D607AE75B}"/>
                </a:ext>
              </a:extLst>
            </p:cNvPr>
            <p:cNvSpPr/>
            <p:nvPr/>
          </p:nvSpPr>
          <p:spPr>
            <a:xfrm flipH="1">
              <a:off x="6885574" y="2359554"/>
              <a:ext cx="135375" cy="172280"/>
            </a:xfrm>
            <a:custGeom>
              <a:avLst/>
              <a:gdLst/>
              <a:ahLst/>
              <a:cxnLst/>
              <a:rect l="l" t="t" r="r" b="b"/>
              <a:pathLst>
                <a:path w="5605" h="7133" extrusionOk="0">
                  <a:moveTo>
                    <a:pt x="3670" y="0"/>
                  </a:moveTo>
                  <a:cubicBezTo>
                    <a:pt x="2361" y="0"/>
                    <a:pt x="1336" y="2180"/>
                    <a:pt x="1336" y="2180"/>
                  </a:cubicBezTo>
                  <a:cubicBezTo>
                    <a:pt x="1336" y="2180"/>
                    <a:pt x="1" y="7132"/>
                    <a:pt x="2301" y="7132"/>
                  </a:cubicBezTo>
                  <a:cubicBezTo>
                    <a:pt x="2425" y="7132"/>
                    <a:pt x="2560" y="7118"/>
                    <a:pt x="2706" y="7088"/>
                  </a:cubicBezTo>
                  <a:cubicBezTo>
                    <a:pt x="5559" y="6494"/>
                    <a:pt x="5605" y="628"/>
                    <a:pt x="4098" y="80"/>
                  </a:cubicBezTo>
                  <a:cubicBezTo>
                    <a:pt x="3953" y="25"/>
                    <a:pt x="3810" y="0"/>
                    <a:pt x="3670"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8" name="Google Shape;3192;p42">
              <a:extLst>
                <a:ext uri="{FF2B5EF4-FFF2-40B4-BE49-F238E27FC236}">
                  <a16:creationId xmlns:a16="http://schemas.microsoft.com/office/drawing/2014/main" id="{3D6ECA95-3CB2-BD0D-A39B-FC5295C34CFB}"/>
                </a:ext>
              </a:extLst>
            </p:cNvPr>
            <p:cNvSpPr/>
            <p:nvPr/>
          </p:nvSpPr>
          <p:spPr>
            <a:xfrm flipH="1">
              <a:off x="6838163" y="1962004"/>
              <a:ext cx="1227744" cy="972766"/>
            </a:xfrm>
            <a:custGeom>
              <a:avLst/>
              <a:gdLst/>
              <a:ahLst/>
              <a:cxnLst/>
              <a:rect l="l" t="t" r="r" b="b"/>
              <a:pathLst>
                <a:path w="50833" h="40276" extrusionOk="0">
                  <a:moveTo>
                    <a:pt x="25273" y="0"/>
                  </a:moveTo>
                  <a:cubicBezTo>
                    <a:pt x="18269" y="0"/>
                    <a:pt x="14129" y="3073"/>
                    <a:pt x="14129" y="3073"/>
                  </a:cubicBezTo>
                  <a:cubicBezTo>
                    <a:pt x="2169" y="11062"/>
                    <a:pt x="9062" y="23730"/>
                    <a:pt x="9062" y="23730"/>
                  </a:cubicBezTo>
                  <a:cubicBezTo>
                    <a:pt x="9062" y="23730"/>
                    <a:pt x="7685" y="22460"/>
                    <a:pt x="5842" y="22460"/>
                  </a:cubicBezTo>
                  <a:cubicBezTo>
                    <a:pt x="4857" y="22460"/>
                    <a:pt x="3738" y="22823"/>
                    <a:pt x="2625" y="23936"/>
                  </a:cubicBezTo>
                  <a:cubicBezTo>
                    <a:pt x="1" y="26560"/>
                    <a:pt x="3402" y="32518"/>
                    <a:pt x="7145" y="34001"/>
                  </a:cubicBezTo>
                  <a:cubicBezTo>
                    <a:pt x="8059" y="34360"/>
                    <a:pt x="8838" y="34505"/>
                    <a:pt x="9500" y="34505"/>
                  </a:cubicBezTo>
                  <a:cubicBezTo>
                    <a:pt x="12295" y="34505"/>
                    <a:pt x="13011" y="31924"/>
                    <a:pt x="13011" y="31924"/>
                  </a:cubicBezTo>
                  <a:cubicBezTo>
                    <a:pt x="15021" y="35985"/>
                    <a:pt x="22377" y="40275"/>
                    <a:pt x="30449" y="40275"/>
                  </a:cubicBezTo>
                  <a:cubicBezTo>
                    <a:pt x="31543" y="40275"/>
                    <a:pt x="32650" y="40196"/>
                    <a:pt x="33759" y="40027"/>
                  </a:cubicBezTo>
                  <a:cubicBezTo>
                    <a:pt x="42524" y="38681"/>
                    <a:pt x="50833" y="31422"/>
                    <a:pt x="43962" y="20215"/>
                  </a:cubicBezTo>
                  <a:cubicBezTo>
                    <a:pt x="43186" y="13870"/>
                    <a:pt x="43688" y="4717"/>
                    <a:pt x="33599" y="1384"/>
                  </a:cubicBezTo>
                  <a:cubicBezTo>
                    <a:pt x="30511" y="374"/>
                    <a:pt x="27718" y="0"/>
                    <a:pt x="25273"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9" name="Google Shape;3193;p42">
              <a:extLst>
                <a:ext uri="{FF2B5EF4-FFF2-40B4-BE49-F238E27FC236}">
                  <a16:creationId xmlns:a16="http://schemas.microsoft.com/office/drawing/2014/main" id="{6D99D9E1-D755-C199-3378-3ABC5EE4D4F2}"/>
                </a:ext>
              </a:extLst>
            </p:cNvPr>
            <p:cNvSpPr/>
            <p:nvPr/>
          </p:nvSpPr>
          <p:spPr>
            <a:xfrm flipH="1">
              <a:off x="6838163" y="2090254"/>
              <a:ext cx="899173" cy="844589"/>
            </a:xfrm>
            <a:custGeom>
              <a:avLst/>
              <a:gdLst/>
              <a:ahLst/>
              <a:cxnLst/>
              <a:rect l="l" t="t" r="r" b="b"/>
              <a:pathLst>
                <a:path w="37229" h="34969" extrusionOk="0">
                  <a:moveTo>
                    <a:pt x="26181" y="0"/>
                  </a:moveTo>
                  <a:lnTo>
                    <a:pt x="26181" y="0"/>
                  </a:lnTo>
                  <a:cubicBezTo>
                    <a:pt x="29194" y="4200"/>
                    <a:pt x="29148" y="9747"/>
                    <a:pt x="29673" y="14038"/>
                  </a:cubicBezTo>
                  <a:cubicBezTo>
                    <a:pt x="36544" y="25245"/>
                    <a:pt x="28235" y="32503"/>
                    <a:pt x="19470" y="33850"/>
                  </a:cubicBezTo>
                  <a:cubicBezTo>
                    <a:pt x="18357" y="34021"/>
                    <a:pt x="17246" y="34100"/>
                    <a:pt x="16147" y="34100"/>
                  </a:cubicBezTo>
                  <a:cubicBezTo>
                    <a:pt x="9315" y="34100"/>
                    <a:pt x="2989" y="31020"/>
                    <a:pt x="0" y="27619"/>
                  </a:cubicBezTo>
                  <a:lnTo>
                    <a:pt x="0" y="27619"/>
                  </a:lnTo>
                  <a:cubicBezTo>
                    <a:pt x="2623" y="31354"/>
                    <a:pt x="9415" y="34969"/>
                    <a:pt x="16821" y="34969"/>
                  </a:cubicBezTo>
                  <a:cubicBezTo>
                    <a:pt x="17923" y="34969"/>
                    <a:pt x="19038" y="34889"/>
                    <a:pt x="20155" y="34717"/>
                  </a:cubicBezTo>
                  <a:cubicBezTo>
                    <a:pt x="28920" y="33371"/>
                    <a:pt x="37229" y="26112"/>
                    <a:pt x="30358" y="14905"/>
                  </a:cubicBezTo>
                  <a:cubicBezTo>
                    <a:pt x="29810" y="10317"/>
                    <a:pt x="29902" y="4268"/>
                    <a:pt x="26181" y="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0" name="Google Shape;3194;p42">
              <a:extLst>
                <a:ext uri="{FF2B5EF4-FFF2-40B4-BE49-F238E27FC236}">
                  <a16:creationId xmlns:a16="http://schemas.microsoft.com/office/drawing/2014/main" id="{5BC3CB2D-2CD4-1CEC-ACBD-166F3AF47FD3}"/>
                </a:ext>
              </a:extLst>
            </p:cNvPr>
            <p:cNvSpPr/>
            <p:nvPr/>
          </p:nvSpPr>
          <p:spPr>
            <a:xfrm flipH="1">
              <a:off x="7752745" y="2705491"/>
              <a:ext cx="232661" cy="90016"/>
            </a:xfrm>
            <a:custGeom>
              <a:avLst/>
              <a:gdLst/>
              <a:ahLst/>
              <a:cxnLst/>
              <a:rect l="l" t="t" r="r" b="b"/>
              <a:pathLst>
                <a:path w="9633" h="3727" extrusionOk="0">
                  <a:moveTo>
                    <a:pt x="0" y="0"/>
                  </a:moveTo>
                  <a:cubicBezTo>
                    <a:pt x="1004" y="1438"/>
                    <a:pt x="2374" y="2648"/>
                    <a:pt x="3812" y="3218"/>
                  </a:cubicBezTo>
                  <a:cubicBezTo>
                    <a:pt x="4726" y="3580"/>
                    <a:pt x="5506" y="3726"/>
                    <a:pt x="6169" y="3726"/>
                  </a:cubicBezTo>
                  <a:cubicBezTo>
                    <a:pt x="8517" y="3726"/>
                    <a:pt x="9401" y="1894"/>
                    <a:pt x="9632" y="1324"/>
                  </a:cubicBezTo>
                  <a:cubicBezTo>
                    <a:pt x="9381" y="959"/>
                    <a:pt x="9153" y="616"/>
                    <a:pt x="8993" y="274"/>
                  </a:cubicBezTo>
                  <a:cubicBezTo>
                    <a:pt x="8993" y="274"/>
                    <a:pt x="8281" y="2843"/>
                    <a:pt x="5502" y="2843"/>
                  </a:cubicBezTo>
                  <a:cubicBezTo>
                    <a:pt x="4835" y="2843"/>
                    <a:pt x="4050" y="2695"/>
                    <a:pt x="3127" y="2328"/>
                  </a:cubicBezTo>
                  <a:cubicBezTo>
                    <a:pt x="2009" y="1895"/>
                    <a:pt x="913" y="1050"/>
                    <a:pt x="0" y="0"/>
                  </a:cubicBezTo>
                  <a:close/>
                </a:path>
              </a:pathLst>
            </a:custGeom>
            <a:solidFill>
              <a:srgbClr val="FFB8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1" name="Google Shape;3195;p42">
              <a:extLst>
                <a:ext uri="{FF2B5EF4-FFF2-40B4-BE49-F238E27FC236}">
                  <a16:creationId xmlns:a16="http://schemas.microsoft.com/office/drawing/2014/main" id="{1FF8690B-B4E9-F4BE-B7A8-22A2220AE0D1}"/>
                </a:ext>
              </a:extLst>
            </p:cNvPr>
            <p:cNvSpPr/>
            <p:nvPr/>
          </p:nvSpPr>
          <p:spPr>
            <a:xfrm flipH="1">
              <a:off x="7816701" y="2562001"/>
              <a:ext cx="159334" cy="193969"/>
            </a:xfrm>
            <a:custGeom>
              <a:avLst/>
              <a:gdLst/>
              <a:ahLst/>
              <a:cxnLst/>
              <a:rect l="l" t="t" r="r" b="b"/>
              <a:pathLst>
                <a:path w="6597" h="8031" extrusionOk="0">
                  <a:moveTo>
                    <a:pt x="1350" y="1"/>
                  </a:moveTo>
                  <a:cubicBezTo>
                    <a:pt x="70" y="1"/>
                    <a:pt x="91" y="2312"/>
                    <a:pt x="91" y="2312"/>
                  </a:cubicBezTo>
                  <a:cubicBezTo>
                    <a:pt x="0" y="4686"/>
                    <a:pt x="3333" y="7699"/>
                    <a:pt x="4793" y="7995"/>
                  </a:cubicBezTo>
                  <a:cubicBezTo>
                    <a:pt x="4913" y="8019"/>
                    <a:pt x="5025" y="8030"/>
                    <a:pt x="5130" y="8030"/>
                  </a:cubicBezTo>
                  <a:cubicBezTo>
                    <a:pt x="6327" y="8030"/>
                    <a:pt x="6597" y="6603"/>
                    <a:pt x="6597" y="6603"/>
                  </a:cubicBezTo>
                  <a:cubicBezTo>
                    <a:pt x="6597" y="6603"/>
                    <a:pt x="4816" y="5895"/>
                    <a:pt x="4405" y="4480"/>
                  </a:cubicBezTo>
                  <a:cubicBezTo>
                    <a:pt x="4097" y="3355"/>
                    <a:pt x="5144" y="3240"/>
                    <a:pt x="5587" y="3240"/>
                  </a:cubicBezTo>
                  <a:cubicBezTo>
                    <a:pt x="5701" y="3240"/>
                    <a:pt x="5775" y="3248"/>
                    <a:pt x="5775" y="3248"/>
                  </a:cubicBezTo>
                  <a:cubicBezTo>
                    <a:pt x="5775" y="3248"/>
                    <a:pt x="2876" y="143"/>
                    <a:pt x="1461" y="7"/>
                  </a:cubicBezTo>
                  <a:cubicBezTo>
                    <a:pt x="1423" y="3"/>
                    <a:pt x="1386" y="1"/>
                    <a:pt x="1350" y="1"/>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2" name="Google Shape;3196;p42">
              <a:extLst>
                <a:ext uri="{FF2B5EF4-FFF2-40B4-BE49-F238E27FC236}">
                  <a16:creationId xmlns:a16="http://schemas.microsoft.com/office/drawing/2014/main" id="{790A20B8-F67B-9702-2A3C-148406A17AA6}"/>
                </a:ext>
              </a:extLst>
            </p:cNvPr>
            <p:cNvSpPr/>
            <p:nvPr/>
          </p:nvSpPr>
          <p:spPr>
            <a:xfrm flipH="1">
              <a:off x="7804021" y="2562146"/>
              <a:ext cx="166507" cy="194887"/>
            </a:xfrm>
            <a:custGeom>
              <a:avLst/>
              <a:gdLst/>
              <a:ahLst/>
              <a:cxnLst/>
              <a:rect l="l" t="t" r="r" b="b"/>
              <a:pathLst>
                <a:path w="6894" h="8069" extrusionOk="0">
                  <a:moveTo>
                    <a:pt x="1233" y="1"/>
                  </a:moveTo>
                  <a:cubicBezTo>
                    <a:pt x="1027" y="1"/>
                    <a:pt x="799" y="69"/>
                    <a:pt x="617" y="160"/>
                  </a:cubicBezTo>
                  <a:cubicBezTo>
                    <a:pt x="457" y="252"/>
                    <a:pt x="297" y="389"/>
                    <a:pt x="229" y="503"/>
                  </a:cubicBezTo>
                  <a:cubicBezTo>
                    <a:pt x="69" y="777"/>
                    <a:pt x="23" y="1005"/>
                    <a:pt x="23" y="1142"/>
                  </a:cubicBezTo>
                  <a:cubicBezTo>
                    <a:pt x="0" y="1302"/>
                    <a:pt x="0" y="1393"/>
                    <a:pt x="23" y="1393"/>
                  </a:cubicBezTo>
                  <a:cubicBezTo>
                    <a:pt x="25" y="1394"/>
                    <a:pt x="27" y="1394"/>
                    <a:pt x="29" y="1394"/>
                  </a:cubicBezTo>
                  <a:cubicBezTo>
                    <a:pt x="94" y="1394"/>
                    <a:pt x="146" y="1017"/>
                    <a:pt x="457" y="640"/>
                  </a:cubicBezTo>
                  <a:cubicBezTo>
                    <a:pt x="596" y="481"/>
                    <a:pt x="820" y="357"/>
                    <a:pt x="1101" y="357"/>
                  </a:cubicBezTo>
                  <a:cubicBezTo>
                    <a:pt x="1144" y="357"/>
                    <a:pt x="1188" y="360"/>
                    <a:pt x="1233" y="366"/>
                  </a:cubicBezTo>
                  <a:cubicBezTo>
                    <a:pt x="1552" y="389"/>
                    <a:pt x="1940" y="526"/>
                    <a:pt x="2306" y="731"/>
                  </a:cubicBezTo>
                  <a:cubicBezTo>
                    <a:pt x="3036" y="1119"/>
                    <a:pt x="3744" y="1690"/>
                    <a:pt x="4360" y="2283"/>
                  </a:cubicBezTo>
                  <a:cubicBezTo>
                    <a:pt x="4520" y="2443"/>
                    <a:pt x="4657" y="2580"/>
                    <a:pt x="4794" y="2740"/>
                  </a:cubicBezTo>
                  <a:cubicBezTo>
                    <a:pt x="4862" y="2785"/>
                    <a:pt x="4953" y="2899"/>
                    <a:pt x="4976" y="2922"/>
                  </a:cubicBezTo>
                  <a:lnTo>
                    <a:pt x="4999" y="2968"/>
                  </a:lnTo>
                  <a:cubicBezTo>
                    <a:pt x="5013" y="2996"/>
                    <a:pt x="5019" y="3016"/>
                    <a:pt x="5010" y="3016"/>
                  </a:cubicBezTo>
                  <a:cubicBezTo>
                    <a:pt x="5004" y="3016"/>
                    <a:pt x="4994" y="3008"/>
                    <a:pt x="4976" y="2991"/>
                  </a:cubicBezTo>
                  <a:lnTo>
                    <a:pt x="4908" y="2991"/>
                  </a:lnTo>
                  <a:cubicBezTo>
                    <a:pt x="4915" y="2983"/>
                    <a:pt x="4908" y="2981"/>
                    <a:pt x="4893" y="2981"/>
                  </a:cubicBezTo>
                  <a:cubicBezTo>
                    <a:pt x="4862" y="2981"/>
                    <a:pt x="4801" y="2991"/>
                    <a:pt x="4771" y="2991"/>
                  </a:cubicBezTo>
                  <a:cubicBezTo>
                    <a:pt x="4725" y="2991"/>
                    <a:pt x="4657" y="3013"/>
                    <a:pt x="4588" y="3036"/>
                  </a:cubicBezTo>
                  <a:cubicBezTo>
                    <a:pt x="4474" y="3082"/>
                    <a:pt x="4383" y="3128"/>
                    <a:pt x="4291" y="3173"/>
                  </a:cubicBezTo>
                  <a:cubicBezTo>
                    <a:pt x="4155" y="3310"/>
                    <a:pt x="4018" y="3424"/>
                    <a:pt x="3972" y="3493"/>
                  </a:cubicBezTo>
                  <a:cubicBezTo>
                    <a:pt x="3926" y="3584"/>
                    <a:pt x="3903" y="3630"/>
                    <a:pt x="3903" y="3630"/>
                  </a:cubicBezTo>
                  <a:cubicBezTo>
                    <a:pt x="3903" y="3630"/>
                    <a:pt x="3881" y="3675"/>
                    <a:pt x="3835" y="3767"/>
                  </a:cubicBezTo>
                  <a:cubicBezTo>
                    <a:pt x="3812" y="3858"/>
                    <a:pt x="3789" y="3972"/>
                    <a:pt x="3766" y="4155"/>
                  </a:cubicBezTo>
                  <a:cubicBezTo>
                    <a:pt x="3744" y="4474"/>
                    <a:pt x="3835" y="4885"/>
                    <a:pt x="4063" y="5319"/>
                  </a:cubicBezTo>
                  <a:cubicBezTo>
                    <a:pt x="4314" y="5753"/>
                    <a:pt x="4725" y="6209"/>
                    <a:pt x="5296" y="6506"/>
                  </a:cubicBezTo>
                  <a:cubicBezTo>
                    <a:pt x="5433" y="6574"/>
                    <a:pt x="5593" y="6643"/>
                    <a:pt x="5729" y="6711"/>
                  </a:cubicBezTo>
                  <a:cubicBezTo>
                    <a:pt x="5798" y="6757"/>
                    <a:pt x="5889" y="6780"/>
                    <a:pt x="5958" y="6780"/>
                  </a:cubicBezTo>
                  <a:cubicBezTo>
                    <a:pt x="6026" y="6802"/>
                    <a:pt x="6026" y="6802"/>
                    <a:pt x="6049" y="6802"/>
                  </a:cubicBezTo>
                  <a:cubicBezTo>
                    <a:pt x="6095" y="6802"/>
                    <a:pt x="6095" y="6848"/>
                    <a:pt x="6095" y="6894"/>
                  </a:cubicBezTo>
                  <a:cubicBezTo>
                    <a:pt x="6095" y="6894"/>
                    <a:pt x="6026" y="7031"/>
                    <a:pt x="5981" y="7122"/>
                  </a:cubicBezTo>
                  <a:cubicBezTo>
                    <a:pt x="5866" y="7327"/>
                    <a:pt x="5729" y="7487"/>
                    <a:pt x="5478" y="7533"/>
                  </a:cubicBezTo>
                  <a:cubicBezTo>
                    <a:pt x="5364" y="7567"/>
                    <a:pt x="5233" y="7584"/>
                    <a:pt x="5099" y="7584"/>
                  </a:cubicBezTo>
                  <a:cubicBezTo>
                    <a:pt x="4965" y="7584"/>
                    <a:pt x="4828" y="7567"/>
                    <a:pt x="4702" y="7533"/>
                  </a:cubicBezTo>
                  <a:cubicBezTo>
                    <a:pt x="4155" y="7464"/>
                    <a:pt x="3675" y="7236"/>
                    <a:pt x="3264" y="7054"/>
                  </a:cubicBezTo>
                  <a:cubicBezTo>
                    <a:pt x="2487" y="6654"/>
                    <a:pt x="2055" y="6254"/>
                    <a:pt x="1991" y="6254"/>
                  </a:cubicBezTo>
                  <a:cubicBezTo>
                    <a:pt x="1989" y="6254"/>
                    <a:pt x="1987" y="6254"/>
                    <a:pt x="1986" y="6255"/>
                  </a:cubicBezTo>
                  <a:cubicBezTo>
                    <a:pt x="1940" y="6300"/>
                    <a:pt x="2283" y="6802"/>
                    <a:pt x="3082" y="7305"/>
                  </a:cubicBezTo>
                  <a:cubicBezTo>
                    <a:pt x="3470" y="7556"/>
                    <a:pt x="3949" y="7830"/>
                    <a:pt x="4565" y="7989"/>
                  </a:cubicBezTo>
                  <a:cubicBezTo>
                    <a:pt x="4774" y="8034"/>
                    <a:pt x="4991" y="8069"/>
                    <a:pt x="5225" y="8069"/>
                  </a:cubicBezTo>
                  <a:cubicBezTo>
                    <a:pt x="5350" y="8069"/>
                    <a:pt x="5480" y="8059"/>
                    <a:pt x="5615" y="8035"/>
                  </a:cubicBezTo>
                  <a:cubicBezTo>
                    <a:pt x="6003" y="7967"/>
                    <a:pt x="6346" y="7693"/>
                    <a:pt x="6551" y="7396"/>
                  </a:cubicBezTo>
                  <a:cubicBezTo>
                    <a:pt x="6620" y="7236"/>
                    <a:pt x="6711" y="7122"/>
                    <a:pt x="6757" y="6848"/>
                  </a:cubicBezTo>
                  <a:lnTo>
                    <a:pt x="6871" y="6483"/>
                  </a:lnTo>
                  <a:cubicBezTo>
                    <a:pt x="6871" y="6460"/>
                    <a:pt x="6894" y="6414"/>
                    <a:pt x="6871" y="6392"/>
                  </a:cubicBezTo>
                  <a:lnTo>
                    <a:pt x="6779" y="6369"/>
                  </a:lnTo>
                  <a:lnTo>
                    <a:pt x="6597" y="6300"/>
                  </a:lnTo>
                  <a:lnTo>
                    <a:pt x="6232" y="6186"/>
                  </a:lnTo>
                  <a:cubicBezTo>
                    <a:pt x="6163" y="6186"/>
                    <a:pt x="6095" y="6163"/>
                    <a:pt x="6049" y="6118"/>
                  </a:cubicBezTo>
                  <a:cubicBezTo>
                    <a:pt x="5935" y="6049"/>
                    <a:pt x="5798" y="6004"/>
                    <a:pt x="5707" y="5935"/>
                  </a:cubicBezTo>
                  <a:cubicBezTo>
                    <a:pt x="5273" y="5684"/>
                    <a:pt x="4976" y="5319"/>
                    <a:pt x="4816" y="4999"/>
                  </a:cubicBezTo>
                  <a:cubicBezTo>
                    <a:pt x="4657" y="4657"/>
                    <a:pt x="4611" y="4360"/>
                    <a:pt x="4634" y="4178"/>
                  </a:cubicBezTo>
                  <a:cubicBezTo>
                    <a:pt x="4657" y="4109"/>
                    <a:pt x="4680" y="4041"/>
                    <a:pt x="4680" y="3995"/>
                  </a:cubicBezTo>
                  <a:cubicBezTo>
                    <a:pt x="4702" y="3972"/>
                    <a:pt x="4702" y="3949"/>
                    <a:pt x="4702" y="3949"/>
                  </a:cubicBezTo>
                  <a:cubicBezTo>
                    <a:pt x="4702" y="3949"/>
                    <a:pt x="4748" y="3881"/>
                    <a:pt x="4816" y="3812"/>
                  </a:cubicBezTo>
                  <a:cubicBezTo>
                    <a:pt x="4839" y="3790"/>
                    <a:pt x="4862" y="3790"/>
                    <a:pt x="4908" y="3767"/>
                  </a:cubicBezTo>
                  <a:cubicBezTo>
                    <a:pt x="4908" y="3767"/>
                    <a:pt x="4931" y="3744"/>
                    <a:pt x="4953" y="3744"/>
                  </a:cubicBezTo>
                  <a:lnTo>
                    <a:pt x="5090" y="3744"/>
                  </a:lnTo>
                  <a:cubicBezTo>
                    <a:pt x="5204" y="3767"/>
                    <a:pt x="5273" y="3744"/>
                    <a:pt x="5410" y="3790"/>
                  </a:cubicBezTo>
                  <a:cubicBezTo>
                    <a:pt x="5570" y="3835"/>
                    <a:pt x="5707" y="3881"/>
                    <a:pt x="5889" y="3949"/>
                  </a:cubicBezTo>
                  <a:cubicBezTo>
                    <a:pt x="6186" y="4041"/>
                    <a:pt x="6506" y="4155"/>
                    <a:pt x="6825" y="4269"/>
                  </a:cubicBezTo>
                  <a:cubicBezTo>
                    <a:pt x="6734" y="4109"/>
                    <a:pt x="6665" y="3995"/>
                    <a:pt x="6483" y="3698"/>
                  </a:cubicBezTo>
                  <a:cubicBezTo>
                    <a:pt x="6323" y="3447"/>
                    <a:pt x="6186" y="3219"/>
                    <a:pt x="5981" y="2945"/>
                  </a:cubicBezTo>
                  <a:cubicBezTo>
                    <a:pt x="5844" y="2808"/>
                    <a:pt x="5729" y="2671"/>
                    <a:pt x="5615" y="2534"/>
                  </a:cubicBezTo>
                  <a:cubicBezTo>
                    <a:pt x="5501" y="2420"/>
                    <a:pt x="5456" y="2374"/>
                    <a:pt x="5364" y="2283"/>
                  </a:cubicBezTo>
                  <a:cubicBezTo>
                    <a:pt x="5204" y="2123"/>
                    <a:pt x="5022" y="1986"/>
                    <a:pt x="4862" y="1849"/>
                  </a:cubicBezTo>
                  <a:cubicBezTo>
                    <a:pt x="4177" y="1256"/>
                    <a:pt x="3378" y="708"/>
                    <a:pt x="2557" y="320"/>
                  </a:cubicBezTo>
                  <a:cubicBezTo>
                    <a:pt x="2123" y="137"/>
                    <a:pt x="1689" y="1"/>
                    <a:pt x="123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3" name="Google Shape;3197;p42">
              <a:extLst>
                <a:ext uri="{FF2B5EF4-FFF2-40B4-BE49-F238E27FC236}">
                  <a16:creationId xmlns:a16="http://schemas.microsoft.com/office/drawing/2014/main" id="{370EAACA-4418-EF2B-C56D-892EE6C29F5D}"/>
                </a:ext>
              </a:extLst>
            </p:cNvPr>
            <p:cNvSpPr/>
            <p:nvPr/>
          </p:nvSpPr>
          <p:spPr>
            <a:xfrm flipH="1">
              <a:off x="7060341" y="2289271"/>
              <a:ext cx="530751" cy="116512"/>
            </a:xfrm>
            <a:custGeom>
              <a:avLst/>
              <a:gdLst/>
              <a:ahLst/>
              <a:cxnLst/>
              <a:rect l="l" t="t" r="r" b="b"/>
              <a:pathLst>
                <a:path w="21975" h="4824" extrusionOk="0">
                  <a:moveTo>
                    <a:pt x="19263" y="1507"/>
                  </a:moveTo>
                  <a:lnTo>
                    <a:pt x="19263" y="1507"/>
                  </a:lnTo>
                  <a:cubicBezTo>
                    <a:pt x="19263" y="1507"/>
                    <a:pt x="19263" y="1507"/>
                    <a:pt x="19263" y="1507"/>
                  </a:cubicBezTo>
                  <a:lnTo>
                    <a:pt x="19263" y="1507"/>
                  </a:lnTo>
                  <a:cubicBezTo>
                    <a:pt x="19261" y="1507"/>
                    <a:pt x="19260" y="1507"/>
                    <a:pt x="19259" y="1507"/>
                  </a:cubicBezTo>
                  <a:close/>
                  <a:moveTo>
                    <a:pt x="19784" y="1549"/>
                  </a:moveTo>
                  <a:cubicBezTo>
                    <a:pt x="19785" y="1549"/>
                    <a:pt x="19791" y="1550"/>
                    <a:pt x="19801" y="1552"/>
                  </a:cubicBezTo>
                  <a:lnTo>
                    <a:pt x="19801" y="1552"/>
                  </a:lnTo>
                  <a:cubicBezTo>
                    <a:pt x="19798" y="1552"/>
                    <a:pt x="19796" y="1553"/>
                    <a:pt x="19793" y="1553"/>
                  </a:cubicBezTo>
                  <a:lnTo>
                    <a:pt x="19793" y="1553"/>
                  </a:lnTo>
                  <a:cubicBezTo>
                    <a:pt x="19785" y="1550"/>
                    <a:pt x="19782" y="1549"/>
                    <a:pt x="19784" y="1549"/>
                  </a:cubicBezTo>
                  <a:close/>
                  <a:moveTo>
                    <a:pt x="19819" y="1557"/>
                  </a:moveTo>
                  <a:cubicBezTo>
                    <a:pt x="19826" y="1560"/>
                    <a:pt x="19835" y="1562"/>
                    <a:pt x="19844" y="1565"/>
                  </a:cubicBezTo>
                  <a:lnTo>
                    <a:pt x="19844" y="1565"/>
                  </a:lnTo>
                  <a:cubicBezTo>
                    <a:pt x="19832" y="1562"/>
                    <a:pt x="19822" y="1560"/>
                    <a:pt x="19814" y="1558"/>
                  </a:cubicBezTo>
                  <a:lnTo>
                    <a:pt x="19814" y="1558"/>
                  </a:lnTo>
                  <a:cubicBezTo>
                    <a:pt x="19816" y="1558"/>
                    <a:pt x="19817" y="1558"/>
                    <a:pt x="19819" y="1557"/>
                  </a:cubicBezTo>
                  <a:close/>
                  <a:moveTo>
                    <a:pt x="19670" y="0"/>
                  </a:moveTo>
                  <a:cubicBezTo>
                    <a:pt x="18916" y="23"/>
                    <a:pt x="18391" y="388"/>
                    <a:pt x="18323" y="890"/>
                  </a:cubicBezTo>
                  <a:cubicBezTo>
                    <a:pt x="18280" y="1212"/>
                    <a:pt x="18720" y="1533"/>
                    <a:pt x="19209" y="1533"/>
                  </a:cubicBezTo>
                  <a:cubicBezTo>
                    <a:pt x="19241" y="1533"/>
                    <a:pt x="19272" y="1532"/>
                    <a:pt x="19304" y="1529"/>
                  </a:cubicBezTo>
                  <a:cubicBezTo>
                    <a:pt x="19314" y="1527"/>
                    <a:pt x="19323" y="1525"/>
                    <a:pt x="19331" y="1523"/>
                  </a:cubicBezTo>
                  <a:lnTo>
                    <a:pt x="19331" y="1523"/>
                  </a:lnTo>
                  <a:cubicBezTo>
                    <a:pt x="19368" y="1531"/>
                    <a:pt x="19413" y="1541"/>
                    <a:pt x="19464" y="1552"/>
                  </a:cubicBezTo>
                  <a:cubicBezTo>
                    <a:pt x="19555" y="1552"/>
                    <a:pt x="19646" y="1562"/>
                    <a:pt x="19730" y="1562"/>
                  </a:cubicBezTo>
                  <a:lnTo>
                    <a:pt x="19730" y="1562"/>
                  </a:lnTo>
                  <a:cubicBezTo>
                    <a:pt x="19759" y="1567"/>
                    <a:pt x="19829" y="1573"/>
                    <a:pt x="19873" y="1574"/>
                  </a:cubicBezTo>
                  <a:lnTo>
                    <a:pt x="19873" y="1574"/>
                  </a:lnTo>
                  <a:cubicBezTo>
                    <a:pt x="19874" y="1575"/>
                    <a:pt x="19874" y="1575"/>
                    <a:pt x="19875" y="1575"/>
                  </a:cubicBezTo>
                  <a:cubicBezTo>
                    <a:pt x="19966" y="1598"/>
                    <a:pt x="20058" y="1621"/>
                    <a:pt x="20149" y="1643"/>
                  </a:cubicBezTo>
                  <a:cubicBezTo>
                    <a:pt x="20354" y="1716"/>
                    <a:pt x="20559" y="1744"/>
                    <a:pt x="20760" y="1744"/>
                  </a:cubicBezTo>
                  <a:cubicBezTo>
                    <a:pt x="20940" y="1744"/>
                    <a:pt x="21118" y="1721"/>
                    <a:pt x="21290" y="1689"/>
                  </a:cubicBezTo>
                  <a:cubicBezTo>
                    <a:pt x="21884" y="1552"/>
                    <a:pt x="21975" y="1096"/>
                    <a:pt x="21792" y="730"/>
                  </a:cubicBezTo>
                  <a:cubicBezTo>
                    <a:pt x="21496" y="160"/>
                    <a:pt x="20423" y="0"/>
                    <a:pt x="19670" y="0"/>
                  </a:cubicBezTo>
                  <a:close/>
                  <a:moveTo>
                    <a:pt x="2758" y="4048"/>
                  </a:moveTo>
                  <a:cubicBezTo>
                    <a:pt x="2750" y="4052"/>
                    <a:pt x="2741" y="4058"/>
                    <a:pt x="2731" y="4065"/>
                  </a:cubicBezTo>
                  <a:lnTo>
                    <a:pt x="2731" y="4065"/>
                  </a:lnTo>
                  <a:cubicBezTo>
                    <a:pt x="2732" y="4064"/>
                    <a:pt x="2733" y="4064"/>
                    <a:pt x="2733" y="4063"/>
                  </a:cubicBezTo>
                  <a:lnTo>
                    <a:pt x="2733" y="4063"/>
                  </a:lnTo>
                  <a:cubicBezTo>
                    <a:pt x="2732" y="4063"/>
                    <a:pt x="2732" y="4063"/>
                    <a:pt x="2731" y="4064"/>
                  </a:cubicBezTo>
                  <a:lnTo>
                    <a:pt x="2731" y="4064"/>
                  </a:lnTo>
                  <a:cubicBezTo>
                    <a:pt x="2741" y="4058"/>
                    <a:pt x="2750" y="4052"/>
                    <a:pt x="2758" y="4048"/>
                  </a:cubicBezTo>
                  <a:close/>
                  <a:moveTo>
                    <a:pt x="2700" y="4085"/>
                  </a:moveTo>
                  <a:lnTo>
                    <a:pt x="2700" y="4085"/>
                  </a:lnTo>
                  <a:cubicBezTo>
                    <a:pt x="2688" y="4091"/>
                    <a:pt x="2676" y="4097"/>
                    <a:pt x="2665" y="4109"/>
                  </a:cubicBezTo>
                  <a:cubicBezTo>
                    <a:pt x="2677" y="4100"/>
                    <a:pt x="2689" y="4092"/>
                    <a:pt x="2700" y="4085"/>
                  </a:cubicBezTo>
                  <a:close/>
                  <a:moveTo>
                    <a:pt x="2468" y="2668"/>
                  </a:moveTo>
                  <a:cubicBezTo>
                    <a:pt x="2288" y="2668"/>
                    <a:pt x="2093" y="2698"/>
                    <a:pt x="1889" y="2762"/>
                  </a:cubicBezTo>
                  <a:cubicBezTo>
                    <a:pt x="1181" y="2967"/>
                    <a:pt x="200" y="3424"/>
                    <a:pt x="85" y="4040"/>
                  </a:cubicBezTo>
                  <a:cubicBezTo>
                    <a:pt x="1" y="4422"/>
                    <a:pt x="192" y="4823"/>
                    <a:pt x="695" y="4823"/>
                  </a:cubicBezTo>
                  <a:cubicBezTo>
                    <a:pt x="734" y="4823"/>
                    <a:pt x="774" y="4821"/>
                    <a:pt x="816" y="4816"/>
                  </a:cubicBezTo>
                  <a:cubicBezTo>
                    <a:pt x="1204" y="4793"/>
                    <a:pt x="1569" y="4702"/>
                    <a:pt x="1911" y="4474"/>
                  </a:cubicBezTo>
                  <a:cubicBezTo>
                    <a:pt x="2003" y="4405"/>
                    <a:pt x="2071" y="4360"/>
                    <a:pt x="2163" y="4314"/>
                  </a:cubicBezTo>
                  <a:cubicBezTo>
                    <a:pt x="2188" y="4299"/>
                    <a:pt x="2206" y="4287"/>
                    <a:pt x="2218" y="4279"/>
                  </a:cubicBezTo>
                  <a:lnTo>
                    <a:pt x="2218" y="4279"/>
                  </a:lnTo>
                  <a:cubicBezTo>
                    <a:pt x="2319" y="4254"/>
                    <a:pt x="2432" y="4215"/>
                    <a:pt x="2528" y="4177"/>
                  </a:cubicBezTo>
                  <a:cubicBezTo>
                    <a:pt x="2597" y="4140"/>
                    <a:pt x="2653" y="4108"/>
                    <a:pt x="2695" y="4084"/>
                  </a:cubicBezTo>
                  <a:lnTo>
                    <a:pt x="2695" y="4084"/>
                  </a:lnTo>
                  <a:cubicBezTo>
                    <a:pt x="2698" y="4084"/>
                    <a:pt x="2701" y="4083"/>
                    <a:pt x="2704" y="4083"/>
                  </a:cubicBezTo>
                  <a:lnTo>
                    <a:pt x="2704" y="4083"/>
                  </a:lnTo>
                  <a:cubicBezTo>
                    <a:pt x="2703" y="4084"/>
                    <a:pt x="2701" y="4084"/>
                    <a:pt x="2700" y="4085"/>
                  </a:cubicBezTo>
                  <a:lnTo>
                    <a:pt x="2700" y="4085"/>
                  </a:lnTo>
                  <a:cubicBezTo>
                    <a:pt x="2702" y="4084"/>
                    <a:pt x="2704" y="4083"/>
                    <a:pt x="2706" y="4082"/>
                  </a:cubicBezTo>
                  <a:lnTo>
                    <a:pt x="2706" y="4082"/>
                  </a:lnTo>
                  <a:cubicBezTo>
                    <a:pt x="3199" y="3983"/>
                    <a:pt x="3576" y="3511"/>
                    <a:pt x="3441" y="3196"/>
                  </a:cubicBezTo>
                  <a:cubicBezTo>
                    <a:pt x="3293" y="2867"/>
                    <a:pt x="2932" y="2668"/>
                    <a:pt x="2468" y="2668"/>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4" name="Google Shape;3198;p42">
              <a:extLst>
                <a:ext uri="{FF2B5EF4-FFF2-40B4-BE49-F238E27FC236}">
                  <a16:creationId xmlns:a16="http://schemas.microsoft.com/office/drawing/2014/main" id="{C32F9D2A-98FB-6ADA-66CE-440DBFF2F9F8}"/>
                </a:ext>
              </a:extLst>
            </p:cNvPr>
            <p:cNvSpPr/>
            <p:nvPr/>
          </p:nvSpPr>
          <p:spPr>
            <a:xfrm flipH="1">
              <a:off x="7124829" y="2306346"/>
              <a:ext cx="3889" cy="580"/>
            </a:xfrm>
            <a:custGeom>
              <a:avLst/>
              <a:gdLst/>
              <a:ahLst/>
              <a:cxnLst/>
              <a:rect l="l" t="t" r="r" b="b"/>
              <a:pathLst>
                <a:path w="161" h="24" extrusionOk="0">
                  <a:moveTo>
                    <a:pt x="160" y="23"/>
                  </a:moveTo>
                  <a:lnTo>
                    <a:pt x="160" y="23"/>
                  </a:lnTo>
                  <a:cubicBezTo>
                    <a:pt x="1" y="1"/>
                    <a:pt x="1" y="1"/>
                    <a:pt x="160" y="23"/>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5" name="Google Shape;3199;p42">
              <a:extLst>
                <a:ext uri="{FF2B5EF4-FFF2-40B4-BE49-F238E27FC236}">
                  <a16:creationId xmlns:a16="http://schemas.microsoft.com/office/drawing/2014/main" id="{CE3BC551-1329-2649-4621-D329F5086666}"/>
                </a:ext>
              </a:extLst>
            </p:cNvPr>
            <p:cNvSpPr/>
            <p:nvPr/>
          </p:nvSpPr>
          <p:spPr>
            <a:xfrm flipH="1">
              <a:off x="7523731" y="2367742"/>
              <a:ext cx="3019" cy="1473"/>
            </a:xfrm>
            <a:custGeom>
              <a:avLst/>
              <a:gdLst/>
              <a:ahLst/>
              <a:cxnLst/>
              <a:rect l="l" t="t" r="r" b="b"/>
              <a:pathLst>
                <a:path w="125" h="61" extrusionOk="0">
                  <a:moveTo>
                    <a:pt x="123" y="0"/>
                  </a:moveTo>
                  <a:lnTo>
                    <a:pt x="123" y="0"/>
                  </a:lnTo>
                  <a:cubicBezTo>
                    <a:pt x="122" y="0"/>
                    <a:pt x="108" y="8"/>
                    <a:pt x="81" y="24"/>
                  </a:cubicBezTo>
                  <a:lnTo>
                    <a:pt x="81" y="24"/>
                  </a:lnTo>
                  <a:cubicBezTo>
                    <a:pt x="111" y="9"/>
                    <a:pt x="125" y="0"/>
                    <a:pt x="123" y="0"/>
                  </a:cubicBezTo>
                  <a:close/>
                  <a:moveTo>
                    <a:pt x="81" y="24"/>
                  </a:moveTo>
                  <a:cubicBezTo>
                    <a:pt x="61" y="34"/>
                    <a:pt x="34" y="46"/>
                    <a:pt x="1" y="61"/>
                  </a:cubicBezTo>
                  <a:lnTo>
                    <a:pt x="24" y="61"/>
                  </a:lnTo>
                  <a:cubicBezTo>
                    <a:pt x="46" y="45"/>
                    <a:pt x="66" y="33"/>
                    <a:pt x="81" y="24"/>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6" name="Google Shape;3200;p42">
              <a:extLst>
                <a:ext uri="{FF2B5EF4-FFF2-40B4-BE49-F238E27FC236}">
                  <a16:creationId xmlns:a16="http://schemas.microsoft.com/office/drawing/2014/main" id="{3C368B5A-7C14-EEEF-E1DA-DBA31D3036B1}"/>
                </a:ext>
              </a:extLst>
            </p:cNvPr>
            <p:cNvSpPr/>
            <p:nvPr/>
          </p:nvSpPr>
          <p:spPr>
            <a:xfrm flipH="1">
              <a:off x="7537740" y="2373611"/>
              <a:ext cx="1135" cy="580"/>
            </a:xfrm>
            <a:custGeom>
              <a:avLst/>
              <a:gdLst/>
              <a:ahLst/>
              <a:cxnLst/>
              <a:rect l="l" t="t" r="r" b="b"/>
              <a:pathLst>
                <a:path w="47" h="24" extrusionOk="0">
                  <a:moveTo>
                    <a:pt x="23" y="0"/>
                  </a:moveTo>
                  <a:cubicBezTo>
                    <a:pt x="23" y="5"/>
                    <a:pt x="23" y="9"/>
                    <a:pt x="23" y="12"/>
                  </a:cubicBezTo>
                  <a:lnTo>
                    <a:pt x="23" y="12"/>
                  </a:lnTo>
                  <a:cubicBezTo>
                    <a:pt x="29" y="6"/>
                    <a:pt x="35" y="0"/>
                    <a:pt x="46" y="0"/>
                  </a:cubicBezTo>
                  <a:close/>
                  <a:moveTo>
                    <a:pt x="23" y="12"/>
                  </a:moveTo>
                  <a:cubicBezTo>
                    <a:pt x="18" y="18"/>
                    <a:pt x="12" y="23"/>
                    <a:pt x="1" y="23"/>
                  </a:cubicBezTo>
                  <a:cubicBezTo>
                    <a:pt x="19" y="23"/>
                    <a:pt x="22" y="23"/>
                    <a:pt x="23" y="12"/>
                  </a:cubicBezTo>
                  <a:close/>
                </a:path>
              </a:pathLst>
            </a:custGeom>
            <a:solidFill>
              <a:srgbClr val="AA33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7" name="Google Shape;3201;p42">
              <a:extLst>
                <a:ext uri="{FF2B5EF4-FFF2-40B4-BE49-F238E27FC236}">
                  <a16:creationId xmlns:a16="http://schemas.microsoft.com/office/drawing/2014/main" id="{EDF4F7CB-6DEA-F647-CA26-0725E249A1C3}"/>
                </a:ext>
              </a:extLst>
            </p:cNvPr>
            <p:cNvSpPr/>
            <p:nvPr/>
          </p:nvSpPr>
          <p:spPr>
            <a:xfrm flipH="1">
              <a:off x="7175549" y="2592312"/>
              <a:ext cx="142814" cy="79655"/>
            </a:xfrm>
            <a:custGeom>
              <a:avLst/>
              <a:gdLst/>
              <a:ahLst/>
              <a:cxnLst/>
              <a:rect l="l" t="t" r="r" b="b"/>
              <a:pathLst>
                <a:path w="5913" h="3298" extrusionOk="0">
                  <a:moveTo>
                    <a:pt x="787" y="1238"/>
                  </a:moveTo>
                  <a:cubicBezTo>
                    <a:pt x="713" y="1238"/>
                    <a:pt x="561" y="1411"/>
                    <a:pt x="389" y="1605"/>
                  </a:cubicBezTo>
                  <a:cubicBezTo>
                    <a:pt x="297" y="1696"/>
                    <a:pt x="206" y="1810"/>
                    <a:pt x="138" y="1901"/>
                  </a:cubicBezTo>
                  <a:cubicBezTo>
                    <a:pt x="69" y="1993"/>
                    <a:pt x="46" y="2084"/>
                    <a:pt x="46" y="2084"/>
                  </a:cubicBezTo>
                  <a:cubicBezTo>
                    <a:pt x="46" y="2084"/>
                    <a:pt x="46" y="2084"/>
                    <a:pt x="23" y="2130"/>
                  </a:cubicBezTo>
                  <a:cubicBezTo>
                    <a:pt x="23" y="2153"/>
                    <a:pt x="23" y="2221"/>
                    <a:pt x="1" y="2267"/>
                  </a:cubicBezTo>
                  <a:cubicBezTo>
                    <a:pt x="1" y="2404"/>
                    <a:pt x="23" y="2586"/>
                    <a:pt x="92" y="2723"/>
                  </a:cubicBezTo>
                  <a:cubicBezTo>
                    <a:pt x="212" y="2982"/>
                    <a:pt x="419" y="3120"/>
                    <a:pt x="499" y="3120"/>
                  </a:cubicBezTo>
                  <a:cubicBezTo>
                    <a:pt x="511" y="3120"/>
                    <a:pt x="520" y="3117"/>
                    <a:pt x="526" y="3111"/>
                  </a:cubicBezTo>
                  <a:cubicBezTo>
                    <a:pt x="571" y="3066"/>
                    <a:pt x="412" y="2837"/>
                    <a:pt x="389" y="2632"/>
                  </a:cubicBezTo>
                  <a:cubicBezTo>
                    <a:pt x="389" y="2518"/>
                    <a:pt x="412" y="2426"/>
                    <a:pt x="434" y="2358"/>
                  </a:cubicBezTo>
                  <a:cubicBezTo>
                    <a:pt x="457" y="2289"/>
                    <a:pt x="480" y="2244"/>
                    <a:pt x="480" y="2244"/>
                  </a:cubicBezTo>
                  <a:cubicBezTo>
                    <a:pt x="480" y="2244"/>
                    <a:pt x="480" y="2175"/>
                    <a:pt x="526" y="2107"/>
                  </a:cubicBezTo>
                  <a:cubicBezTo>
                    <a:pt x="548" y="2016"/>
                    <a:pt x="594" y="1901"/>
                    <a:pt x="663" y="1787"/>
                  </a:cubicBezTo>
                  <a:cubicBezTo>
                    <a:pt x="777" y="1536"/>
                    <a:pt x="845" y="1262"/>
                    <a:pt x="800" y="1239"/>
                  </a:cubicBezTo>
                  <a:cubicBezTo>
                    <a:pt x="796" y="1238"/>
                    <a:pt x="791" y="1238"/>
                    <a:pt x="787" y="1238"/>
                  </a:cubicBezTo>
                  <a:close/>
                  <a:moveTo>
                    <a:pt x="1941" y="2449"/>
                  </a:moveTo>
                  <a:cubicBezTo>
                    <a:pt x="1758" y="2449"/>
                    <a:pt x="1576" y="2518"/>
                    <a:pt x="1576" y="2563"/>
                  </a:cubicBezTo>
                  <a:cubicBezTo>
                    <a:pt x="1576" y="2632"/>
                    <a:pt x="1735" y="2700"/>
                    <a:pt x="1872" y="2769"/>
                  </a:cubicBezTo>
                  <a:cubicBezTo>
                    <a:pt x="2009" y="2837"/>
                    <a:pt x="2123" y="2929"/>
                    <a:pt x="2123" y="2929"/>
                  </a:cubicBezTo>
                  <a:cubicBezTo>
                    <a:pt x="2123" y="2929"/>
                    <a:pt x="2260" y="2951"/>
                    <a:pt x="2374" y="3043"/>
                  </a:cubicBezTo>
                  <a:cubicBezTo>
                    <a:pt x="2499" y="3105"/>
                    <a:pt x="2586" y="3205"/>
                    <a:pt x="2652" y="3205"/>
                  </a:cubicBezTo>
                  <a:cubicBezTo>
                    <a:pt x="2659" y="3205"/>
                    <a:pt x="2665" y="3204"/>
                    <a:pt x="2671" y="3202"/>
                  </a:cubicBezTo>
                  <a:cubicBezTo>
                    <a:pt x="2740" y="3202"/>
                    <a:pt x="2717" y="2997"/>
                    <a:pt x="2626" y="2814"/>
                  </a:cubicBezTo>
                  <a:cubicBezTo>
                    <a:pt x="2511" y="2632"/>
                    <a:pt x="2329" y="2518"/>
                    <a:pt x="2329" y="2518"/>
                  </a:cubicBezTo>
                  <a:cubicBezTo>
                    <a:pt x="2329" y="2518"/>
                    <a:pt x="2146" y="2449"/>
                    <a:pt x="1941" y="2449"/>
                  </a:cubicBezTo>
                  <a:close/>
                  <a:moveTo>
                    <a:pt x="4156" y="1"/>
                  </a:moveTo>
                  <a:cubicBezTo>
                    <a:pt x="4145" y="1"/>
                    <a:pt x="4136" y="3"/>
                    <a:pt x="4132" y="7"/>
                  </a:cubicBezTo>
                  <a:cubicBezTo>
                    <a:pt x="4109" y="53"/>
                    <a:pt x="4543" y="395"/>
                    <a:pt x="4931" y="737"/>
                  </a:cubicBezTo>
                  <a:cubicBezTo>
                    <a:pt x="5114" y="920"/>
                    <a:pt x="5273" y="1125"/>
                    <a:pt x="5342" y="1262"/>
                  </a:cubicBezTo>
                  <a:cubicBezTo>
                    <a:pt x="5387" y="1331"/>
                    <a:pt x="5410" y="1399"/>
                    <a:pt x="5410" y="1445"/>
                  </a:cubicBezTo>
                  <a:cubicBezTo>
                    <a:pt x="5433" y="1491"/>
                    <a:pt x="5433" y="1513"/>
                    <a:pt x="5433" y="1513"/>
                  </a:cubicBezTo>
                  <a:cubicBezTo>
                    <a:pt x="5433" y="1513"/>
                    <a:pt x="5479" y="1605"/>
                    <a:pt x="5456" y="1764"/>
                  </a:cubicBezTo>
                  <a:cubicBezTo>
                    <a:pt x="5433" y="1924"/>
                    <a:pt x="5365" y="2153"/>
                    <a:pt x="5250" y="2381"/>
                  </a:cubicBezTo>
                  <a:cubicBezTo>
                    <a:pt x="4999" y="2837"/>
                    <a:pt x="4634" y="3248"/>
                    <a:pt x="4703" y="3294"/>
                  </a:cubicBezTo>
                  <a:cubicBezTo>
                    <a:pt x="4704" y="3297"/>
                    <a:pt x="4707" y="3298"/>
                    <a:pt x="4711" y="3298"/>
                  </a:cubicBezTo>
                  <a:cubicBezTo>
                    <a:pt x="4777" y="3298"/>
                    <a:pt x="5180" y="2971"/>
                    <a:pt x="5502" y="2563"/>
                  </a:cubicBezTo>
                  <a:cubicBezTo>
                    <a:pt x="5684" y="2335"/>
                    <a:pt x="5821" y="2061"/>
                    <a:pt x="5867" y="1833"/>
                  </a:cubicBezTo>
                  <a:cubicBezTo>
                    <a:pt x="5890" y="1719"/>
                    <a:pt x="5912" y="1605"/>
                    <a:pt x="5890" y="1536"/>
                  </a:cubicBezTo>
                  <a:cubicBezTo>
                    <a:pt x="5890" y="1468"/>
                    <a:pt x="5890" y="1422"/>
                    <a:pt x="5890" y="1422"/>
                  </a:cubicBezTo>
                  <a:cubicBezTo>
                    <a:pt x="5890" y="1422"/>
                    <a:pt x="5867" y="1376"/>
                    <a:pt x="5844" y="1308"/>
                  </a:cubicBezTo>
                  <a:cubicBezTo>
                    <a:pt x="5821" y="1239"/>
                    <a:pt x="5775" y="1148"/>
                    <a:pt x="5707" y="1057"/>
                  </a:cubicBezTo>
                  <a:cubicBezTo>
                    <a:pt x="5570" y="851"/>
                    <a:pt x="5365" y="646"/>
                    <a:pt x="5136" y="486"/>
                  </a:cubicBezTo>
                  <a:cubicBezTo>
                    <a:pt x="4722" y="197"/>
                    <a:pt x="4271" y="1"/>
                    <a:pt x="415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8" name="Google Shape;3202;p42">
              <a:extLst>
                <a:ext uri="{FF2B5EF4-FFF2-40B4-BE49-F238E27FC236}">
                  <a16:creationId xmlns:a16="http://schemas.microsoft.com/office/drawing/2014/main" id="{7850CD85-8868-4DD8-D5E7-9B0D44B78BF3}"/>
                </a:ext>
              </a:extLst>
            </p:cNvPr>
            <p:cNvSpPr/>
            <p:nvPr/>
          </p:nvSpPr>
          <p:spPr>
            <a:xfrm flipH="1">
              <a:off x="7044353" y="2389359"/>
              <a:ext cx="135640" cy="27341"/>
            </a:xfrm>
            <a:custGeom>
              <a:avLst/>
              <a:gdLst/>
              <a:ahLst/>
              <a:cxnLst/>
              <a:rect l="l" t="t" r="r" b="b"/>
              <a:pathLst>
                <a:path w="5616" h="1132" extrusionOk="0">
                  <a:moveTo>
                    <a:pt x="2618" y="0"/>
                  </a:moveTo>
                  <a:cubicBezTo>
                    <a:pt x="2547" y="0"/>
                    <a:pt x="2466" y="10"/>
                    <a:pt x="2375" y="10"/>
                  </a:cubicBezTo>
                  <a:cubicBezTo>
                    <a:pt x="2306" y="33"/>
                    <a:pt x="2215" y="33"/>
                    <a:pt x="2146" y="33"/>
                  </a:cubicBezTo>
                  <a:cubicBezTo>
                    <a:pt x="2055" y="56"/>
                    <a:pt x="1964" y="79"/>
                    <a:pt x="1895" y="79"/>
                  </a:cubicBezTo>
                  <a:cubicBezTo>
                    <a:pt x="1713" y="124"/>
                    <a:pt x="1530" y="170"/>
                    <a:pt x="1348" y="238"/>
                  </a:cubicBezTo>
                  <a:cubicBezTo>
                    <a:pt x="1165" y="284"/>
                    <a:pt x="1005" y="375"/>
                    <a:pt x="845" y="444"/>
                  </a:cubicBezTo>
                  <a:cubicBezTo>
                    <a:pt x="686" y="535"/>
                    <a:pt x="526" y="604"/>
                    <a:pt x="412" y="672"/>
                  </a:cubicBezTo>
                  <a:cubicBezTo>
                    <a:pt x="161" y="809"/>
                    <a:pt x="1" y="923"/>
                    <a:pt x="1" y="946"/>
                  </a:cubicBezTo>
                  <a:cubicBezTo>
                    <a:pt x="1" y="947"/>
                    <a:pt x="3" y="947"/>
                    <a:pt x="4" y="947"/>
                  </a:cubicBezTo>
                  <a:cubicBezTo>
                    <a:pt x="61" y="947"/>
                    <a:pt x="706" y="576"/>
                    <a:pt x="1393" y="398"/>
                  </a:cubicBezTo>
                  <a:cubicBezTo>
                    <a:pt x="1576" y="353"/>
                    <a:pt x="1736" y="284"/>
                    <a:pt x="1918" y="284"/>
                  </a:cubicBezTo>
                  <a:cubicBezTo>
                    <a:pt x="2009" y="261"/>
                    <a:pt x="2078" y="238"/>
                    <a:pt x="2169" y="238"/>
                  </a:cubicBezTo>
                  <a:cubicBezTo>
                    <a:pt x="2238" y="238"/>
                    <a:pt x="2306" y="238"/>
                    <a:pt x="2375" y="216"/>
                  </a:cubicBezTo>
                  <a:lnTo>
                    <a:pt x="2694" y="216"/>
                  </a:lnTo>
                  <a:cubicBezTo>
                    <a:pt x="2786" y="238"/>
                    <a:pt x="2831" y="238"/>
                    <a:pt x="2831" y="238"/>
                  </a:cubicBezTo>
                  <a:lnTo>
                    <a:pt x="2945" y="238"/>
                  </a:lnTo>
                  <a:cubicBezTo>
                    <a:pt x="3037" y="238"/>
                    <a:pt x="3151" y="261"/>
                    <a:pt x="3288" y="284"/>
                  </a:cubicBezTo>
                  <a:cubicBezTo>
                    <a:pt x="3402" y="307"/>
                    <a:pt x="3562" y="330"/>
                    <a:pt x="3744" y="375"/>
                  </a:cubicBezTo>
                  <a:cubicBezTo>
                    <a:pt x="3904" y="421"/>
                    <a:pt x="4087" y="444"/>
                    <a:pt x="4269" y="512"/>
                  </a:cubicBezTo>
                  <a:cubicBezTo>
                    <a:pt x="4612" y="627"/>
                    <a:pt x="4954" y="763"/>
                    <a:pt x="5205" y="900"/>
                  </a:cubicBezTo>
                  <a:cubicBezTo>
                    <a:pt x="5414" y="1026"/>
                    <a:pt x="5565" y="1132"/>
                    <a:pt x="5607" y="1132"/>
                  </a:cubicBezTo>
                  <a:cubicBezTo>
                    <a:pt x="5611" y="1132"/>
                    <a:pt x="5614" y="1131"/>
                    <a:pt x="5616" y="1129"/>
                  </a:cubicBezTo>
                  <a:cubicBezTo>
                    <a:pt x="5616" y="1106"/>
                    <a:pt x="5479" y="992"/>
                    <a:pt x="5251" y="809"/>
                  </a:cubicBezTo>
                  <a:cubicBezTo>
                    <a:pt x="5000" y="672"/>
                    <a:pt x="4657" y="490"/>
                    <a:pt x="4315" y="353"/>
                  </a:cubicBezTo>
                  <a:cubicBezTo>
                    <a:pt x="4132" y="284"/>
                    <a:pt x="3950" y="238"/>
                    <a:pt x="3790" y="193"/>
                  </a:cubicBezTo>
                  <a:cubicBezTo>
                    <a:pt x="3607" y="124"/>
                    <a:pt x="3447" y="102"/>
                    <a:pt x="3310" y="79"/>
                  </a:cubicBezTo>
                  <a:cubicBezTo>
                    <a:pt x="3174" y="33"/>
                    <a:pt x="3059" y="10"/>
                    <a:pt x="2968" y="10"/>
                  </a:cubicBezTo>
                  <a:lnTo>
                    <a:pt x="2717" y="10"/>
                  </a:lnTo>
                  <a:cubicBezTo>
                    <a:pt x="2687" y="3"/>
                    <a:pt x="2654" y="0"/>
                    <a:pt x="26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9" name="Google Shape;3203;p42">
              <a:extLst>
                <a:ext uri="{FF2B5EF4-FFF2-40B4-BE49-F238E27FC236}">
                  <a16:creationId xmlns:a16="http://schemas.microsoft.com/office/drawing/2014/main" id="{595BEBE7-637B-338A-78BA-28A03971A1F8}"/>
                </a:ext>
              </a:extLst>
            </p:cNvPr>
            <p:cNvSpPr/>
            <p:nvPr/>
          </p:nvSpPr>
          <p:spPr>
            <a:xfrm flipH="1">
              <a:off x="7031672" y="2432640"/>
              <a:ext cx="125158" cy="127453"/>
            </a:xfrm>
            <a:custGeom>
              <a:avLst/>
              <a:gdLst/>
              <a:ahLst/>
              <a:cxnLst/>
              <a:rect l="l" t="t" r="r" b="b"/>
              <a:pathLst>
                <a:path w="5182" h="5277" extrusionOk="0">
                  <a:moveTo>
                    <a:pt x="2533" y="1"/>
                  </a:moveTo>
                  <a:cubicBezTo>
                    <a:pt x="2360" y="1"/>
                    <a:pt x="2185" y="22"/>
                    <a:pt x="2009" y="67"/>
                  </a:cubicBezTo>
                  <a:cubicBezTo>
                    <a:pt x="754" y="409"/>
                    <a:pt x="0" y="1825"/>
                    <a:pt x="343" y="3240"/>
                  </a:cubicBezTo>
                  <a:cubicBezTo>
                    <a:pt x="616" y="4450"/>
                    <a:pt x="1590" y="5276"/>
                    <a:pt x="2638" y="5276"/>
                  </a:cubicBezTo>
                  <a:cubicBezTo>
                    <a:pt x="2815" y="5276"/>
                    <a:pt x="2995" y="5252"/>
                    <a:pt x="3173" y="5203"/>
                  </a:cubicBezTo>
                  <a:cubicBezTo>
                    <a:pt x="4429" y="4860"/>
                    <a:pt x="5182" y="3445"/>
                    <a:pt x="4839" y="2030"/>
                  </a:cubicBezTo>
                  <a:cubicBezTo>
                    <a:pt x="4565" y="813"/>
                    <a:pt x="3597" y="1"/>
                    <a:pt x="25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0" name="Google Shape;3204;p42">
              <a:extLst>
                <a:ext uri="{FF2B5EF4-FFF2-40B4-BE49-F238E27FC236}">
                  <a16:creationId xmlns:a16="http://schemas.microsoft.com/office/drawing/2014/main" id="{2A79EC59-A101-1940-8CB3-5449843CC1A1}"/>
                </a:ext>
              </a:extLst>
            </p:cNvPr>
            <p:cNvSpPr/>
            <p:nvPr/>
          </p:nvSpPr>
          <p:spPr>
            <a:xfrm flipH="1">
              <a:off x="6997497" y="2398078"/>
              <a:ext cx="212252" cy="209668"/>
            </a:xfrm>
            <a:custGeom>
              <a:avLst/>
              <a:gdLst/>
              <a:ahLst/>
              <a:cxnLst/>
              <a:rect l="l" t="t" r="r" b="b"/>
              <a:pathLst>
                <a:path w="8788" h="8681" extrusionOk="0">
                  <a:moveTo>
                    <a:pt x="4853" y="0"/>
                  </a:moveTo>
                  <a:cubicBezTo>
                    <a:pt x="4329" y="0"/>
                    <a:pt x="3813" y="96"/>
                    <a:pt x="3333" y="311"/>
                  </a:cubicBezTo>
                  <a:cubicBezTo>
                    <a:pt x="548" y="1521"/>
                    <a:pt x="0" y="4602"/>
                    <a:pt x="617" y="6474"/>
                  </a:cubicBezTo>
                  <a:cubicBezTo>
                    <a:pt x="1132" y="8005"/>
                    <a:pt x="2352" y="8680"/>
                    <a:pt x="3749" y="8680"/>
                  </a:cubicBezTo>
                  <a:cubicBezTo>
                    <a:pt x="4455" y="8680"/>
                    <a:pt x="5207" y="8508"/>
                    <a:pt x="5935" y="8186"/>
                  </a:cubicBezTo>
                  <a:cubicBezTo>
                    <a:pt x="7510" y="7478"/>
                    <a:pt x="8605" y="5903"/>
                    <a:pt x="8742" y="4191"/>
                  </a:cubicBezTo>
                  <a:cubicBezTo>
                    <a:pt x="8788" y="3666"/>
                    <a:pt x="8697" y="3050"/>
                    <a:pt x="8491" y="2457"/>
                  </a:cubicBezTo>
                  <a:cubicBezTo>
                    <a:pt x="8103" y="1361"/>
                    <a:pt x="7145" y="425"/>
                    <a:pt x="6117" y="174"/>
                  </a:cubicBezTo>
                  <a:cubicBezTo>
                    <a:pt x="5700" y="62"/>
                    <a:pt x="5274" y="0"/>
                    <a:pt x="485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1" name="Google Shape;3205;p42">
              <a:extLst>
                <a:ext uri="{FF2B5EF4-FFF2-40B4-BE49-F238E27FC236}">
                  <a16:creationId xmlns:a16="http://schemas.microsoft.com/office/drawing/2014/main" id="{CC960555-A868-9805-B092-06BDA70110CE}"/>
                </a:ext>
              </a:extLst>
            </p:cNvPr>
            <p:cNvSpPr/>
            <p:nvPr/>
          </p:nvSpPr>
          <p:spPr>
            <a:xfrm flipH="1">
              <a:off x="6996941" y="2420274"/>
              <a:ext cx="206745" cy="191674"/>
            </a:xfrm>
            <a:custGeom>
              <a:avLst/>
              <a:gdLst/>
              <a:ahLst/>
              <a:cxnLst/>
              <a:rect l="l" t="t" r="r" b="b"/>
              <a:pathLst>
                <a:path w="8560" h="7936" extrusionOk="0">
                  <a:moveTo>
                    <a:pt x="4326" y="0"/>
                  </a:moveTo>
                  <a:cubicBezTo>
                    <a:pt x="4021" y="0"/>
                    <a:pt x="3711" y="40"/>
                    <a:pt x="3401" y="123"/>
                  </a:cubicBezTo>
                  <a:cubicBezTo>
                    <a:pt x="1758" y="556"/>
                    <a:pt x="571" y="2519"/>
                    <a:pt x="251" y="4300"/>
                  </a:cubicBezTo>
                  <a:cubicBezTo>
                    <a:pt x="0" y="5623"/>
                    <a:pt x="754" y="6719"/>
                    <a:pt x="1712" y="7381"/>
                  </a:cubicBezTo>
                  <a:cubicBezTo>
                    <a:pt x="2339" y="7782"/>
                    <a:pt x="2959" y="7935"/>
                    <a:pt x="3594" y="7935"/>
                  </a:cubicBezTo>
                  <a:cubicBezTo>
                    <a:pt x="4116" y="7935"/>
                    <a:pt x="4649" y="7832"/>
                    <a:pt x="5204" y="7678"/>
                  </a:cubicBezTo>
                  <a:cubicBezTo>
                    <a:pt x="7259" y="7130"/>
                    <a:pt x="8560" y="5372"/>
                    <a:pt x="8058" y="3136"/>
                  </a:cubicBezTo>
                  <a:cubicBezTo>
                    <a:pt x="7612" y="1255"/>
                    <a:pt x="6047" y="0"/>
                    <a:pt x="4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2" name="Google Shape;3206;p42">
              <a:extLst>
                <a:ext uri="{FF2B5EF4-FFF2-40B4-BE49-F238E27FC236}">
                  <a16:creationId xmlns:a16="http://schemas.microsoft.com/office/drawing/2014/main" id="{68CBAFC2-7235-3114-23E6-EE049348E56F}"/>
                </a:ext>
              </a:extLst>
            </p:cNvPr>
            <p:cNvSpPr/>
            <p:nvPr/>
          </p:nvSpPr>
          <p:spPr>
            <a:xfrm flipH="1">
              <a:off x="7039377" y="2430418"/>
              <a:ext cx="154938" cy="159286"/>
            </a:xfrm>
            <a:custGeom>
              <a:avLst/>
              <a:gdLst/>
              <a:ahLst/>
              <a:cxnLst/>
              <a:rect l="l" t="t" r="r" b="b"/>
              <a:pathLst>
                <a:path w="6415" h="6595" extrusionOk="0">
                  <a:moveTo>
                    <a:pt x="3272" y="1"/>
                  </a:moveTo>
                  <a:cubicBezTo>
                    <a:pt x="3157" y="1"/>
                    <a:pt x="3040" y="8"/>
                    <a:pt x="2922" y="22"/>
                  </a:cubicBezTo>
                  <a:cubicBezTo>
                    <a:pt x="1233" y="228"/>
                    <a:pt x="0" y="1848"/>
                    <a:pt x="160" y="3674"/>
                  </a:cubicBezTo>
                  <a:cubicBezTo>
                    <a:pt x="309" y="5351"/>
                    <a:pt x="1603" y="6594"/>
                    <a:pt x="3142" y="6594"/>
                  </a:cubicBezTo>
                  <a:cubicBezTo>
                    <a:pt x="3258" y="6594"/>
                    <a:pt x="3375" y="6587"/>
                    <a:pt x="3493" y="6573"/>
                  </a:cubicBezTo>
                  <a:cubicBezTo>
                    <a:pt x="5182" y="6368"/>
                    <a:pt x="6414" y="4724"/>
                    <a:pt x="6254" y="2921"/>
                  </a:cubicBezTo>
                  <a:cubicBezTo>
                    <a:pt x="6106" y="1244"/>
                    <a:pt x="4812" y="1"/>
                    <a:pt x="327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3" name="Google Shape;3207;p42">
              <a:extLst>
                <a:ext uri="{FF2B5EF4-FFF2-40B4-BE49-F238E27FC236}">
                  <a16:creationId xmlns:a16="http://schemas.microsoft.com/office/drawing/2014/main" id="{3A774A96-33E8-7DC3-45C5-0F4073DD94BE}"/>
                </a:ext>
              </a:extLst>
            </p:cNvPr>
            <p:cNvSpPr/>
            <p:nvPr/>
          </p:nvSpPr>
          <p:spPr>
            <a:xfrm flipH="1">
              <a:off x="7080171" y="2459763"/>
              <a:ext cx="86587" cy="89461"/>
            </a:xfrm>
            <a:custGeom>
              <a:avLst/>
              <a:gdLst/>
              <a:ahLst/>
              <a:cxnLst/>
              <a:rect l="l" t="t" r="r" b="b"/>
              <a:pathLst>
                <a:path w="3585" h="3704" extrusionOk="0">
                  <a:moveTo>
                    <a:pt x="1852" y="0"/>
                  </a:moveTo>
                  <a:cubicBezTo>
                    <a:pt x="1776" y="0"/>
                    <a:pt x="1699" y="6"/>
                    <a:pt x="1621" y="17"/>
                  </a:cubicBezTo>
                  <a:cubicBezTo>
                    <a:pt x="685" y="131"/>
                    <a:pt x="1" y="1044"/>
                    <a:pt x="69" y="2048"/>
                  </a:cubicBezTo>
                  <a:cubicBezTo>
                    <a:pt x="154" y="3004"/>
                    <a:pt x="892" y="3703"/>
                    <a:pt x="1767" y="3703"/>
                  </a:cubicBezTo>
                  <a:cubicBezTo>
                    <a:pt x="1832" y="3703"/>
                    <a:pt x="1897" y="3700"/>
                    <a:pt x="1964" y="3692"/>
                  </a:cubicBezTo>
                  <a:cubicBezTo>
                    <a:pt x="2899" y="3578"/>
                    <a:pt x="3584" y="2665"/>
                    <a:pt x="3516" y="1637"/>
                  </a:cubicBezTo>
                  <a:cubicBezTo>
                    <a:pt x="3432" y="694"/>
                    <a:pt x="2712" y="0"/>
                    <a:pt x="1852"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4" name="Google Shape;3208;p42">
              <a:extLst>
                <a:ext uri="{FF2B5EF4-FFF2-40B4-BE49-F238E27FC236}">
                  <a16:creationId xmlns:a16="http://schemas.microsoft.com/office/drawing/2014/main" id="{28CE03F1-9F29-2E0C-3049-C6A8D7F0BD7A}"/>
                </a:ext>
              </a:extLst>
            </p:cNvPr>
            <p:cNvSpPr/>
            <p:nvPr/>
          </p:nvSpPr>
          <p:spPr>
            <a:xfrm flipH="1">
              <a:off x="7039377" y="2450247"/>
              <a:ext cx="143925" cy="139457"/>
            </a:xfrm>
            <a:custGeom>
              <a:avLst/>
              <a:gdLst/>
              <a:ahLst/>
              <a:cxnLst/>
              <a:rect l="l" t="t" r="r" b="b"/>
              <a:pathLst>
                <a:path w="5959" h="5774" extrusionOk="0">
                  <a:moveTo>
                    <a:pt x="4794" y="0"/>
                  </a:moveTo>
                  <a:cubicBezTo>
                    <a:pt x="4954" y="342"/>
                    <a:pt x="5068" y="730"/>
                    <a:pt x="5091" y="1118"/>
                  </a:cubicBezTo>
                  <a:cubicBezTo>
                    <a:pt x="5251" y="2944"/>
                    <a:pt x="4018" y="4565"/>
                    <a:pt x="2329" y="4770"/>
                  </a:cubicBezTo>
                  <a:cubicBezTo>
                    <a:pt x="2212" y="4786"/>
                    <a:pt x="2095" y="4793"/>
                    <a:pt x="1978" y="4793"/>
                  </a:cubicBezTo>
                  <a:cubicBezTo>
                    <a:pt x="1237" y="4793"/>
                    <a:pt x="534" y="4488"/>
                    <a:pt x="1" y="3994"/>
                  </a:cubicBezTo>
                  <a:lnTo>
                    <a:pt x="1" y="3994"/>
                  </a:lnTo>
                  <a:cubicBezTo>
                    <a:pt x="500" y="5054"/>
                    <a:pt x="1528" y="5773"/>
                    <a:pt x="2690" y="5773"/>
                  </a:cubicBezTo>
                  <a:cubicBezTo>
                    <a:pt x="2804" y="5773"/>
                    <a:pt x="2920" y="5766"/>
                    <a:pt x="3037" y="5752"/>
                  </a:cubicBezTo>
                  <a:cubicBezTo>
                    <a:pt x="4726" y="5547"/>
                    <a:pt x="5958" y="3903"/>
                    <a:pt x="5798" y="2100"/>
                  </a:cubicBezTo>
                  <a:cubicBezTo>
                    <a:pt x="5730" y="1255"/>
                    <a:pt x="5342" y="502"/>
                    <a:pt x="479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5" name="Google Shape;3209;p42">
              <a:extLst>
                <a:ext uri="{FF2B5EF4-FFF2-40B4-BE49-F238E27FC236}">
                  <a16:creationId xmlns:a16="http://schemas.microsoft.com/office/drawing/2014/main" id="{4D792B51-892D-BC6C-7565-81853ED1C28B}"/>
                </a:ext>
              </a:extLst>
            </p:cNvPr>
            <p:cNvSpPr/>
            <p:nvPr/>
          </p:nvSpPr>
          <p:spPr>
            <a:xfrm flipH="1">
              <a:off x="7036525" y="2468900"/>
              <a:ext cx="44874" cy="45947"/>
            </a:xfrm>
            <a:custGeom>
              <a:avLst/>
              <a:gdLst/>
              <a:ahLst/>
              <a:cxnLst/>
              <a:rect l="l" t="t" r="r" b="b"/>
              <a:pathLst>
                <a:path w="2718" h="2783" extrusionOk="0">
                  <a:moveTo>
                    <a:pt x="1410" y="0"/>
                  </a:moveTo>
                  <a:cubicBezTo>
                    <a:pt x="1359" y="0"/>
                    <a:pt x="1308" y="4"/>
                    <a:pt x="1256" y="10"/>
                  </a:cubicBezTo>
                  <a:cubicBezTo>
                    <a:pt x="526" y="79"/>
                    <a:pt x="1" y="786"/>
                    <a:pt x="69" y="1540"/>
                  </a:cubicBezTo>
                  <a:cubicBezTo>
                    <a:pt x="133" y="2259"/>
                    <a:pt x="686" y="2782"/>
                    <a:pt x="1331" y="2782"/>
                  </a:cubicBezTo>
                  <a:cubicBezTo>
                    <a:pt x="1381" y="2782"/>
                    <a:pt x="1433" y="2779"/>
                    <a:pt x="1485" y="2772"/>
                  </a:cubicBezTo>
                  <a:cubicBezTo>
                    <a:pt x="2192" y="2681"/>
                    <a:pt x="2717" y="1996"/>
                    <a:pt x="2649" y="1220"/>
                  </a:cubicBezTo>
                  <a:cubicBezTo>
                    <a:pt x="2585" y="522"/>
                    <a:pt x="2051" y="0"/>
                    <a:pt x="141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6" name="Google Shape;3210;p42">
              <a:extLst>
                <a:ext uri="{FF2B5EF4-FFF2-40B4-BE49-F238E27FC236}">
                  <a16:creationId xmlns:a16="http://schemas.microsoft.com/office/drawing/2014/main" id="{0B2E4D2E-46BF-DCF9-F589-869CD1ADD6AD}"/>
                </a:ext>
              </a:extLst>
            </p:cNvPr>
            <p:cNvSpPr/>
            <p:nvPr/>
          </p:nvSpPr>
          <p:spPr>
            <a:xfrm flipH="1">
              <a:off x="7440164" y="2437495"/>
              <a:ext cx="178656" cy="104822"/>
            </a:xfrm>
            <a:custGeom>
              <a:avLst/>
              <a:gdLst/>
              <a:ahLst/>
              <a:cxnLst/>
              <a:rect l="l" t="t" r="r" b="b"/>
              <a:pathLst>
                <a:path w="7397" h="4340" extrusionOk="0">
                  <a:moveTo>
                    <a:pt x="5249" y="0"/>
                  </a:moveTo>
                  <a:cubicBezTo>
                    <a:pt x="5196" y="0"/>
                    <a:pt x="5144" y="1"/>
                    <a:pt x="5091" y="3"/>
                  </a:cubicBezTo>
                  <a:cubicBezTo>
                    <a:pt x="4497" y="26"/>
                    <a:pt x="3904" y="140"/>
                    <a:pt x="3470" y="300"/>
                  </a:cubicBezTo>
                  <a:cubicBezTo>
                    <a:pt x="3265" y="368"/>
                    <a:pt x="3082" y="437"/>
                    <a:pt x="2968" y="505"/>
                  </a:cubicBezTo>
                  <a:cubicBezTo>
                    <a:pt x="2854" y="551"/>
                    <a:pt x="2786" y="596"/>
                    <a:pt x="2786" y="596"/>
                  </a:cubicBezTo>
                  <a:cubicBezTo>
                    <a:pt x="2786" y="596"/>
                    <a:pt x="2717" y="619"/>
                    <a:pt x="2603" y="688"/>
                  </a:cubicBezTo>
                  <a:cubicBezTo>
                    <a:pt x="2489" y="756"/>
                    <a:pt x="2329" y="848"/>
                    <a:pt x="2124" y="985"/>
                  </a:cubicBezTo>
                  <a:cubicBezTo>
                    <a:pt x="1758" y="1258"/>
                    <a:pt x="1279" y="1624"/>
                    <a:pt x="914" y="2103"/>
                  </a:cubicBezTo>
                  <a:cubicBezTo>
                    <a:pt x="526" y="2605"/>
                    <a:pt x="229" y="3130"/>
                    <a:pt x="138" y="3587"/>
                  </a:cubicBezTo>
                  <a:cubicBezTo>
                    <a:pt x="47" y="3815"/>
                    <a:pt x="47" y="3997"/>
                    <a:pt x="24" y="4134"/>
                  </a:cubicBezTo>
                  <a:cubicBezTo>
                    <a:pt x="1" y="4271"/>
                    <a:pt x="1" y="4340"/>
                    <a:pt x="24" y="4340"/>
                  </a:cubicBezTo>
                  <a:cubicBezTo>
                    <a:pt x="24" y="4340"/>
                    <a:pt x="47" y="4271"/>
                    <a:pt x="69" y="4134"/>
                  </a:cubicBezTo>
                  <a:cubicBezTo>
                    <a:pt x="115" y="4020"/>
                    <a:pt x="115" y="3838"/>
                    <a:pt x="206" y="3609"/>
                  </a:cubicBezTo>
                  <a:cubicBezTo>
                    <a:pt x="343" y="3199"/>
                    <a:pt x="663" y="2674"/>
                    <a:pt x="1028" y="2217"/>
                  </a:cubicBezTo>
                  <a:cubicBezTo>
                    <a:pt x="1416" y="1761"/>
                    <a:pt x="1895" y="1418"/>
                    <a:pt x="2238" y="1167"/>
                  </a:cubicBezTo>
                  <a:cubicBezTo>
                    <a:pt x="2443" y="1053"/>
                    <a:pt x="2603" y="962"/>
                    <a:pt x="2694" y="893"/>
                  </a:cubicBezTo>
                  <a:cubicBezTo>
                    <a:pt x="2808" y="825"/>
                    <a:pt x="2877" y="802"/>
                    <a:pt x="2877" y="802"/>
                  </a:cubicBezTo>
                  <a:cubicBezTo>
                    <a:pt x="2877" y="802"/>
                    <a:pt x="2945" y="779"/>
                    <a:pt x="3059" y="711"/>
                  </a:cubicBezTo>
                  <a:cubicBezTo>
                    <a:pt x="3174" y="665"/>
                    <a:pt x="3333" y="574"/>
                    <a:pt x="3539" y="505"/>
                  </a:cubicBezTo>
                  <a:cubicBezTo>
                    <a:pt x="3950" y="345"/>
                    <a:pt x="4520" y="208"/>
                    <a:pt x="5114" y="163"/>
                  </a:cubicBezTo>
                  <a:cubicBezTo>
                    <a:pt x="5186" y="160"/>
                    <a:pt x="5259" y="158"/>
                    <a:pt x="5332" y="158"/>
                  </a:cubicBezTo>
                  <a:cubicBezTo>
                    <a:pt x="5832" y="158"/>
                    <a:pt x="6330" y="226"/>
                    <a:pt x="6689" y="345"/>
                  </a:cubicBezTo>
                  <a:cubicBezTo>
                    <a:pt x="7069" y="472"/>
                    <a:pt x="7332" y="599"/>
                    <a:pt x="7369" y="599"/>
                  </a:cubicBezTo>
                  <a:cubicBezTo>
                    <a:pt x="7372" y="599"/>
                    <a:pt x="7373" y="598"/>
                    <a:pt x="7373" y="596"/>
                  </a:cubicBezTo>
                  <a:cubicBezTo>
                    <a:pt x="7396" y="596"/>
                    <a:pt x="7328" y="551"/>
                    <a:pt x="7214" y="482"/>
                  </a:cubicBezTo>
                  <a:cubicBezTo>
                    <a:pt x="7100" y="437"/>
                    <a:pt x="6940" y="323"/>
                    <a:pt x="6712" y="254"/>
                  </a:cubicBezTo>
                  <a:cubicBezTo>
                    <a:pt x="6336" y="108"/>
                    <a:pt x="5808" y="0"/>
                    <a:pt x="524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7" name="Google Shape;3211;p42">
              <a:extLst>
                <a:ext uri="{FF2B5EF4-FFF2-40B4-BE49-F238E27FC236}">
                  <a16:creationId xmlns:a16="http://schemas.microsoft.com/office/drawing/2014/main" id="{3098CC14-6B93-18BE-7B6B-7404A873B2F4}"/>
                </a:ext>
              </a:extLst>
            </p:cNvPr>
            <p:cNvSpPr/>
            <p:nvPr/>
          </p:nvSpPr>
          <p:spPr>
            <a:xfrm flipH="1">
              <a:off x="7382826" y="2453991"/>
              <a:ext cx="245897" cy="212083"/>
            </a:xfrm>
            <a:custGeom>
              <a:avLst/>
              <a:gdLst/>
              <a:ahLst/>
              <a:cxnLst/>
              <a:rect l="l" t="t" r="r" b="b"/>
              <a:pathLst>
                <a:path w="10181" h="8781" extrusionOk="0">
                  <a:moveTo>
                    <a:pt x="4659" y="0"/>
                  </a:moveTo>
                  <a:cubicBezTo>
                    <a:pt x="3753" y="0"/>
                    <a:pt x="2885" y="234"/>
                    <a:pt x="2146" y="667"/>
                  </a:cubicBezTo>
                  <a:cubicBezTo>
                    <a:pt x="1278" y="1192"/>
                    <a:pt x="593" y="1991"/>
                    <a:pt x="251" y="3063"/>
                  </a:cubicBezTo>
                  <a:cubicBezTo>
                    <a:pt x="0" y="3839"/>
                    <a:pt x="68" y="4707"/>
                    <a:pt x="320" y="5460"/>
                  </a:cubicBezTo>
                  <a:cubicBezTo>
                    <a:pt x="959" y="7240"/>
                    <a:pt x="2648" y="8450"/>
                    <a:pt x="4497" y="8701"/>
                  </a:cubicBezTo>
                  <a:cubicBezTo>
                    <a:pt x="4858" y="8754"/>
                    <a:pt x="5218" y="8781"/>
                    <a:pt x="5571" y="8781"/>
                  </a:cubicBezTo>
                  <a:cubicBezTo>
                    <a:pt x="7800" y="8781"/>
                    <a:pt x="9738" y="7719"/>
                    <a:pt x="9975" y="5551"/>
                  </a:cubicBezTo>
                  <a:cubicBezTo>
                    <a:pt x="10180" y="3497"/>
                    <a:pt x="8788" y="530"/>
                    <a:pt x="5387" y="50"/>
                  </a:cubicBezTo>
                  <a:cubicBezTo>
                    <a:pt x="5143" y="17"/>
                    <a:pt x="4899" y="0"/>
                    <a:pt x="4659"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8" name="Google Shape;3212;p42">
              <a:extLst>
                <a:ext uri="{FF2B5EF4-FFF2-40B4-BE49-F238E27FC236}">
                  <a16:creationId xmlns:a16="http://schemas.microsoft.com/office/drawing/2014/main" id="{1245BD87-6297-30B1-506B-07EC941853D8}"/>
                </a:ext>
              </a:extLst>
            </p:cNvPr>
            <p:cNvSpPr/>
            <p:nvPr/>
          </p:nvSpPr>
          <p:spPr>
            <a:xfrm flipH="1">
              <a:off x="7377319" y="2475583"/>
              <a:ext cx="232661" cy="195732"/>
            </a:xfrm>
            <a:custGeom>
              <a:avLst/>
              <a:gdLst/>
              <a:ahLst/>
              <a:cxnLst/>
              <a:rect l="l" t="t" r="r" b="b"/>
              <a:pathLst>
                <a:path w="9633" h="8104" extrusionOk="0">
                  <a:moveTo>
                    <a:pt x="4428" y="1"/>
                  </a:moveTo>
                  <a:cubicBezTo>
                    <a:pt x="1986" y="1"/>
                    <a:pt x="0" y="1918"/>
                    <a:pt x="0" y="4292"/>
                  </a:cubicBezTo>
                  <a:cubicBezTo>
                    <a:pt x="0" y="6666"/>
                    <a:pt x="1917" y="8104"/>
                    <a:pt x="4360" y="8104"/>
                  </a:cubicBezTo>
                  <a:cubicBezTo>
                    <a:pt x="5798" y="8104"/>
                    <a:pt x="7099" y="7899"/>
                    <a:pt x="8149" y="6849"/>
                  </a:cubicBezTo>
                  <a:cubicBezTo>
                    <a:pt x="9085" y="5936"/>
                    <a:pt x="9632" y="4612"/>
                    <a:pt x="9016" y="3356"/>
                  </a:cubicBezTo>
                  <a:cubicBezTo>
                    <a:pt x="8194" y="1644"/>
                    <a:pt x="6391" y="1"/>
                    <a:pt x="44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9" name="Google Shape;3213;p42">
              <a:extLst>
                <a:ext uri="{FF2B5EF4-FFF2-40B4-BE49-F238E27FC236}">
                  <a16:creationId xmlns:a16="http://schemas.microsoft.com/office/drawing/2014/main" id="{C670A5CC-7C25-76BF-C921-4866DC0F6389}"/>
                </a:ext>
              </a:extLst>
            </p:cNvPr>
            <p:cNvSpPr/>
            <p:nvPr/>
          </p:nvSpPr>
          <p:spPr>
            <a:xfrm flipH="1">
              <a:off x="7436299" y="2480051"/>
              <a:ext cx="169840" cy="165324"/>
            </a:xfrm>
            <a:custGeom>
              <a:avLst/>
              <a:gdLst/>
              <a:ahLst/>
              <a:cxnLst/>
              <a:rect l="l" t="t" r="r" b="b"/>
              <a:pathLst>
                <a:path w="7032" h="6845" extrusionOk="0">
                  <a:moveTo>
                    <a:pt x="3569" y="1"/>
                  </a:moveTo>
                  <a:cubicBezTo>
                    <a:pt x="3446" y="1"/>
                    <a:pt x="3322" y="8"/>
                    <a:pt x="3196" y="21"/>
                  </a:cubicBezTo>
                  <a:cubicBezTo>
                    <a:pt x="1348" y="227"/>
                    <a:pt x="1" y="1939"/>
                    <a:pt x="161" y="3810"/>
                  </a:cubicBezTo>
                  <a:cubicBezTo>
                    <a:pt x="331" y="5555"/>
                    <a:pt x="1771" y="6844"/>
                    <a:pt x="3463" y="6844"/>
                  </a:cubicBezTo>
                  <a:cubicBezTo>
                    <a:pt x="3586" y="6844"/>
                    <a:pt x="3710" y="6837"/>
                    <a:pt x="3835" y="6823"/>
                  </a:cubicBezTo>
                  <a:cubicBezTo>
                    <a:pt x="5684" y="6595"/>
                    <a:pt x="7031" y="4906"/>
                    <a:pt x="6871" y="3034"/>
                  </a:cubicBezTo>
                  <a:cubicBezTo>
                    <a:pt x="6701" y="1289"/>
                    <a:pt x="5261" y="1"/>
                    <a:pt x="356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0" name="Google Shape;3214;p42">
              <a:extLst>
                <a:ext uri="{FF2B5EF4-FFF2-40B4-BE49-F238E27FC236}">
                  <a16:creationId xmlns:a16="http://schemas.microsoft.com/office/drawing/2014/main" id="{E7952AE3-158B-6CAA-EB6C-7CC9D6C01EAF}"/>
                </a:ext>
              </a:extLst>
            </p:cNvPr>
            <p:cNvSpPr/>
            <p:nvPr/>
          </p:nvSpPr>
          <p:spPr>
            <a:xfrm flipH="1">
              <a:off x="7480402" y="2510049"/>
              <a:ext cx="95958" cy="93204"/>
            </a:xfrm>
            <a:custGeom>
              <a:avLst/>
              <a:gdLst/>
              <a:ahLst/>
              <a:cxnLst/>
              <a:rect l="l" t="t" r="r" b="b"/>
              <a:pathLst>
                <a:path w="3973" h="3859" extrusionOk="0">
                  <a:moveTo>
                    <a:pt x="2013" y="1"/>
                  </a:moveTo>
                  <a:cubicBezTo>
                    <a:pt x="1944" y="1"/>
                    <a:pt x="1874" y="4"/>
                    <a:pt x="1804" y="12"/>
                  </a:cubicBezTo>
                  <a:cubicBezTo>
                    <a:pt x="776" y="149"/>
                    <a:pt x="0" y="1085"/>
                    <a:pt x="92" y="2158"/>
                  </a:cubicBezTo>
                  <a:cubicBezTo>
                    <a:pt x="198" y="3137"/>
                    <a:pt x="1000" y="3858"/>
                    <a:pt x="1959" y="3858"/>
                  </a:cubicBezTo>
                  <a:cubicBezTo>
                    <a:pt x="2028" y="3858"/>
                    <a:pt x="2098" y="3854"/>
                    <a:pt x="2169" y="3847"/>
                  </a:cubicBezTo>
                  <a:cubicBezTo>
                    <a:pt x="3196" y="3732"/>
                    <a:pt x="3972" y="2774"/>
                    <a:pt x="3858" y="1724"/>
                  </a:cubicBezTo>
                  <a:cubicBezTo>
                    <a:pt x="3773" y="723"/>
                    <a:pt x="2973" y="1"/>
                    <a:pt x="2013"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1" name="Google Shape;3215;p42">
              <a:extLst>
                <a:ext uri="{FF2B5EF4-FFF2-40B4-BE49-F238E27FC236}">
                  <a16:creationId xmlns:a16="http://schemas.microsoft.com/office/drawing/2014/main" id="{6EDC4483-E4B9-13E1-D00D-EA70CB28A609}"/>
                </a:ext>
              </a:extLst>
            </p:cNvPr>
            <p:cNvSpPr/>
            <p:nvPr/>
          </p:nvSpPr>
          <p:spPr>
            <a:xfrm flipH="1">
              <a:off x="7436299" y="2500412"/>
              <a:ext cx="157692" cy="144963"/>
            </a:xfrm>
            <a:custGeom>
              <a:avLst/>
              <a:gdLst/>
              <a:ahLst/>
              <a:cxnLst/>
              <a:rect l="l" t="t" r="r" b="b"/>
              <a:pathLst>
                <a:path w="6529" h="6002" extrusionOk="0">
                  <a:moveTo>
                    <a:pt x="5250" y="0"/>
                  </a:moveTo>
                  <a:lnTo>
                    <a:pt x="5250" y="0"/>
                  </a:lnTo>
                  <a:cubicBezTo>
                    <a:pt x="5432" y="365"/>
                    <a:pt x="5547" y="753"/>
                    <a:pt x="5592" y="1187"/>
                  </a:cubicBezTo>
                  <a:cubicBezTo>
                    <a:pt x="5775" y="3059"/>
                    <a:pt x="4405" y="4748"/>
                    <a:pt x="2556" y="4953"/>
                  </a:cubicBezTo>
                  <a:cubicBezTo>
                    <a:pt x="2428" y="4969"/>
                    <a:pt x="2300" y="4976"/>
                    <a:pt x="2173" y="4976"/>
                  </a:cubicBezTo>
                  <a:cubicBezTo>
                    <a:pt x="1356" y="4976"/>
                    <a:pt x="593" y="4665"/>
                    <a:pt x="0" y="4131"/>
                  </a:cubicBezTo>
                  <a:lnTo>
                    <a:pt x="0" y="4131"/>
                  </a:lnTo>
                  <a:cubicBezTo>
                    <a:pt x="542" y="5256"/>
                    <a:pt x="1673" y="6001"/>
                    <a:pt x="2959" y="6001"/>
                  </a:cubicBezTo>
                  <a:cubicBezTo>
                    <a:pt x="3082" y="6001"/>
                    <a:pt x="3207" y="5994"/>
                    <a:pt x="3332" y="5980"/>
                  </a:cubicBezTo>
                  <a:cubicBezTo>
                    <a:pt x="5181" y="5752"/>
                    <a:pt x="6528" y="4063"/>
                    <a:pt x="6368" y="2191"/>
                  </a:cubicBezTo>
                  <a:cubicBezTo>
                    <a:pt x="6277" y="1301"/>
                    <a:pt x="5866" y="548"/>
                    <a:pt x="525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2" name="Google Shape;3216;p42">
              <a:extLst>
                <a:ext uri="{FF2B5EF4-FFF2-40B4-BE49-F238E27FC236}">
                  <a16:creationId xmlns:a16="http://schemas.microsoft.com/office/drawing/2014/main" id="{07DFB01E-D4B9-EA5B-85EC-45390146FB80}"/>
                </a:ext>
              </a:extLst>
            </p:cNvPr>
            <p:cNvSpPr/>
            <p:nvPr/>
          </p:nvSpPr>
          <p:spPr>
            <a:xfrm flipH="1">
              <a:off x="7432978" y="2519775"/>
              <a:ext cx="48571" cy="47373"/>
            </a:xfrm>
            <a:custGeom>
              <a:avLst/>
              <a:gdLst/>
              <a:ahLst/>
              <a:cxnLst/>
              <a:rect l="l" t="t" r="r" b="b"/>
              <a:pathLst>
                <a:path w="2968" h="2893" extrusionOk="0">
                  <a:moveTo>
                    <a:pt x="1473" y="1"/>
                  </a:moveTo>
                  <a:cubicBezTo>
                    <a:pt x="1431" y="1"/>
                    <a:pt x="1389" y="3"/>
                    <a:pt x="1347" y="6"/>
                  </a:cubicBezTo>
                  <a:cubicBezTo>
                    <a:pt x="571" y="98"/>
                    <a:pt x="0" y="828"/>
                    <a:pt x="69" y="1604"/>
                  </a:cubicBezTo>
                  <a:cubicBezTo>
                    <a:pt x="132" y="2347"/>
                    <a:pt x="728" y="2892"/>
                    <a:pt x="1453" y="2892"/>
                  </a:cubicBezTo>
                  <a:cubicBezTo>
                    <a:pt x="1508" y="2892"/>
                    <a:pt x="1564" y="2889"/>
                    <a:pt x="1621" y="2882"/>
                  </a:cubicBezTo>
                  <a:cubicBezTo>
                    <a:pt x="2397" y="2791"/>
                    <a:pt x="2967" y="2084"/>
                    <a:pt x="2899" y="1285"/>
                  </a:cubicBezTo>
                  <a:cubicBezTo>
                    <a:pt x="2834" y="551"/>
                    <a:pt x="2198" y="1"/>
                    <a:pt x="1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3" name="Google Shape;3217;p42">
              <a:extLst>
                <a:ext uri="{FF2B5EF4-FFF2-40B4-BE49-F238E27FC236}">
                  <a16:creationId xmlns:a16="http://schemas.microsoft.com/office/drawing/2014/main" id="{09835882-9631-DE78-50C4-8CDED7722E1F}"/>
                </a:ext>
              </a:extLst>
            </p:cNvPr>
            <p:cNvSpPr/>
            <p:nvPr/>
          </p:nvSpPr>
          <p:spPr>
            <a:xfrm flipH="1">
              <a:off x="7149078" y="2674575"/>
              <a:ext cx="210078" cy="94340"/>
            </a:xfrm>
            <a:custGeom>
              <a:avLst/>
              <a:gdLst/>
              <a:ahLst/>
              <a:cxnLst/>
              <a:rect l="l" t="t" r="r" b="b"/>
              <a:pathLst>
                <a:path w="8698" h="3906" extrusionOk="0">
                  <a:moveTo>
                    <a:pt x="7273" y="0"/>
                  </a:moveTo>
                  <a:cubicBezTo>
                    <a:pt x="7269" y="0"/>
                    <a:pt x="7264" y="1"/>
                    <a:pt x="7259" y="2"/>
                  </a:cubicBezTo>
                  <a:cubicBezTo>
                    <a:pt x="7168" y="25"/>
                    <a:pt x="7145" y="276"/>
                    <a:pt x="7213" y="573"/>
                  </a:cubicBezTo>
                  <a:cubicBezTo>
                    <a:pt x="7259" y="709"/>
                    <a:pt x="7328" y="846"/>
                    <a:pt x="7419" y="938"/>
                  </a:cubicBezTo>
                  <a:cubicBezTo>
                    <a:pt x="7510" y="1029"/>
                    <a:pt x="7579" y="1098"/>
                    <a:pt x="7579" y="1098"/>
                  </a:cubicBezTo>
                  <a:lnTo>
                    <a:pt x="7624" y="1098"/>
                  </a:lnTo>
                  <a:cubicBezTo>
                    <a:pt x="7579" y="1189"/>
                    <a:pt x="7533" y="1303"/>
                    <a:pt x="7464" y="1417"/>
                  </a:cubicBezTo>
                  <a:cubicBezTo>
                    <a:pt x="7282" y="1805"/>
                    <a:pt x="6962" y="2262"/>
                    <a:pt x="6529" y="2604"/>
                  </a:cubicBezTo>
                  <a:cubicBezTo>
                    <a:pt x="6095" y="2946"/>
                    <a:pt x="5616" y="3152"/>
                    <a:pt x="5205" y="3220"/>
                  </a:cubicBezTo>
                  <a:cubicBezTo>
                    <a:pt x="4999" y="3266"/>
                    <a:pt x="4840" y="3266"/>
                    <a:pt x="4725" y="3266"/>
                  </a:cubicBezTo>
                  <a:lnTo>
                    <a:pt x="4383" y="3266"/>
                  </a:lnTo>
                  <a:cubicBezTo>
                    <a:pt x="4315" y="3266"/>
                    <a:pt x="4246" y="3243"/>
                    <a:pt x="4178" y="3243"/>
                  </a:cubicBezTo>
                  <a:cubicBezTo>
                    <a:pt x="4109" y="3220"/>
                    <a:pt x="4018" y="3220"/>
                    <a:pt x="3904" y="3197"/>
                  </a:cubicBezTo>
                  <a:cubicBezTo>
                    <a:pt x="3539" y="3106"/>
                    <a:pt x="3036" y="2855"/>
                    <a:pt x="2580" y="2536"/>
                  </a:cubicBezTo>
                  <a:cubicBezTo>
                    <a:pt x="1941" y="2056"/>
                    <a:pt x="1416" y="1417"/>
                    <a:pt x="1142" y="1120"/>
                  </a:cubicBezTo>
                  <a:cubicBezTo>
                    <a:pt x="1165" y="1075"/>
                    <a:pt x="1188" y="1052"/>
                    <a:pt x="1210" y="1006"/>
                  </a:cubicBezTo>
                  <a:cubicBezTo>
                    <a:pt x="1324" y="778"/>
                    <a:pt x="1256" y="550"/>
                    <a:pt x="1188" y="550"/>
                  </a:cubicBezTo>
                  <a:cubicBezTo>
                    <a:pt x="1181" y="548"/>
                    <a:pt x="1173" y="547"/>
                    <a:pt x="1166" y="547"/>
                  </a:cubicBezTo>
                  <a:cubicBezTo>
                    <a:pt x="1079" y="547"/>
                    <a:pt x="973" y="667"/>
                    <a:pt x="868" y="709"/>
                  </a:cubicBezTo>
                  <a:cubicBezTo>
                    <a:pt x="799" y="732"/>
                    <a:pt x="754" y="755"/>
                    <a:pt x="708" y="755"/>
                  </a:cubicBezTo>
                  <a:lnTo>
                    <a:pt x="640" y="755"/>
                  </a:lnTo>
                  <a:cubicBezTo>
                    <a:pt x="640" y="755"/>
                    <a:pt x="617" y="778"/>
                    <a:pt x="571" y="801"/>
                  </a:cubicBezTo>
                  <a:cubicBezTo>
                    <a:pt x="548" y="846"/>
                    <a:pt x="480" y="846"/>
                    <a:pt x="411" y="869"/>
                  </a:cubicBezTo>
                  <a:cubicBezTo>
                    <a:pt x="274" y="915"/>
                    <a:pt x="92" y="915"/>
                    <a:pt x="46" y="1006"/>
                  </a:cubicBezTo>
                  <a:cubicBezTo>
                    <a:pt x="1" y="1075"/>
                    <a:pt x="138" y="1257"/>
                    <a:pt x="366" y="1326"/>
                  </a:cubicBezTo>
                  <a:cubicBezTo>
                    <a:pt x="480" y="1371"/>
                    <a:pt x="600" y="1383"/>
                    <a:pt x="691" y="1383"/>
                  </a:cubicBezTo>
                  <a:cubicBezTo>
                    <a:pt x="782" y="1383"/>
                    <a:pt x="845" y="1371"/>
                    <a:pt x="845" y="1371"/>
                  </a:cubicBezTo>
                  <a:cubicBezTo>
                    <a:pt x="845" y="1371"/>
                    <a:pt x="936" y="1326"/>
                    <a:pt x="1051" y="1234"/>
                  </a:cubicBezTo>
                  <a:cubicBezTo>
                    <a:pt x="1233" y="1622"/>
                    <a:pt x="1667" y="2330"/>
                    <a:pt x="2283" y="2878"/>
                  </a:cubicBezTo>
                  <a:cubicBezTo>
                    <a:pt x="2740" y="3289"/>
                    <a:pt x="3287" y="3631"/>
                    <a:pt x="3744" y="3768"/>
                  </a:cubicBezTo>
                  <a:cubicBezTo>
                    <a:pt x="3858" y="3791"/>
                    <a:pt x="3972" y="3837"/>
                    <a:pt x="4063" y="3859"/>
                  </a:cubicBezTo>
                  <a:cubicBezTo>
                    <a:pt x="4155" y="3859"/>
                    <a:pt x="4246" y="3882"/>
                    <a:pt x="4315" y="3905"/>
                  </a:cubicBezTo>
                  <a:lnTo>
                    <a:pt x="4771" y="3905"/>
                  </a:lnTo>
                  <a:cubicBezTo>
                    <a:pt x="4908" y="3882"/>
                    <a:pt x="5113" y="3882"/>
                    <a:pt x="5342" y="3791"/>
                  </a:cubicBezTo>
                  <a:cubicBezTo>
                    <a:pt x="5798" y="3700"/>
                    <a:pt x="6392" y="3380"/>
                    <a:pt x="6825" y="2946"/>
                  </a:cubicBezTo>
                  <a:cubicBezTo>
                    <a:pt x="7282" y="2513"/>
                    <a:pt x="7579" y="1942"/>
                    <a:pt x="7693" y="1508"/>
                  </a:cubicBezTo>
                  <a:cubicBezTo>
                    <a:pt x="7738" y="1371"/>
                    <a:pt x="7761" y="1257"/>
                    <a:pt x="7784" y="1143"/>
                  </a:cubicBezTo>
                  <a:lnTo>
                    <a:pt x="7807" y="1143"/>
                  </a:lnTo>
                  <a:cubicBezTo>
                    <a:pt x="7841" y="1149"/>
                    <a:pt x="7878" y="1152"/>
                    <a:pt x="7917" y="1152"/>
                  </a:cubicBezTo>
                  <a:cubicBezTo>
                    <a:pt x="8032" y="1152"/>
                    <a:pt x="8161" y="1126"/>
                    <a:pt x="8263" y="1075"/>
                  </a:cubicBezTo>
                  <a:cubicBezTo>
                    <a:pt x="8537" y="961"/>
                    <a:pt x="8697" y="732"/>
                    <a:pt x="8651" y="664"/>
                  </a:cubicBezTo>
                  <a:cubicBezTo>
                    <a:pt x="8632" y="634"/>
                    <a:pt x="8575" y="626"/>
                    <a:pt x="8501" y="626"/>
                  </a:cubicBezTo>
                  <a:cubicBezTo>
                    <a:pt x="8403" y="626"/>
                    <a:pt x="8276" y="641"/>
                    <a:pt x="8172" y="641"/>
                  </a:cubicBezTo>
                  <a:cubicBezTo>
                    <a:pt x="7967" y="618"/>
                    <a:pt x="7898" y="527"/>
                    <a:pt x="7898" y="527"/>
                  </a:cubicBezTo>
                  <a:cubicBezTo>
                    <a:pt x="7898" y="527"/>
                    <a:pt x="7875" y="527"/>
                    <a:pt x="7830" y="504"/>
                  </a:cubicBezTo>
                  <a:cubicBezTo>
                    <a:pt x="7761" y="481"/>
                    <a:pt x="7693" y="413"/>
                    <a:pt x="7624" y="344"/>
                  </a:cubicBezTo>
                  <a:cubicBezTo>
                    <a:pt x="7473" y="193"/>
                    <a:pt x="7362" y="0"/>
                    <a:pt x="7273"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4" name="Google Shape;3218;p42">
              <a:extLst>
                <a:ext uri="{FF2B5EF4-FFF2-40B4-BE49-F238E27FC236}">
                  <a16:creationId xmlns:a16="http://schemas.microsoft.com/office/drawing/2014/main" id="{DC93891D-E318-E39D-3EEE-21D5B01E873C}"/>
                </a:ext>
              </a:extLst>
            </p:cNvPr>
            <p:cNvSpPr/>
            <p:nvPr/>
          </p:nvSpPr>
          <p:spPr>
            <a:xfrm flipH="1">
              <a:off x="7194291" y="2763336"/>
              <a:ext cx="56251" cy="30384"/>
            </a:xfrm>
            <a:custGeom>
              <a:avLst/>
              <a:gdLst/>
              <a:ahLst/>
              <a:cxnLst/>
              <a:rect l="l" t="t" r="r" b="b"/>
              <a:pathLst>
                <a:path w="2329" h="1258" extrusionOk="0">
                  <a:moveTo>
                    <a:pt x="2254" y="1"/>
                  </a:moveTo>
                  <a:cubicBezTo>
                    <a:pt x="2201" y="1"/>
                    <a:pt x="2022" y="282"/>
                    <a:pt x="1781" y="458"/>
                  </a:cubicBezTo>
                  <a:cubicBezTo>
                    <a:pt x="1644" y="550"/>
                    <a:pt x="1529" y="641"/>
                    <a:pt x="1415" y="664"/>
                  </a:cubicBezTo>
                  <a:cubicBezTo>
                    <a:pt x="1324" y="709"/>
                    <a:pt x="1256" y="755"/>
                    <a:pt x="1256" y="755"/>
                  </a:cubicBezTo>
                  <a:cubicBezTo>
                    <a:pt x="1256" y="755"/>
                    <a:pt x="1187" y="778"/>
                    <a:pt x="1073" y="823"/>
                  </a:cubicBezTo>
                  <a:cubicBezTo>
                    <a:pt x="982" y="892"/>
                    <a:pt x="822" y="915"/>
                    <a:pt x="685" y="960"/>
                  </a:cubicBezTo>
                  <a:cubicBezTo>
                    <a:pt x="365" y="1029"/>
                    <a:pt x="46" y="983"/>
                    <a:pt x="23" y="1052"/>
                  </a:cubicBezTo>
                  <a:cubicBezTo>
                    <a:pt x="0" y="1097"/>
                    <a:pt x="320" y="1257"/>
                    <a:pt x="708" y="1257"/>
                  </a:cubicBezTo>
                  <a:cubicBezTo>
                    <a:pt x="890" y="1257"/>
                    <a:pt x="1073" y="1257"/>
                    <a:pt x="1210" y="1212"/>
                  </a:cubicBezTo>
                  <a:cubicBezTo>
                    <a:pt x="1347" y="1166"/>
                    <a:pt x="1438" y="1143"/>
                    <a:pt x="1438" y="1143"/>
                  </a:cubicBezTo>
                  <a:cubicBezTo>
                    <a:pt x="1438" y="1143"/>
                    <a:pt x="1507" y="1097"/>
                    <a:pt x="1621" y="1006"/>
                  </a:cubicBezTo>
                  <a:cubicBezTo>
                    <a:pt x="1758" y="938"/>
                    <a:pt x="1872" y="801"/>
                    <a:pt x="2009" y="664"/>
                  </a:cubicBezTo>
                  <a:cubicBezTo>
                    <a:pt x="2237" y="390"/>
                    <a:pt x="2328" y="25"/>
                    <a:pt x="2260" y="2"/>
                  </a:cubicBezTo>
                  <a:cubicBezTo>
                    <a:pt x="2258" y="1"/>
                    <a:pt x="2256" y="1"/>
                    <a:pt x="225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5" name="Google Shape;3219;p42">
              <a:extLst>
                <a:ext uri="{FF2B5EF4-FFF2-40B4-BE49-F238E27FC236}">
                  <a16:creationId xmlns:a16="http://schemas.microsoft.com/office/drawing/2014/main" id="{830B779E-7BDD-791C-53F2-F7F02595ABBF}"/>
                </a:ext>
              </a:extLst>
            </p:cNvPr>
            <p:cNvSpPr/>
            <p:nvPr/>
          </p:nvSpPr>
          <p:spPr>
            <a:xfrm flipH="1">
              <a:off x="7064182" y="1962004"/>
              <a:ext cx="949362" cy="690061"/>
            </a:xfrm>
            <a:custGeom>
              <a:avLst/>
              <a:gdLst/>
              <a:ahLst/>
              <a:cxnLst/>
              <a:rect l="l" t="t" r="r" b="b"/>
              <a:pathLst>
                <a:path w="39307" h="28571" extrusionOk="0">
                  <a:moveTo>
                    <a:pt x="23105" y="0"/>
                  </a:moveTo>
                  <a:cubicBezTo>
                    <a:pt x="16101" y="0"/>
                    <a:pt x="11961" y="3073"/>
                    <a:pt x="11961" y="3073"/>
                  </a:cubicBezTo>
                  <a:cubicBezTo>
                    <a:pt x="1" y="11062"/>
                    <a:pt x="6894" y="23730"/>
                    <a:pt x="6894" y="23730"/>
                  </a:cubicBezTo>
                  <a:cubicBezTo>
                    <a:pt x="6894" y="23730"/>
                    <a:pt x="6095" y="23000"/>
                    <a:pt x="4886" y="22657"/>
                  </a:cubicBezTo>
                  <a:lnTo>
                    <a:pt x="4886" y="22657"/>
                  </a:lnTo>
                  <a:cubicBezTo>
                    <a:pt x="5091" y="22771"/>
                    <a:pt x="5274" y="22908"/>
                    <a:pt x="5456" y="23023"/>
                  </a:cubicBezTo>
                  <a:cubicBezTo>
                    <a:pt x="5707" y="23182"/>
                    <a:pt x="6575" y="23479"/>
                    <a:pt x="6712" y="23730"/>
                  </a:cubicBezTo>
                  <a:cubicBezTo>
                    <a:pt x="6712" y="23730"/>
                    <a:pt x="9366" y="28571"/>
                    <a:pt x="10993" y="28571"/>
                  </a:cubicBezTo>
                  <a:cubicBezTo>
                    <a:pt x="11011" y="28571"/>
                    <a:pt x="11030" y="28570"/>
                    <a:pt x="11048" y="28569"/>
                  </a:cubicBezTo>
                  <a:cubicBezTo>
                    <a:pt x="12669" y="28432"/>
                    <a:pt x="12783" y="27063"/>
                    <a:pt x="12783" y="27063"/>
                  </a:cubicBezTo>
                  <a:lnTo>
                    <a:pt x="10250" y="21448"/>
                  </a:lnTo>
                  <a:cubicBezTo>
                    <a:pt x="10250" y="21448"/>
                    <a:pt x="14837" y="20808"/>
                    <a:pt x="16321" y="10628"/>
                  </a:cubicBezTo>
                  <a:cubicBezTo>
                    <a:pt x="16321" y="10628"/>
                    <a:pt x="17412" y="11533"/>
                    <a:pt x="19187" y="11533"/>
                  </a:cubicBezTo>
                  <a:cubicBezTo>
                    <a:pt x="20525" y="11533"/>
                    <a:pt x="22253" y="11019"/>
                    <a:pt x="24196" y="9213"/>
                  </a:cubicBezTo>
                  <a:cubicBezTo>
                    <a:pt x="24196" y="9213"/>
                    <a:pt x="27255" y="10991"/>
                    <a:pt x="31603" y="10991"/>
                  </a:cubicBezTo>
                  <a:cubicBezTo>
                    <a:pt x="32445" y="10991"/>
                    <a:pt x="33336" y="10925"/>
                    <a:pt x="34262" y="10765"/>
                  </a:cubicBezTo>
                  <a:cubicBezTo>
                    <a:pt x="38119" y="10081"/>
                    <a:pt x="39078" y="8643"/>
                    <a:pt x="39306" y="7798"/>
                  </a:cubicBezTo>
                  <a:cubicBezTo>
                    <a:pt x="37891" y="5082"/>
                    <a:pt x="35540" y="2754"/>
                    <a:pt x="31431" y="1384"/>
                  </a:cubicBezTo>
                  <a:cubicBezTo>
                    <a:pt x="28343" y="374"/>
                    <a:pt x="25550" y="0"/>
                    <a:pt x="23105"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6" name="Google Shape;3220;p42">
              <a:extLst>
                <a:ext uri="{FF2B5EF4-FFF2-40B4-BE49-F238E27FC236}">
                  <a16:creationId xmlns:a16="http://schemas.microsoft.com/office/drawing/2014/main" id="{1502A997-B8E1-84B0-F618-621E49B6F4CE}"/>
                </a:ext>
              </a:extLst>
            </p:cNvPr>
            <p:cNvSpPr/>
            <p:nvPr/>
          </p:nvSpPr>
          <p:spPr>
            <a:xfrm flipH="1">
              <a:off x="6868474" y="1734657"/>
              <a:ext cx="1190815" cy="899222"/>
            </a:xfrm>
            <a:custGeom>
              <a:avLst/>
              <a:gdLst/>
              <a:ahLst/>
              <a:cxnLst/>
              <a:rect l="l" t="t" r="r" b="b"/>
              <a:pathLst>
                <a:path w="49304" h="37231" extrusionOk="0">
                  <a:moveTo>
                    <a:pt x="32298" y="1"/>
                  </a:moveTo>
                  <a:lnTo>
                    <a:pt x="32298" y="2854"/>
                  </a:lnTo>
                  <a:lnTo>
                    <a:pt x="30198" y="754"/>
                  </a:lnTo>
                  <a:cubicBezTo>
                    <a:pt x="30198" y="754"/>
                    <a:pt x="30198" y="754"/>
                    <a:pt x="30198" y="754"/>
                  </a:cubicBezTo>
                  <a:cubicBezTo>
                    <a:pt x="30145" y="754"/>
                    <a:pt x="26705" y="3289"/>
                    <a:pt x="26409" y="3493"/>
                  </a:cubicBezTo>
                  <a:cubicBezTo>
                    <a:pt x="25451" y="4155"/>
                    <a:pt x="24720" y="4657"/>
                    <a:pt x="23533" y="4977"/>
                  </a:cubicBezTo>
                  <a:cubicBezTo>
                    <a:pt x="22255" y="5319"/>
                    <a:pt x="20954" y="5502"/>
                    <a:pt x="19653" y="5707"/>
                  </a:cubicBezTo>
                  <a:cubicBezTo>
                    <a:pt x="18877" y="5844"/>
                    <a:pt x="18078" y="6004"/>
                    <a:pt x="17279" y="6141"/>
                  </a:cubicBezTo>
                  <a:cubicBezTo>
                    <a:pt x="14403" y="6666"/>
                    <a:pt x="11504" y="7944"/>
                    <a:pt x="9108" y="9633"/>
                  </a:cubicBezTo>
                  <a:cubicBezTo>
                    <a:pt x="7464" y="10820"/>
                    <a:pt x="6300" y="12281"/>
                    <a:pt x="5364" y="14038"/>
                  </a:cubicBezTo>
                  <a:cubicBezTo>
                    <a:pt x="5182" y="14381"/>
                    <a:pt x="3995" y="16846"/>
                    <a:pt x="4383" y="17051"/>
                  </a:cubicBezTo>
                  <a:cubicBezTo>
                    <a:pt x="3767" y="16732"/>
                    <a:pt x="3698" y="15887"/>
                    <a:pt x="3401" y="15362"/>
                  </a:cubicBezTo>
                  <a:cubicBezTo>
                    <a:pt x="2739" y="16389"/>
                    <a:pt x="2603" y="17485"/>
                    <a:pt x="3150" y="18603"/>
                  </a:cubicBezTo>
                  <a:cubicBezTo>
                    <a:pt x="2757" y="18522"/>
                    <a:pt x="2458" y="18346"/>
                    <a:pt x="2101" y="18346"/>
                  </a:cubicBezTo>
                  <a:cubicBezTo>
                    <a:pt x="1961" y="18346"/>
                    <a:pt x="1811" y="18373"/>
                    <a:pt x="1644" y="18444"/>
                  </a:cubicBezTo>
                  <a:cubicBezTo>
                    <a:pt x="1279" y="18603"/>
                    <a:pt x="685" y="19060"/>
                    <a:pt x="662" y="19494"/>
                  </a:cubicBezTo>
                  <a:cubicBezTo>
                    <a:pt x="1251" y="19153"/>
                    <a:pt x="1650" y="19054"/>
                    <a:pt x="2145" y="19054"/>
                  </a:cubicBezTo>
                  <a:cubicBezTo>
                    <a:pt x="2380" y="19054"/>
                    <a:pt x="2637" y="19076"/>
                    <a:pt x="2945" y="19106"/>
                  </a:cubicBezTo>
                  <a:cubicBezTo>
                    <a:pt x="2351" y="19631"/>
                    <a:pt x="1621" y="20064"/>
                    <a:pt x="1279" y="20795"/>
                  </a:cubicBezTo>
                  <a:cubicBezTo>
                    <a:pt x="0" y="23602"/>
                    <a:pt x="1918" y="27482"/>
                    <a:pt x="3858" y="29491"/>
                  </a:cubicBezTo>
                  <a:cubicBezTo>
                    <a:pt x="4680" y="30336"/>
                    <a:pt x="5615" y="31066"/>
                    <a:pt x="6620" y="31705"/>
                  </a:cubicBezTo>
                  <a:cubicBezTo>
                    <a:pt x="6848" y="31842"/>
                    <a:pt x="7715" y="32139"/>
                    <a:pt x="7852" y="32390"/>
                  </a:cubicBezTo>
                  <a:cubicBezTo>
                    <a:pt x="7852" y="32390"/>
                    <a:pt x="10529" y="37231"/>
                    <a:pt x="12134" y="37231"/>
                  </a:cubicBezTo>
                  <a:cubicBezTo>
                    <a:pt x="12153" y="37231"/>
                    <a:pt x="12171" y="37230"/>
                    <a:pt x="12189" y="37229"/>
                  </a:cubicBezTo>
                  <a:cubicBezTo>
                    <a:pt x="13810" y="37115"/>
                    <a:pt x="13947" y="35745"/>
                    <a:pt x="13947" y="35745"/>
                  </a:cubicBezTo>
                  <a:lnTo>
                    <a:pt x="11390" y="30130"/>
                  </a:lnTo>
                  <a:cubicBezTo>
                    <a:pt x="11390" y="30130"/>
                    <a:pt x="15978" y="29468"/>
                    <a:pt x="17462" y="19311"/>
                  </a:cubicBezTo>
                  <a:cubicBezTo>
                    <a:pt x="17462" y="19311"/>
                    <a:pt x="18540" y="20226"/>
                    <a:pt x="20306" y="20226"/>
                  </a:cubicBezTo>
                  <a:cubicBezTo>
                    <a:pt x="21634" y="20226"/>
                    <a:pt x="23351" y="19708"/>
                    <a:pt x="25291" y="17896"/>
                  </a:cubicBezTo>
                  <a:cubicBezTo>
                    <a:pt x="25291" y="17896"/>
                    <a:pt x="28346" y="19668"/>
                    <a:pt x="32662" y="19668"/>
                  </a:cubicBezTo>
                  <a:cubicBezTo>
                    <a:pt x="33530" y="19668"/>
                    <a:pt x="34448" y="19597"/>
                    <a:pt x="35402" y="19425"/>
                  </a:cubicBezTo>
                  <a:cubicBezTo>
                    <a:pt x="40241" y="18558"/>
                    <a:pt x="40675" y="16298"/>
                    <a:pt x="40675" y="16298"/>
                  </a:cubicBezTo>
                  <a:cubicBezTo>
                    <a:pt x="40675" y="16298"/>
                    <a:pt x="42592" y="21479"/>
                    <a:pt x="42958" y="23328"/>
                  </a:cubicBezTo>
                  <a:cubicBezTo>
                    <a:pt x="43346" y="25200"/>
                    <a:pt x="43460" y="28167"/>
                    <a:pt x="43460" y="28167"/>
                  </a:cubicBezTo>
                  <a:lnTo>
                    <a:pt x="44852" y="32253"/>
                  </a:lnTo>
                  <a:lnTo>
                    <a:pt x="44943" y="27049"/>
                  </a:lnTo>
                  <a:cubicBezTo>
                    <a:pt x="44943" y="27049"/>
                    <a:pt x="49303" y="18238"/>
                    <a:pt x="42592" y="13399"/>
                  </a:cubicBezTo>
                  <a:cubicBezTo>
                    <a:pt x="42592" y="13399"/>
                    <a:pt x="45195" y="6346"/>
                    <a:pt x="38370" y="3858"/>
                  </a:cubicBezTo>
                  <a:cubicBezTo>
                    <a:pt x="38370" y="3858"/>
                    <a:pt x="37890" y="640"/>
                    <a:pt x="3229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7" name="Google Shape;3221;p42">
              <a:extLst>
                <a:ext uri="{FF2B5EF4-FFF2-40B4-BE49-F238E27FC236}">
                  <a16:creationId xmlns:a16="http://schemas.microsoft.com/office/drawing/2014/main" id="{951B53CD-BB4F-6338-F6AD-6E7C075DA74A}"/>
                </a:ext>
              </a:extLst>
            </p:cNvPr>
            <p:cNvSpPr/>
            <p:nvPr/>
          </p:nvSpPr>
          <p:spPr>
            <a:xfrm flipH="1">
              <a:off x="6941801" y="1734657"/>
              <a:ext cx="1101499" cy="899222"/>
            </a:xfrm>
            <a:custGeom>
              <a:avLst/>
              <a:gdLst/>
              <a:ahLst/>
              <a:cxnLst/>
              <a:rect l="l" t="t" r="r" b="b"/>
              <a:pathLst>
                <a:path w="45606" h="37231" extrusionOk="0">
                  <a:moveTo>
                    <a:pt x="31636" y="1"/>
                  </a:moveTo>
                  <a:lnTo>
                    <a:pt x="31636" y="2854"/>
                  </a:lnTo>
                  <a:lnTo>
                    <a:pt x="29536" y="754"/>
                  </a:lnTo>
                  <a:cubicBezTo>
                    <a:pt x="29514" y="754"/>
                    <a:pt x="29331" y="891"/>
                    <a:pt x="29034" y="1096"/>
                  </a:cubicBezTo>
                  <a:cubicBezTo>
                    <a:pt x="29308" y="2786"/>
                    <a:pt x="29399" y="4885"/>
                    <a:pt x="28783" y="6826"/>
                  </a:cubicBezTo>
                  <a:cubicBezTo>
                    <a:pt x="27630" y="10468"/>
                    <a:pt x="20860" y="15654"/>
                    <a:pt x="17097" y="15654"/>
                  </a:cubicBezTo>
                  <a:cubicBezTo>
                    <a:pt x="16616" y="15654"/>
                    <a:pt x="16183" y="15569"/>
                    <a:pt x="15818" y="15385"/>
                  </a:cubicBezTo>
                  <a:cubicBezTo>
                    <a:pt x="12600" y="13787"/>
                    <a:pt x="14175" y="10296"/>
                    <a:pt x="14175" y="10295"/>
                  </a:cubicBezTo>
                  <a:lnTo>
                    <a:pt x="14175" y="10295"/>
                  </a:lnTo>
                  <a:cubicBezTo>
                    <a:pt x="14174" y="10296"/>
                    <a:pt x="11634" y="14770"/>
                    <a:pt x="10503" y="14770"/>
                  </a:cubicBezTo>
                  <a:cubicBezTo>
                    <a:pt x="10494" y="14770"/>
                    <a:pt x="10486" y="14769"/>
                    <a:pt x="10477" y="14769"/>
                  </a:cubicBezTo>
                  <a:cubicBezTo>
                    <a:pt x="9359" y="14700"/>
                    <a:pt x="9929" y="11482"/>
                    <a:pt x="9929" y="11482"/>
                  </a:cubicBezTo>
                  <a:lnTo>
                    <a:pt x="9929" y="11482"/>
                  </a:lnTo>
                  <a:cubicBezTo>
                    <a:pt x="9929" y="11482"/>
                    <a:pt x="7302" y="14971"/>
                    <a:pt x="5658" y="14971"/>
                  </a:cubicBezTo>
                  <a:cubicBezTo>
                    <a:pt x="5589" y="14971"/>
                    <a:pt x="5521" y="14964"/>
                    <a:pt x="5456" y="14951"/>
                  </a:cubicBezTo>
                  <a:cubicBezTo>
                    <a:pt x="5045" y="14883"/>
                    <a:pt x="4862" y="14426"/>
                    <a:pt x="4817" y="13810"/>
                  </a:cubicBezTo>
                  <a:cubicBezTo>
                    <a:pt x="4794" y="13901"/>
                    <a:pt x="4748" y="13970"/>
                    <a:pt x="4702" y="14038"/>
                  </a:cubicBezTo>
                  <a:cubicBezTo>
                    <a:pt x="4520" y="14380"/>
                    <a:pt x="3336" y="16840"/>
                    <a:pt x="3719" y="17051"/>
                  </a:cubicBezTo>
                  <a:lnTo>
                    <a:pt x="3719" y="17051"/>
                  </a:lnTo>
                  <a:cubicBezTo>
                    <a:pt x="3127" y="16730"/>
                    <a:pt x="3036" y="15887"/>
                    <a:pt x="2739" y="15362"/>
                  </a:cubicBezTo>
                  <a:cubicBezTo>
                    <a:pt x="2077" y="16389"/>
                    <a:pt x="1941" y="17485"/>
                    <a:pt x="2488" y="18603"/>
                  </a:cubicBezTo>
                  <a:cubicBezTo>
                    <a:pt x="2095" y="18522"/>
                    <a:pt x="1796" y="18346"/>
                    <a:pt x="1439" y="18346"/>
                  </a:cubicBezTo>
                  <a:cubicBezTo>
                    <a:pt x="1299" y="18346"/>
                    <a:pt x="1149" y="18373"/>
                    <a:pt x="982" y="18444"/>
                  </a:cubicBezTo>
                  <a:cubicBezTo>
                    <a:pt x="617" y="18603"/>
                    <a:pt x="23" y="19060"/>
                    <a:pt x="0" y="19494"/>
                  </a:cubicBezTo>
                  <a:cubicBezTo>
                    <a:pt x="589" y="19153"/>
                    <a:pt x="988" y="19054"/>
                    <a:pt x="1483" y="19054"/>
                  </a:cubicBezTo>
                  <a:cubicBezTo>
                    <a:pt x="1718" y="19054"/>
                    <a:pt x="1975" y="19076"/>
                    <a:pt x="2283" y="19106"/>
                  </a:cubicBezTo>
                  <a:cubicBezTo>
                    <a:pt x="1963" y="19379"/>
                    <a:pt x="1644" y="19608"/>
                    <a:pt x="1347" y="19882"/>
                  </a:cubicBezTo>
                  <a:cubicBezTo>
                    <a:pt x="2210" y="19483"/>
                    <a:pt x="3844" y="18807"/>
                    <a:pt x="4983" y="18807"/>
                  </a:cubicBezTo>
                  <a:cubicBezTo>
                    <a:pt x="5019" y="18807"/>
                    <a:pt x="5055" y="18807"/>
                    <a:pt x="5090" y="18809"/>
                  </a:cubicBezTo>
                  <a:cubicBezTo>
                    <a:pt x="6711" y="18877"/>
                    <a:pt x="6506" y="21091"/>
                    <a:pt x="6506" y="21091"/>
                  </a:cubicBezTo>
                  <a:cubicBezTo>
                    <a:pt x="6506" y="21091"/>
                    <a:pt x="10632" y="19480"/>
                    <a:pt x="12938" y="19480"/>
                  </a:cubicBezTo>
                  <a:cubicBezTo>
                    <a:pt x="13377" y="19480"/>
                    <a:pt x="13749" y="19538"/>
                    <a:pt x="14015" y="19676"/>
                  </a:cubicBezTo>
                  <a:cubicBezTo>
                    <a:pt x="15704" y="20544"/>
                    <a:pt x="14403" y="26752"/>
                    <a:pt x="9747" y="28350"/>
                  </a:cubicBezTo>
                  <a:cubicBezTo>
                    <a:pt x="9310" y="28502"/>
                    <a:pt x="8919" y="28571"/>
                    <a:pt x="8568" y="28571"/>
                  </a:cubicBezTo>
                  <a:cubicBezTo>
                    <a:pt x="5176" y="28571"/>
                    <a:pt x="5570" y="22142"/>
                    <a:pt x="5570" y="22141"/>
                  </a:cubicBezTo>
                  <a:lnTo>
                    <a:pt x="5570" y="22141"/>
                  </a:lnTo>
                  <a:cubicBezTo>
                    <a:pt x="5570" y="22142"/>
                    <a:pt x="4761" y="25225"/>
                    <a:pt x="2680" y="25225"/>
                  </a:cubicBezTo>
                  <a:cubicBezTo>
                    <a:pt x="2339" y="25225"/>
                    <a:pt x="1964" y="25142"/>
                    <a:pt x="1553" y="24949"/>
                  </a:cubicBezTo>
                  <a:cubicBezTo>
                    <a:pt x="1005" y="24675"/>
                    <a:pt x="594" y="24333"/>
                    <a:pt x="320" y="23967"/>
                  </a:cubicBezTo>
                  <a:lnTo>
                    <a:pt x="320" y="23967"/>
                  </a:lnTo>
                  <a:cubicBezTo>
                    <a:pt x="662" y="26044"/>
                    <a:pt x="1941" y="28167"/>
                    <a:pt x="3196" y="29491"/>
                  </a:cubicBezTo>
                  <a:cubicBezTo>
                    <a:pt x="4018" y="30336"/>
                    <a:pt x="4953" y="31066"/>
                    <a:pt x="5958" y="31705"/>
                  </a:cubicBezTo>
                  <a:cubicBezTo>
                    <a:pt x="6186" y="31842"/>
                    <a:pt x="7053" y="32139"/>
                    <a:pt x="7190" y="32390"/>
                  </a:cubicBezTo>
                  <a:cubicBezTo>
                    <a:pt x="7190" y="32390"/>
                    <a:pt x="9867" y="37231"/>
                    <a:pt x="11472" y="37231"/>
                  </a:cubicBezTo>
                  <a:cubicBezTo>
                    <a:pt x="11491" y="37231"/>
                    <a:pt x="11509" y="37230"/>
                    <a:pt x="11527" y="37229"/>
                  </a:cubicBezTo>
                  <a:cubicBezTo>
                    <a:pt x="13148" y="37115"/>
                    <a:pt x="13285" y="35745"/>
                    <a:pt x="13285" y="35745"/>
                  </a:cubicBezTo>
                  <a:lnTo>
                    <a:pt x="10728" y="30130"/>
                  </a:lnTo>
                  <a:cubicBezTo>
                    <a:pt x="10728" y="30130"/>
                    <a:pt x="15316" y="29468"/>
                    <a:pt x="16800" y="19311"/>
                  </a:cubicBezTo>
                  <a:cubicBezTo>
                    <a:pt x="16800" y="19311"/>
                    <a:pt x="17878" y="20226"/>
                    <a:pt x="19644" y="20226"/>
                  </a:cubicBezTo>
                  <a:cubicBezTo>
                    <a:pt x="20972" y="20226"/>
                    <a:pt x="22689" y="19708"/>
                    <a:pt x="24629" y="17896"/>
                  </a:cubicBezTo>
                  <a:cubicBezTo>
                    <a:pt x="24629" y="17896"/>
                    <a:pt x="27684" y="19668"/>
                    <a:pt x="32000" y="19668"/>
                  </a:cubicBezTo>
                  <a:cubicBezTo>
                    <a:pt x="32868" y="19668"/>
                    <a:pt x="33786" y="19597"/>
                    <a:pt x="34740" y="19425"/>
                  </a:cubicBezTo>
                  <a:cubicBezTo>
                    <a:pt x="39579" y="18558"/>
                    <a:pt x="40013" y="16298"/>
                    <a:pt x="40013" y="16298"/>
                  </a:cubicBezTo>
                  <a:cubicBezTo>
                    <a:pt x="40013" y="16298"/>
                    <a:pt x="41930" y="21479"/>
                    <a:pt x="42296" y="23328"/>
                  </a:cubicBezTo>
                  <a:cubicBezTo>
                    <a:pt x="42684" y="25200"/>
                    <a:pt x="42798" y="28167"/>
                    <a:pt x="42798" y="28167"/>
                  </a:cubicBezTo>
                  <a:lnTo>
                    <a:pt x="44190" y="32253"/>
                  </a:lnTo>
                  <a:lnTo>
                    <a:pt x="44281" y="27049"/>
                  </a:lnTo>
                  <a:cubicBezTo>
                    <a:pt x="44281" y="27049"/>
                    <a:pt x="45354" y="24903"/>
                    <a:pt x="45605" y="22141"/>
                  </a:cubicBezTo>
                  <a:lnTo>
                    <a:pt x="45605" y="22141"/>
                  </a:lnTo>
                  <a:cubicBezTo>
                    <a:pt x="45113" y="22951"/>
                    <a:pt x="44679" y="23300"/>
                    <a:pt x="44309" y="23300"/>
                  </a:cubicBezTo>
                  <a:cubicBezTo>
                    <a:pt x="43614" y="23300"/>
                    <a:pt x="43143" y="22073"/>
                    <a:pt x="42935" y="20361"/>
                  </a:cubicBezTo>
                  <a:cubicBezTo>
                    <a:pt x="42775" y="19106"/>
                    <a:pt x="43232" y="17257"/>
                    <a:pt x="43848" y="15248"/>
                  </a:cubicBezTo>
                  <a:cubicBezTo>
                    <a:pt x="43346" y="14586"/>
                    <a:pt x="42707" y="13970"/>
                    <a:pt x="41930" y="13399"/>
                  </a:cubicBezTo>
                  <a:cubicBezTo>
                    <a:pt x="41930" y="13399"/>
                    <a:pt x="42707" y="11322"/>
                    <a:pt x="42319" y="9017"/>
                  </a:cubicBezTo>
                  <a:lnTo>
                    <a:pt x="42319" y="9017"/>
                  </a:lnTo>
                  <a:cubicBezTo>
                    <a:pt x="42136" y="11277"/>
                    <a:pt x="41063" y="14038"/>
                    <a:pt x="39648" y="14906"/>
                  </a:cubicBezTo>
                  <a:cubicBezTo>
                    <a:pt x="39124" y="15220"/>
                    <a:pt x="38733" y="15389"/>
                    <a:pt x="38467" y="15389"/>
                  </a:cubicBezTo>
                  <a:cubicBezTo>
                    <a:pt x="37690" y="15389"/>
                    <a:pt x="37972" y="13951"/>
                    <a:pt x="39077" y="10500"/>
                  </a:cubicBezTo>
                  <a:cubicBezTo>
                    <a:pt x="39671" y="8652"/>
                    <a:pt x="39534" y="6483"/>
                    <a:pt x="39146" y="4520"/>
                  </a:cubicBezTo>
                  <a:cubicBezTo>
                    <a:pt x="38712" y="4269"/>
                    <a:pt x="38256" y="4041"/>
                    <a:pt x="37708" y="3858"/>
                  </a:cubicBezTo>
                  <a:cubicBezTo>
                    <a:pt x="37708" y="3858"/>
                    <a:pt x="37685" y="3584"/>
                    <a:pt x="37480" y="3196"/>
                  </a:cubicBezTo>
                  <a:lnTo>
                    <a:pt x="37480" y="3196"/>
                  </a:lnTo>
                  <a:cubicBezTo>
                    <a:pt x="37822" y="4429"/>
                    <a:pt x="37982" y="6232"/>
                    <a:pt x="37594" y="8697"/>
                  </a:cubicBezTo>
                  <a:cubicBezTo>
                    <a:pt x="36810" y="13569"/>
                    <a:pt x="32381" y="15978"/>
                    <a:pt x="30556" y="15978"/>
                  </a:cubicBezTo>
                  <a:cubicBezTo>
                    <a:pt x="30201" y="15978"/>
                    <a:pt x="29945" y="15887"/>
                    <a:pt x="29833" y="15705"/>
                  </a:cubicBezTo>
                  <a:cubicBezTo>
                    <a:pt x="29148" y="14586"/>
                    <a:pt x="34124" y="10249"/>
                    <a:pt x="33622" y="4840"/>
                  </a:cubicBezTo>
                  <a:cubicBezTo>
                    <a:pt x="33439" y="2831"/>
                    <a:pt x="32937" y="1279"/>
                    <a:pt x="32367" y="115"/>
                  </a:cubicBezTo>
                  <a:cubicBezTo>
                    <a:pt x="32116" y="69"/>
                    <a:pt x="31887" y="46"/>
                    <a:pt x="31636" y="1"/>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8" name="Google Shape;3222;p42">
              <a:extLst>
                <a:ext uri="{FF2B5EF4-FFF2-40B4-BE49-F238E27FC236}">
                  <a16:creationId xmlns:a16="http://schemas.microsoft.com/office/drawing/2014/main" id="{4E26EE3D-D08E-32AE-4678-4CC12AFECE1F}"/>
                </a:ext>
              </a:extLst>
            </p:cNvPr>
            <p:cNvSpPr/>
            <p:nvPr/>
          </p:nvSpPr>
          <p:spPr>
            <a:xfrm flipH="1">
              <a:off x="7772043" y="2455730"/>
              <a:ext cx="24829" cy="119144"/>
            </a:xfrm>
            <a:custGeom>
              <a:avLst/>
              <a:gdLst/>
              <a:ahLst/>
              <a:cxnLst/>
              <a:rect l="l" t="t" r="r" b="b"/>
              <a:pathLst>
                <a:path w="1028" h="4933" extrusionOk="0">
                  <a:moveTo>
                    <a:pt x="712" y="1"/>
                  </a:moveTo>
                  <a:cubicBezTo>
                    <a:pt x="710" y="1"/>
                    <a:pt x="709" y="1"/>
                    <a:pt x="708" y="1"/>
                  </a:cubicBezTo>
                  <a:cubicBezTo>
                    <a:pt x="639" y="1"/>
                    <a:pt x="662" y="640"/>
                    <a:pt x="617" y="1234"/>
                  </a:cubicBezTo>
                  <a:cubicBezTo>
                    <a:pt x="594" y="1553"/>
                    <a:pt x="571" y="1850"/>
                    <a:pt x="502" y="2078"/>
                  </a:cubicBezTo>
                  <a:cubicBezTo>
                    <a:pt x="480" y="2307"/>
                    <a:pt x="434" y="2444"/>
                    <a:pt x="434" y="2444"/>
                  </a:cubicBezTo>
                  <a:cubicBezTo>
                    <a:pt x="434" y="2444"/>
                    <a:pt x="365" y="3060"/>
                    <a:pt x="251" y="3676"/>
                  </a:cubicBezTo>
                  <a:cubicBezTo>
                    <a:pt x="137" y="4292"/>
                    <a:pt x="0" y="4909"/>
                    <a:pt x="69" y="4932"/>
                  </a:cubicBezTo>
                  <a:cubicBezTo>
                    <a:pt x="70" y="4932"/>
                    <a:pt x="71" y="4932"/>
                    <a:pt x="73" y="4932"/>
                  </a:cubicBezTo>
                  <a:cubicBezTo>
                    <a:pt x="147" y="4932"/>
                    <a:pt x="393" y="4350"/>
                    <a:pt x="617" y="3767"/>
                  </a:cubicBezTo>
                  <a:cubicBezTo>
                    <a:pt x="822" y="3174"/>
                    <a:pt x="959" y="2535"/>
                    <a:pt x="959" y="2535"/>
                  </a:cubicBezTo>
                  <a:cubicBezTo>
                    <a:pt x="959" y="2535"/>
                    <a:pt x="982" y="2375"/>
                    <a:pt x="982" y="2124"/>
                  </a:cubicBezTo>
                  <a:cubicBezTo>
                    <a:pt x="1027" y="1896"/>
                    <a:pt x="1005" y="1553"/>
                    <a:pt x="1005" y="1234"/>
                  </a:cubicBezTo>
                  <a:cubicBezTo>
                    <a:pt x="960" y="606"/>
                    <a:pt x="783" y="1"/>
                    <a:pt x="712"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9" name="Google Shape;3223;p42">
              <a:extLst>
                <a:ext uri="{FF2B5EF4-FFF2-40B4-BE49-F238E27FC236}">
                  <a16:creationId xmlns:a16="http://schemas.microsoft.com/office/drawing/2014/main" id="{E1F4A43A-24BF-19E9-8E90-1028C7D2E118}"/>
                </a:ext>
              </a:extLst>
            </p:cNvPr>
            <p:cNvSpPr/>
            <p:nvPr/>
          </p:nvSpPr>
          <p:spPr>
            <a:xfrm flipH="1">
              <a:off x="7424175" y="2111750"/>
              <a:ext cx="222203" cy="111995"/>
            </a:xfrm>
            <a:custGeom>
              <a:avLst/>
              <a:gdLst/>
              <a:ahLst/>
              <a:cxnLst/>
              <a:rect l="l" t="t" r="r" b="b"/>
              <a:pathLst>
                <a:path w="9200" h="4637" extrusionOk="0">
                  <a:moveTo>
                    <a:pt x="9176" y="0"/>
                  </a:moveTo>
                  <a:cubicBezTo>
                    <a:pt x="9176" y="0"/>
                    <a:pt x="9131" y="92"/>
                    <a:pt x="9085" y="229"/>
                  </a:cubicBezTo>
                  <a:cubicBezTo>
                    <a:pt x="9062" y="297"/>
                    <a:pt x="9039" y="388"/>
                    <a:pt x="8994" y="502"/>
                  </a:cubicBezTo>
                  <a:cubicBezTo>
                    <a:pt x="8971" y="594"/>
                    <a:pt x="8902" y="708"/>
                    <a:pt x="8857" y="822"/>
                  </a:cubicBezTo>
                  <a:cubicBezTo>
                    <a:pt x="8651" y="1301"/>
                    <a:pt x="8263" y="1895"/>
                    <a:pt x="7738" y="2374"/>
                  </a:cubicBezTo>
                  <a:cubicBezTo>
                    <a:pt x="7236" y="2831"/>
                    <a:pt x="6666" y="3241"/>
                    <a:pt x="6186" y="3470"/>
                  </a:cubicBezTo>
                  <a:cubicBezTo>
                    <a:pt x="5958" y="3584"/>
                    <a:pt x="5753" y="3652"/>
                    <a:pt x="5616" y="3721"/>
                  </a:cubicBezTo>
                  <a:cubicBezTo>
                    <a:pt x="5479" y="3766"/>
                    <a:pt x="5387" y="3789"/>
                    <a:pt x="5387" y="3789"/>
                  </a:cubicBezTo>
                  <a:cubicBezTo>
                    <a:pt x="5387" y="3789"/>
                    <a:pt x="5365" y="3812"/>
                    <a:pt x="5342" y="3835"/>
                  </a:cubicBezTo>
                  <a:cubicBezTo>
                    <a:pt x="5296" y="3835"/>
                    <a:pt x="5250" y="3858"/>
                    <a:pt x="5159" y="3881"/>
                  </a:cubicBezTo>
                  <a:cubicBezTo>
                    <a:pt x="5022" y="3926"/>
                    <a:pt x="4817" y="3995"/>
                    <a:pt x="4566" y="4063"/>
                  </a:cubicBezTo>
                  <a:cubicBezTo>
                    <a:pt x="4199" y="4130"/>
                    <a:pt x="3736" y="4221"/>
                    <a:pt x="3246" y="4221"/>
                  </a:cubicBezTo>
                  <a:cubicBezTo>
                    <a:pt x="3064" y="4221"/>
                    <a:pt x="2879" y="4208"/>
                    <a:pt x="2694" y="4177"/>
                  </a:cubicBezTo>
                  <a:lnTo>
                    <a:pt x="2420" y="4177"/>
                  </a:lnTo>
                  <a:cubicBezTo>
                    <a:pt x="2352" y="4155"/>
                    <a:pt x="2260" y="4132"/>
                    <a:pt x="2169" y="4109"/>
                  </a:cubicBezTo>
                  <a:cubicBezTo>
                    <a:pt x="2009" y="4086"/>
                    <a:pt x="1849" y="4040"/>
                    <a:pt x="1690" y="4018"/>
                  </a:cubicBezTo>
                  <a:cubicBezTo>
                    <a:pt x="1370" y="3903"/>
                    <a:pt x="1096" y="3789"/>
                    <a:pt x="845" y="3721"/>
                  </a:cubicBezTo>
                  <a:cubicBezTo>
                    <a:pt x="421" y="3499"/>
                    <a:pt x="122" y="3348"/>
                    <a:pt x="43" y="3348"/>
                  </a:cubicBezTo>
                  <a:cubicBezTo>
                    <a:pt x="33" y="3348"/>
                    <a:pt x="26" y="3350"/>
                    <a:pt x="23" y="3356"/>
                  </a:cubicBezTo>
                  <a:cubicBezTo>
                    <a:pt x="1" y="3378"/>
                    <a:pt x="297" y="3584"/>
                    <a:pt x="754" y="3903"/>
                  </a:cubicBezTo>
                  <a:cubicBezTo>
                    <a:pt x="982" y="4018"/>
                    <a:pt x="1279" y="4155"/>
                    <a:pt x="1598" y="4291"/>
                  </a:cubicBezTo>
                  <a:cubicBezTo>
                    <a:pt x="1758" y="4337"/>
                    <a:pt x="1941" y="4383"/>
                    <a:pt x="2101" y="4451"/>
                  </a:cubicBezTo>
                  <a:cubicBezTo>
                    <a:pt x="2192" y="4474"/>
                    <a:pt x="2283" y="4497"/>
                    <a:pt x="2374" y="4520"/>
                  </a:cubicBezTo>
                  <a:lnTo>
                    <a:pt x="2648" y="4565"/>
                  </a:lnTo>
                  <a:cubicBezTo>
                    <a:pt x="2925" y="4617"/>
                    <a:pt x="3205" y="4636"/>
                    <a:pt x="3476" y="4636"/>
                  </a:cubicBezTo>
                  <a:cubicBezTo>
                    <a:pt x="3920" y="4636"/>
                    <a:pt x="4340" y="4585"/>
                    <a:pt x="4680" y="4543"/>
                  </a:cubicBezTo>
                  <a:cubicBezTo>
                    <a:pt x="4954" y="4474"/>
                    <a:pt x="5182" y="4406"/>
                    <a:pt x="5319" y="4383"/>
                  </a:cubicBezTo>
                  <a:cubicBezTo>
                    <a:pt x="5410" y="4360"/>
                    <a:pt x="5479" y="4337"/>
                    <a:pt x="5501" y="4314"/>
                  </a:cubicBezTo>
                  <a:cubicBezTo>
                    <a:pt x="5547" y="4291"/>
                    <a:pt x="5570" y="4291"/>
                    <a:pt x="5570" y="4291"/>
                  </a:cubicBezTo>
                  <a:cubicBezTo>
                    <a:pt x="5570" y="4291"/>
                    <a:pt x="5661" y="4246"/>
                    <a:pt x="5798" y="4200"/>
                  </a:cubicBezTo>
                  <a:cubicBezTo>
                    <a:pt x="5958" y="4132"/>
                    <a:pt x="6163" y="4040"/>
                    <a:pt x="6415" y="3881"/>
                  </a:cubicBezTo>
                  <a:cubicBezTo>
                    <a:pt x="6917" y="3630"/>
                    <a:pt x="7487" y="3173"/>
                    <a:pt x="8012" y="2625"/>
                  </a:cubicBezTo>
                  <a:cubicBezTo>
                    <a:pt x="8514" y="2077"/>
                    <a:pt x="8880" y="1415"/>
                    <a:pt x="9039" y="890"/>
                  </a:cubicBezTo>
                  <a:cubicBezTo>
                    <a:pt x="9085" y="776"/>
                    <a:pt x="9131" y="639"/>
                    <a:pt x="9154" y="548"/>
                  </a:cubicBezTo>
                  <a:cubicBezTo>
                    <a:pt x="9176" y="434"/>
                    <a:pt x="9176" y="320"/>
                    <a:pt x="9199" y="251"/>
                  </a:cubicBezTo>
                  <a:cubicBezTo>
                    <a:pt x="9199" y="92"/>
                    <a:pt x="9199" y="0"/>
                    <a:pt x="917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0" name="Google Shape;3224;p42">
              <a:extLst>
                <a:ext uri="{FF2B5EF4-FFF2-40B4-BE49-F238E27FC236}">
                  <a16:creationId xmlns:a16="http://schemas.microsoft.com/office/drawing/2014/main" id="{E50065AC-E028-775D-3025-823744F0616A}"/>
                </a:ext>
              </a:extLst>
            </p:cNvPr>
            <p:cNvSpPr/>
            <p:nvPr/>
          </p:nvSpPr>
          <p:spPr>
            <a:xfrm flipH="1">
              <a:off x="7126495" y="1960145"/>
              <a:ext cx="323064" cy="235463"/>
            </a:xfrm>
            <a:custGeom>
              <a:avLst/>
              <a:gdLst/>
              <a:ahLst/>
              <a:cxnLst/>
              <a:rect l="l" t="t" r="r" b="b"/>
              <a:pathLst>
                <a:path w="13376" h="9749" extrusionOk="0">
                  <a:moveTo>
                    <a:pt x="13330" y="0"/>
                  </a:moveTo>
                  <a:cubicBezTo>
                    <a:pt x="13307" y="0"/>
                    <a:pt x="13285" y="137"/>
                    <a:pt x="13262" y="388"/>
                  </a:cubicBezTo>
                  <a:cubicBezTo>
                    <a:pt x="13239" y="525"/>
                    <a:pt x="13239" y="685"/>
                    <a:pt x="13216" y="868"/>
                  </a:cubicBezTo>
                  <a:cubicBezTo>
                    <a:pt x="13193" y="1027"/>
                    <a:pt x="13148" y="1233"/>
                    <a:pt x="13125" y="1461"/>
                  </a:cubicBezTo>
                  <a:cubicBezTo>
                    <a:pt x="12965" y="2306"/>
                    <a:pt x="12577" y="3424"/>
                    <a:pt x="11961" y="4406"/>
                  </a:cubicBezTo>
                  <a:cubicBezTo>
                    <a:pt x="11367" y="5410"/>
                    <a:pt x="10568" y="6254"/>
                    <a:pt x="9906" y="6825"/>
                  </a:cubicBezTo>
                  <a:cubicBezTo>
                    <a:pt x="9747" y="6962"/>
                    <a:pt x="9587" y="7076"/>
                    <a:pt x="9427" y="7190"/>
                  </a:cubicBezTo>
                  <a:cubicBezTo>
                    <a:pt x="9290" y="7282"/>
                    <a:pt x="9176" y="7396"/>
                    <a:pt x="9062" y="7464"/>
                  </a:cubicBezTo>
                  <a:cubicBezTo>
                    <a:pt x="8856" y="7601"/>
                    <a:pt x="8742" y="7670"/>
                    <a:pt x="8742" y="7670"/>
                  </a:cubicBezTo>
                  <a:cubicBezTo>
                    <a:pt x="8742" y="7670"/>
                    <a:pt x="8263" y="8012"/>
                    <a:pt x="7487" y="8400"/>
                  </a:cubicBezTo>
                  <a:cubicBezTo>
                    <a:pt x="7304" y="8491"/>
                    <a:pt x="7099" y="8583"/>
                    <a:pt x="6871" y="8674"/>
                  </a:cubicBezTo>
                  <a:cubicBezTo>
                    <a:pt x="6642" y="8788"/>
                    <a:pt x="6391" y="8857"/>
                    <a:pt x="6140" y="8948"/>
                  </a:cubicBezTo>
                  <a:cubicBezTo>
                    <a:pt x="5615" y="9085"/>
                    <a:pt x="5045" y="9222"/>
                    <a:pt x="4474" y="9313"/>
                  </a:cubicBezTo>
                  <a:cubicBezTo>
                    <a:pt x="4024" y="9394"/>
                    <a:pt x="3567" y="9433"/>
                    <a:pt x="3127" y="9433"/>
                  </a:cubicBezTo>
                  <a:cubicBezTo>
                    <a:pt x="2453" y="9433"/>
                    <a:pt x="1822" y="9342"/>
                    <a:pt x="1324" y="9176"/>
                  </a:cubicBezTo>
                  <a:cubicBezTo>
                    <a:pt x="523" y="8938"/>
                    <a:pt x="92" y="8556"/>
                    <a:pt x="30" y="8556"/>
                  </a:cubicBezTo>
                  <a:cubicBezTo>
                    <a:pt x="27" y="8556"/>
                    <a:pt x="24" y="8557"/>
                    <a:pt x="23" y="8560"/>
                  </a:cubicBezTo>
                  <a:cubicBezTo>
                    <a:pt x="0" y="8560"/>
                    <a:pt x="114" y="8674"/>
                    <a:pt x="297" y="8834"/>
                  </a:cubicBezTo>
                  <a:cubicBezTo>
                    <a:pt x="411" y="8925"/>
                    <a:pt x="548" y="9016"/>
                    <a:pt x="708" y="9108"/>
                  </a:cubicBezTo>
                  <a:cubicBezTo>
                    <a:pt x="868" y="9176"/>
                    <a:pt x="1050" y="9290"/>
                    <a:pt x="1256" y="9359"/>
                  </a:cubicBezTo>
                  <a:cubicBezTo>
                    <a:pt x="1851" y="9616"/>
                    <a:pt x="2639" y="9749"/>
                    <a:pt x="3467" y="9749"/>
                  </a:cubicBezTo>
                  <a:cubicBezTo>
                    <a:pt x="3815" y="9749"/>
                    <a:pt x="4169" y="9725"/>
                    <a:pt x="4520" y="9678"/>
                  </a:cubicBezTo>
                  <a:cubicBezTo>
                    <a:pt x="5113" y="9633"/>
                    <a:pt x="5707" y="9496"/>
                    <a:pt x="6254" y="9359"/>
                  </a:cubicBezTo>
                  <a:cubicBezTo>
                    <a:pt x="6528" y="9290"/>
                    <a:pt x="6779" y="9199"/>
                    <a:pt x="7030" y="9108"/>
                  </a:cubicBezTo>
                  <a:cubicBezTo>
                    <a:pt x="7282" y="9016"/>
                    <a:pt x="7510" y="8925"/>
                    <a:pt x="7692" y="8834"/>
                  </a:cubicBezTo>
                  <a:cubicBezTo>
                    <a:pt x="8537" y="8469"/>
                    <a:pt x="9016" y="8103"/>
                    <a:pt x="9016" y="8103"/>
                  </a:cubicBezTo>
                  <a:cubicBezTo>
                    <a:pt x="9016" y="8103"/>
                    <a:pt x="9153" y="8035"/>
                    <a:pt x="9381" y="7875"/>
                  </a:cubicBezTo>
                  <a:cubicBezTo>
                    <a:pt x="9473" y="7807"/>
                    <a:pt x="9610" y="7692"/>
                    <a:pt x="9747" y="7578"/>
                  </a:cubicBezTo>
                  <a:cubicBezTo>
                    <a:pt x="9884" y="7464"/>
                    <a:pt x="10043" y="7327"/>
                    <a:pt x="10226" y="7190"/>
                  </a:cubicBezTo>
                  <a:cubicBezTo>
                    <a:pt x="10888" y="6574"/>
                    <a:pt x="11710" y="5661"/>
                    <a:pt x="12280" y="4611"/>
                  </a:cubicBezTo>
                  <a:cubicBezTo>
                    <a:pt x="12897" y="3561"/>
                    <a:pt x="13216" y="2374"/>
                    <a:pt x="13330" y="1484"/>
                  </a:cubicBezTo>
                  <a:cubicBezTo>
                    <a:pt x="13330" y="1256"/>
                    <a:pt x="13353" y="1050"/>
                    <a:pt x="13376" y="868"/>
                  </a:cubicBezTo>
                  <a:cubicBezTo>
                    <a:pt x="13376" y="685"/>
                    <a:pt x="13353" y="525"/>
                    <a:pt x="13353" y="411"/>
                  </a:cubicBezTo>
                  <a:cubicBezTo>
                    <a:pt x="13353" y="137"/>
                    <a:pt x="13330" y="0"/>
                    <a:pt x="13330"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1" name="Google Shape;3225;p42">
              <a:extLst>
                <a:ext uri="{FF2B5EF4-FFF2-40B4-BE49-F238E27FC236}">
                  <a16:creationId xmlns:a16="http://schemas.microsoft.com/office/drawing/2014/main" id="{3A2558F2-FC7F-F83F-AD1B-C6B941F00518}"/>
                </a:ext>
              </a:extLst>
            </p:cNvPr>
            <p:cNvSpPr/>
            <p:nvPr/>
          </p:nvSpPr>
          <p:spPr>
            <a:xfrm flipH="1">
              <a:off x="7012930" y="1860902"/>
              <a:ext cx="357795" cy="351202"/>
            </a:xfrm>
            <a:custGeom>
              <a:avLst/>
              <a:gdLst/>
              <a:ahLst/>
              <a:cxnLst/>
              <a:rect l="l" t="t" r="r" b="b"/>
              <a:pathLst>
                <a:path w="14814" h="14541" extrusionOk="0">
                  <a:moveTo>
                    <a:pt x="12326" y="1"/>
                  </a:moveTo>
                  <a:cubicBezTo>
                    <a:pt x="12326" y="1"/>
                    <a:pt x="12326" y="46"/>
                    <a:pt x="12372" y="138"/>
                  </a:cubicBezTo>
                  <a:cubicBezTo>
                    <a:pt x="12394" y="183"/>
                    <a:pt x="12440" y="229"/>
                    <a:pt x="12463" y="275"/>
                  </a:cubicBezTo>
                  <a:cubicBezTo>
                    <a:pt x="12509" y="343"/>
                    <a:pt x="12554" y="389"/>
                    <a:pt x="12623" y="457"/>
                  </a:cubicBezTo>
                  <a:cubicBezTo>
                    <a:pt x="12737" y="594"/>
                    <a:pt x="12897" y="754"/>
                    <a:pt x="13056" y="937"/>
                  </a:cubicBezTo>
                  <a:cubicBezTo>
                    <a:pt x="13193" y="1119"/>
                    <a:pt x="13376" y="1325"/>
                    <a:pt x="13513" y="1576"/>
                  </a:cubicBezTo>
                  <a:cubicBezTo>
                    <a:pt x="13832" y="2078"/>
                    <a:pt x="14061" y="2740"/>
                    <a:pt x="14243" y="3447"/>
                  </a:cubicBezTo>
                  <a:cubicBezTo>
                    <a:pt x="14403" y="4178"/>
                    <a:pt x="14472" y="4954"/>
                    <a:pt x="14426" y="5753"/>
                  </a:cubicBezTo>
                  <a:cubicBezTo>
                    <a:pt x="14403" y="7328"/>
                    <a:pt x="13718" y="8789"/>
                    <a:pt x="13056" y="9747"/>
                  </a:cubicBezTo>
                  <a:cubicBezTo>
                    <a:pt x="12897" y="9998"/>
                    <a:pt x="12714" y="10204"/>
                    <a:pt x="12577" y="10386"/>
                  </a:cubicBezTo>
                  <a:cubicBezTo>
                    <a:pt x="12440" y="10569"/>
                    <a:pt x="12280" y="10706"/>
                    <a:pt x="12166" y="10843"/>
                  </a:cubicBezTo>
                  <a:cubicBezTo>
                    <a:pt x="12075" y="10980"/>
                    <a:pt x="11961" y="11048"/>
                    <a:pt x="11892" y="11117"/>
                  </a:cubicBezTo>
                  <a:cubicBezTo>
                    <a:pt x="11824" y="11185"/>
                    <a:pt x="11778" y="11208"/>
                    <a:pt x="11778" y="11208"/>
                  </a:cubicBezTo>
                  <a:cubicBezTo>
                    <a:pt x="11778" y="11208"/>
                    <a:pt x="11641" y="11345"/>
                    <a:pt x="11413" y="11596"/>
                  </a:cubicBezTo>
                  <a:cubicBezTo>
                    <a:pt x="11276" y="11710"/>
                    <a:pt x="11116" y="11824"/>
                    <a:pt x="10934" y="11984"/>
                  </a:cubicBezTo>
                  <a:cubicBezTo>
                    <a:pt x="10751" y="12144"/>
                    <a:pt x="10523" y="12304"/>
                    <a:pt x="10294" y="12463"/>
                  </a:cubicBezTo>
                  <a:cubicBezTo>
                    <a:pt x="9359" y="13171"/>
                    <a:pt x="7852" y="13719"/>
                    <a:pt x="6323" y="13993"/>
                  </a:cubicBezTo>
                  <a:cubicBezTo>
                    <a:pt x="5524" y="14152"/>
                    <a:pt x="4748" y="14221"/>
                    <a:pt x="3995" y="14244"/>
                  </a:cubicBezTo>
                  <a:cubicBezTo>
                    <a:pt x="3736" y="14260"/>
                    <a:pt x="3483" y="14268"/>
                    <a:pt x="3238" y="14268"/>
                  </a:cubicBezTo>
                  <a:cubicBezTo>
                    <a:pt x="2791" y="14268"/>
                    <a:pt x="2369" y="14242"/>
                    <a:pt x="1986" y="14198"/>
                  </a:cubicBezTo>
                  <a:cubicBezTo>
                    <a:pt x="884" y="14115"/>
                    <a:pt x="161" y="13918"/>
                    <a:pt x="24" y="13918"/>
                  </a:cubicBezTo>
                  <a:cubicBezTo>
                    <a:pt x="10" y="13918"/>
                    <a:pt x="2" y="13920"/>
                    <a:pt x="0" y="13924"/>
                  </a:cubicBezTo>
                  <a:cubicBezTo>
                    <a:pt x="0" y="13947"/>
                    <a:pt x="183" y="14016"/>
                    <a:pt x="525" y="14130"/>
                  </a:cubicBezTo>
                  <a:cubicBezTo>
                    <a:pt x="868" y="14221"/>
                    <a:pt x="1347" y="14335"/>
                    <a:pt x="1963" y="14404"/>
                  </a:cubicBezTo>
                  <a:cubicBezTo>
                    <a:pt x="2557" y="14495"/>
                    <a:pt x="3264" y="14541"/>
                    <a:pt x="4018" y="14541"/>
                  </a:cubicBezTo>
                  <a:cubicBezTo>
                    <a:pt x="4771" y="14541"/>
                    <a:pt x="5570" y="14495"/>
                    <a:pt x="6369" y="14381"/>
                  </a:cubicBezTo>
                  <a:cubicBezTo>
                    <a:pt x="7966" y="14130"/>
                    <a:pt x="9541" y="13582"/>
                    <a:pt x="10568" y="12874"/>
                  </a:cubicBezTo>
                  <a:cubicBezTo>
                    <a:pt x="10819" y="12692"/>
                    <a:pt x="11048" y="12532"/>
                    <a:pt x="11230" y="12372"/>
                  </a:cubicBezTo>
                  <a:cubicBezTo>
                    <a:pt x="11436" y="12212"/>
                    <a:pt x="11618" y="12098"/>
                    <a:pt x="11755" y="11984"/>
                  </a:cubicBezTo>
                  <a:cubicBezTo>
                    <a:pt x="12006" y="11733"/>
                    <a:pt x="12166" y="11596"/>
                    <a:pt x="12166" y="11596"/>
                  </a:cubicBezTo>
                  <a:cubicBezTo>
                    <a:pt x="12166" y="11596"/>
                    <a:pt x="12189" y="11550"/>
                    <a:pt x="12257" y="11482"/>
                  </a:cubicBezTo>
                  <a:cubicBezTo>
                    <a:pt x="12326" y="11413"/>
                    <a:pt x="12440" y="11322"/>
                    <a:pt x="12554" y="11185"/>
                  </a:cubicBezTo>
                  <a:cubicBezTo>
                    <a:pt x="12668" y="11048"/>
                    <a:pt x="12805" y="10888"/>
                    <a:pt x="12965" y="10706"/>
                  </a:cubicBezTo>
                  <a:cubicBezTo>
                    <a:pt x="13125" y="10500"/>
                    <a:pt x="13307" y="10272"/>
                    <a:pt x="13467" y="10021"/>
                  </a:cubicBezTo>
                  <a:cubicBezTo>
                    <a:pt x="13810" y="9496"/>
                    <a:pt x="14129" y="8857"/>
                    <a:pt x="14380" y="8127"/>
                  </a:cubicBezTo>
                  <a:cubicBezTo>
                    <a:pt x="14654" y="7396"/>
                    <a:pt x="14791" y="6574"/>
                    <a:pt x="14791" y="5753"/>
                  </a:cubicBezTo>
                  <a:cubicBezTo>
                    <a:pt x="14814" y="4931"/>
                    <a:pt x="14700" y="4132"/>
                    <a:pt x="14517" y="3379"/>
                  </a:cubicBezTo>
                  <a:cubicBezTo>
                    <a:pt x="14312" y="2649"/>
                    <a:pt x="14038" y="1987"/>
                    <a:pt x="13695" y="1462"/>
                  </a:cubicBezTo>
                  <a:cubicBezTo>
                    <a:pt x="13513" y="1211"/>
                    <a:pt x="13330" y="1005"/>
                    <a:pt x="13170" y="823"/>
                  </a:cubicBezTo>
                  <a:cubicBezTo>
                    <a:pt x="12988" y="663"/>
                    <a:pt x="12828" y="503"/>
                    <a:pt x="12691" y="389"/>
                  </a:cubicBezTo>
                  <a:cubicBezTo>
                    <a:pt x="12645" y="343"/>
                    <a:pt x="12577" y="275"/>
                    <a:pt x="12531" y="229"/>
                  </a:cubicBezTo>
                  <a:cubicBezTo>
                    <a:pt x="12486" y="183"/>
                    <a:pt x="12463" y="138"/>
                    <a:pt x="12417" y="92"/>
                  </a:cubicBezTo>
                  <a:cubicBezTo>
                    <a:pt x="12372" y="24"/>
                    <a:pt x="12326" y="1"/>
                    <a:pt x="12326"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2" name="Google Shape;3226;p42">
              <a:extLst>
                <a:ext uri="{FF2B5EF4-FFF2-40B4-BE49-F238E27FC236}">
                  <a16:creationId xmlns:a16="http://schemas.microsoft.com/office/drawing/2014/main" id="{B0D558FE-69F9-E49C-6E89-8060A6F96F10}"/>
                </a:ext>
              </a:extLst>
            </p:cNvPr>
            <p:cNvSpPr/>
            <p:nvPr/>
          </p:nvSpPr>
          <p:spPr>
            <a:xfrm flipH="1">
              <a:off x="7264865" y="1744028"/>
              <a:ext cx="114145" cy="284516"/>
            </a:xfrm>
            <a:custGeom>
              <a:avLst/>
              <a:gdLst/>
              <a:ahLst/>
              <a:cxnLst/>
              <a:rect l="l" t="t" r="r" b="b"/>
              <a:pathLst>
                <a:path w="4726" h="11780" extrusionOk="0">
                  <a:moveTo>
                    <a:pt x="4018" y="1"/>
                  </a:moveTo>
                  <a:cubicBezTo>
                    <a:pt x="3995" y="24"/>
                    <a:pt x="4064" y="412"/>
                    <a:pt x="4155" y="1028"/>
                  </a:cubicBezTo>
                  <a:cubicBezTo>
                    <a:pt x="4246" y="1621"/>
                    <a:pt x="4361" y="2443"/>
                    <a:pt x="4338" y="3219"/>
                  </a:cubicBezTo>
                  <a:cubicBezTo>
                    <a:pt x="4315" y="4018"/>
                    <a:pt x="4087" y="4794"/>
                    <a:pt x="3881" y="5342"/>
                  </a:cubicBezTo>
                  <a:cubicBezTo>
                    <a:pt x="3676" y="5913"/>
                    <a:pt x="3493" y="6255"/>
                    <a:pt x="3493" y="6255"/>
                  </a:cubicBezTo>
                  <a:cubicBezTo>
                    <a:pt x="3493" y="6255"/>
                    <a:pt x="3447" y="6346"/>
                    <a:pt x="3379" y="6506"/>
                  </a:cubicBezTo>
                  <a:cubicBezTo>
                    <a:pt x="3311" y="6666"/>
                    <a:pt x="3196" y="6894"/>
                    <a:pt x="3059" y="7168"/>
                  </a:cubicBezTo>
                  <a:cubicBezTo>
                    <a:pt x="2786" y="7716"/>
                    <a:pt x="2375" y="8401"/>
                    <a:pt x="1918" y="9085"/>
                  </a:cubicBezTo>
                  <a:cubicBezTo>
                    <a:pt x="1028" y="10455"/>
                    <a:pt x="1" y="11733"/>
                    <a:pt x="69" y="11779"/>
                  </a:cubicBezTo>
                  <a:cubicBezTo>
                    <a:pt x="70" y="11780"/>
                    <a:pt x="71" y="11780"/>
                    <a:pt x="73" y="11780"/>
                  </a:cubicBezTo>
                  <a:cubicBezTo>
                    <a:pt x="156" y="11780"/>
                    <a:pt x="1252" y="10590"/>
                    <a:pt x="2238" y="9291"/>
                  </a:cubicBezTo>
                  <a:cubicBezTo>
                    <a:pt x="2717" y="8629"/>
                    <a:pt x="3174" y="7944"/>
                    <a:pt x="3493" y="7396"/>
                  </a:cubicBezTo>
                  <a:cubicBezTo>
                    <a:pt x="3653" y="7122"/>
                    <a:pt x="3767" y="6894"/>
                    <a:pt x="3836" y="6734"/>
                  </a:cubicBezTo>
                  <a:cubicBezTo>
                    <a:pt x="3927" y="6575"/>
                    <a:pt x="3972" y="6483"/>
                    <a:pt x="3972" y="6483"/>
                  </a:cubicBezTo>
                  <a:cubicBezTo>
                    <a:pt x="3972" y="6483"/>
                    <a:pt x="4155" y="6095"/>
                    <a:pt x="4338" y="5502"/>
                  </a:cubicBezTo>
                  <a:cubicBezTo>
                    <a:pt x="4543" y="4908"/>
                    <a:pt x="4726" y="4087"/>
                    <a:pt x="4726" y="3219"/>
                  </a:cubicBezTo>
                  <a:cubicBezTo>
                    <a:pt x="4680" y="2398"/>
                    <a:pt x="4520" y="1576"/>
                    <a:pt x="4338" y="982"/>
                  </a:cubicBezTo>
                  <a:cubicBezTo>
                    <a:pt x="4201" y="389"/>
                    <a:pt x="4064" y="1"/>
                    <a:pt x="4018"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3" name="Google Shape;3227;p42">
              <a:extLst>
                <a:ext uri="{FF2B5EF4-FFF2-40B4-BE49-F238E27FC236}">
                  <a16:creationId xmlns:a16="http://schemas.microsoft.com/office/drawing/2014/main" id="{3B103F3E-A92A-EE87-B9E0-7726F5D19DCA}"/>
                </a:ext>
              </a:extLst>
            </p:cNvPr>
            <p:cNvSpPr/>
            <p:nvPr/>
          </p:nvSpPr>
          <p:spPr>
            <a:xfrm flipH="1">
              <a:off x="7771488" y="1968912"/>
              <a:ext cx="68931" cy="166556"/>
            </a:xfrm>
            <a:custGeom>
              <a:avLst/>
              <a:gdLst/>
              <a:ahLst/>
              <a:cxnLst/>
              <a:rect l="l" t="t" r="r" b="b"/>
              <a:pathLst>
                <a:path w="2854" h="6896" extrusionOk="0">
                  <a:moveTo>
                    <a:pt x="2800" y="1"/>
                  </a:moveTo>
                  <a:cubicBezTo>
                    <a:pt x="2702" y="1"/>
                    <a:pt x="2107" y="710"/>
                    <a:pt x="1575" y="1463"/>
                  </a:cubicBezTo>
                  <a:cubicBezTo>
                    <a:pt x="1301" y="1874"/>
                    <a:pt x="1050" y="2285"/>
                    <a:pt x="867" y="2582"/>
                  </a:cubicBezTo>
                  <a:cubicBezTo>
                    <a:pt x="708" y="2901"/>
                    <a:pt x="594" y="3130"/>
                    <a:pt x="594" y="3130"/>
                  </a:cubicBezTo>
                  <a:cubicBezTo>
                    <a:pt x="594" y="3130"/>
                    <a:pt x="502" y="3358"/>
                    <a:pt x="388" y="3700"/>
                  </a:cubicBezTo>
                  <a:cubicBezTo>
                    <a:pt x="274" y="4043"/>
                    <a:pt x="137" y="4499"/>
                    <a:pt x="69" y="4978"/>
                  </a:cubicBezTo>
                  <a:cubicBezTo>
                    <a:pt x="23" y="5481"/>
                    <a:pt x="0" y="5960"/>
                    <a:pt x="114" y="6325"/>
                  </a:cubicBezTo>
                  <a:cubicBezTo>
                    <a:pt x="183" y="6690"/>
                    <a:pt x="297" y="6896"/>
                    <a:pt x="320" y="6896"/>
                  </a:cubicBezTo>
                  <a:cubicBezTo>
                    <a:pt x="365" y="6873"/>
                    <a:pt x="320" y="6645"/>
                    <a:pt x="297" y="6302"/>
                  </a:cubicBezTo>
                  <a:cubicBezTo>
                    <a:pt x="274" y="5960"/>
                    <a:pt x="342" y="5503"/>
                    <a:pt x="434" y="5047"/>
                  </a:cubicBezTo>
                  <a:cubicBezTo>
                    <a:pt x="525" y="4613"/>
                    <a:pt x="708" y="4180"/>
                    <a:pt x="822" y="3860"/>
                  </a:cubicBezTo>
                  <a:cubicBezTo>
                    <a:pt x="982" y="3540"/>
                    <a:pt x="1073" y="3335"/>
                    <a:pt x="1073" y="3335"/>
                  </a:cubicBezTo>
                  <a:cubicBezTo>
                    <a:pt x="1073" y="3335"/>
                    <a:pt x="1438" y="2491"/>
                    <a:pt x="1895" y="1669"/>
                  </a:cubicBezTo>
                  <a:cubicBezTo>
                    <a:pt x="2351" y="847"/>
                    <a:pt x="2853" y="48"/>
                    <a:pt x="2808" y="3"/>
                  </a:cubicBezTo>
                  <a:cubicBezTo>
                    <a:pt x="2806" y="1"/>
                    <a:pt x="2803" y="1"/>
                    <a:pt x="2800"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4" name="Google Shape;3228;p42">
              <a:extLst>
                <a:ext uri="{FF2B5EF4-FFF2-40B4-BE49-F238E27FC236}">
                  <a16:creationId xmlns:a16="http://schemas.microsoft.com/office/drawing/2014/main" id="{A9433478-4439-C974-80D3-BEBE1165B2A7}"/>
                </a:ext>
              </a:extLst>
            </p:cNvPr>
            <p:cNvSpPr/>
            <p:nvPr/>
          </p:nvSpPr>
          <p:spPr>
            <a:xfrm flipH="1">
              <a:off x="7408741" y="1854212"/>
              <a:ext cx="348448" cy="285676"/>
            </a:xfrm>
            <a:custGeom>
              <a:avLst/>
              <a:gdLst/>
              <a:ahLst/>
              <a:cxnLst/>
              <a:rect l="l" t="t" r="r" b="b"/>
              <a:pathLst>
                <a:path w="14427" h="11828" extrusionOk="0">
                  <a:moveTo>
                    <a:pt x="14416" y="0"/>
                  </a:moveTo>
                  <a:cubicBezTo>
                    <a:pt x="14374" y="0"/>
                    <a:pt x="14243" y="87"/>
                    <a:pt x="14038" y="209"/>
                  </a:cubicBezTo>
                  <a:cubicBezTo>
                    <a:pt x="13810" y="369"/>
                    <a:pt x="13445" y="529"/>
                    <a:pt x="13011" y="711"/>
                  </a:cubicBezTo>
                  <a:cubicBezTo>
                    <a:pt x="12144" y="1054"/>
                    <a:pt x="10888" y="1236"/>
                    <a:pt x="9610" y="1465"/>
                  </a:cubicBezTo>
                  <a:cubicBezTo>
                    <a:pt x="8355" y="1693"/>
                    <a:pt x="7122" y="2035"/>
                    <a:pt x="6209" y="2423"/>
                  </a:cubicBezTo>
                  <a:cubicBezTo>
                    <a:pt x="5981" y="2515"/>
                    <a:pt x="5776" y="2583"/>
                    <a:pt x="5593" y="2652"/>
                  </a:cubicBezTo>
                  <a:cubicBezTo>
                    <a:pt x="5410" y="2743"/>
                    <a:pt x="5251" y="2834"/>
                    <a:pt x="5136" y="2903"/>
                  </a:cubicBezTo>
                  <a:cubicBezTo>
                    <a:pt x="4885" y="3040"/>
                    <a:pt x="4726" y="3108"/>
                    <a:pt x="4726" y="3108"/>
                  </a:cubicBezTo>
                  <a:cubicBezTo>
                    <a:pt x="4726" y="3108"/>
                    <a:pt x="4589" y="3177"/>
                    <a:pt x="4360" y="3359"/>
                  </a:cubicBezTo>
                  <a:cubicBezTo>
                    <a:pt x="4109" y="3519"/>
                    <a:pt x="3790" y="3770"/>
                    <a:pt x="3447" y="4112"/>
                  </a:cubicBezTo>
                  <a:cubicBezTo>
                    <a:pt x="3082" y="4432"/>
                    <a:pt x="2694" y="4866"/>
                    <a:pt x="2329" y="5345"/>
                  </a:cubicBezTo>
                  <a:cubicBezTo>
                    <a:pt x="1964" y="5824"/>
                    <a:pt x="1576" y="6349"/>
                    <a:pt x="1256" y="6920"/>
                  </a:cubicBezTo>
                  <a:cubicBezTo>
                    <a:pt x="617" y="8016"/>
                    <a:pt x="160" y="9248"/>
                    <a:pt x="46" y="10230"/>
                  </a:cubicBezTo>
                  <a:cubicBezTo>
                    <a:pt x="1" y="10709"/>
                    <a:pt x="1" y="11120"/>
                    <a:pt x="46" y="11394"/>
                  </a:cubicBezTo>
                  <a:cubicBezTo>
                    <a:pt x="92" y="11668"/>
                    <a:pt x="115" y="11827"/>
                    <a:pt x="138" y="11827"/>
                  </a:cubicBezTo>
                  <a:cubicBezTo>
                    <a:pt x="183" y="11827"/>
                    <a:pt x="69" y="11188"/>
                    <a:pt x="252" y="10252"/>
                  </a:cubicBezTo>
                  <a:cubicBezTo>
                    <a:pt x="412" y="9339"/>
                    <a:pt x="914" y="8153"/>
                    <a:pt x="1576" y="7103"/>
                  </a:cubicBezTo>
                  <a:cubicBezTo>
                    <a:pt x="1918" y="6578"/>
                    <a:pt x="2283" y="6075"/>
                    <a:pt x="2648" y="5619"/>
                  </a:cubicBezTo>
                  <a:cubicBezTo>
                    <a:pt x="3036" y="5162"/>
                    <a:pt x="3425" y="4774"/>
                    <a:pt x="3767" y="4478"/>
                  </a:cubicBezTo>
                  <a:cubicBezTo>
                    <a:pt x="4109" y="4158"/>
                    <a:pt x="4429" y="3930"/>
                    <a:pt x="4634" y="3770"/>
                  </a:cubicBezTo>
                  <a:cubicBezTo>
                    <a:pt x="4863" y="3610"/>
                    <a:pt x="4999" y="3565"/>
                    <a:pt x="4999" y="3565"/>
                  </a:cubicBezTo>
                  <a:cubicBezTo>
                    <a:pt x="4999" y="3565"/>
                    <a:pt x="5136" y="3473"/>
                    <a:pt x="5365" y="3359"/>
                  </a:cubicBezTo>
                  <a:cubicBezTo>
                    <a:pt x="5502" y="3291"/>
                    <a:pt x="5639" y="3199"/>
                    <a:pt x="5798" y="3108"/>
                  </a:cubicBezTo>
                  <a:cubicBezTo>
                    <a:pt x="5981" y="3040"/>
                    <a:pt x="6164" y="2948"/>
                    <a:pt x="6392" y="2857"/>
                  </a:cubicBezTo>
                  <a:cubicBezTo>
                    <a:pt x="7236" y="2492"/>
                    <a:pt x="8469" y="2104"/>
                    <a:pt x="9701" y="1830"/>
                  </a:cubicBezTo>
                  <a:cubicBezTo>
                    <a:pt x="10934" y="1556"/>
                    <a:pt x="12212" y="1328"/>
                    <a:pt x="13080" y="894"/>
                  </a:cubicBezTo>
                  <a:cubicBezTo>
                    <a:pt x="13536" y="689"/>
                    <a:pt x="13879" y="483"/>
                    <a:pt x="14084" y="301"/>
                  </a:cubicBezTo>
                  <a:cubicBezTo>
                    <a:pt x="14312" y="118"/>
                    <a:pt x="14426" y="27"/>
                    <a:pt x="14426" y="4"/>
                  </a:cubicBezTo>
                  <a:cubicBezTo>
                    <a:pt x="14424" y="2"/>
                    <a:pt x="14420" y="0"/>
                    <a:pt x="14416"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5" name="Google Shape;3229;p42">
              <a:extLst>
                <a:ext uri="{FF2B5EF4-FFF2-40B4-BE49-F238E27FC236}">
                  <a16:creationId xmlns:a16="http://schemas.microsoft.com/office/drawing/2014/main" id="{8593C7E4-EC04-F881-7F7E-990E8F5A9E7E}"/>
                </a:ext>
              </a:extLst>
            </p:cNvPr>
            <p:cNvSpPr/>
            <p:nvPr/>
          </p:nvSpPr>
          <p:spPr>
            <a:xfrm flipH="1">
              <a:off x="7313363" y="1765475"/>
              <a:ext cx="43040" cy="150639"/>
            </a:xfrm>
            <a:custGeom>
              <a:avLst/>
              <a:gdLst/>
              <a:ahLst/>
              <a:cxnLst/>
              <a:rect l="l" t="t" r="r" b="b"/>
              <a:pathLst>
                <a:path w="1782" h="6237" extrusionOk="0">
                  <a:moveTo>
                    <a:pt x="901" y="1"/>
                  </a:moveTo>
                  <a:cubicBezTo>
                    <a:pt x="897" y="1"/>
                    <a:pt x="894" y="2"/>
                    <a:pt x="891" y="3"/>
                  </a:cubicBezTo>
                  <a:cubicBezTo>
                    <a:pt x="868" y="26"/>
                    <a:pt x="937" y="231"/>
                    <a:pt x="1051" y="505"/>
                  </a:cubicBezTo>
                  <a:cubicBezTo>
                    <a:pt x="1142" y="802"/>
                    <a:pt x="1256" y="1190"/>
                    <a:pt x="1302" y="1601"/>
                  </a:cubicBezTo>
                  <a:cubicBezTo>
                    <a:pt x="1325" y="1989"/>
                    <a:pt x="1325" y="2400"/>
                    <a:pt x="1279" y="2696"/>
                  </a:cubicBezTo>
                  <a:cubicBezTo>
                    <a:pt x="1279" y="2833"/>
                    <a:pt x="1233" y="2948"/>
                    <a:pt x="1233" y="3039"/>
                  </a:cubicBezTo>
                  <a:cubicBezTo>
                    <a:pt x="1210" y="3130"/>
                    <a:pt x="1210" y="3176"/>
                    <a:pt x="1210" y="3176"/>
                  </a:cubicBezTo>
                  <a:cubicBezTo>
                    <a:pt x="1210" y="3176"/>
                    <a:pt x="1188" y="3221"/>
                    <a:pt x="1188" y="3313"/>
                  </a:cubicBezTo>
                  <a:cubicBezTo>
                    <a:pt x="1165" y="3404"/>
                    <a:pt x="1142" y="3518"/>
                    <a:pt x="1096" y="3678"/>
                  </a:cubicBezTo>
                  <a:cubicBezTo>
                    <a:pt x="1051" y="3952"/>
                    <a:pt x="914" y="4340"/>
                    <a:pt x="777" y="4728"/>
                  </a:cubicBezTo>
                  <a:cubicBezTo>
                    <a:pt x="457" y="5481"/>
                    <a:pt x="1" y="6189"/>
                    <a:pt x="69" y="6234"/>
                  </a:cubicBezTo>
                  <a:cubicBezTo>
                    <a:pt x="71" y="6236"/>
                    <a:pt x="73" y="6237"/>
                    <a:pt x="76" y="6237"/>
                  </a:cubicBezTo>
                  <a:cubicBezTo>
                    <a:pt x="153" y="6237"/>
                    <a:pt x="699" y="5615"/>
                    <a:pt x="1096" y="4888"/>
                  </a:cubicBezTo>
                  <a:cubicBezTo>
                    <a:pt x="1302" y="4500"/>
                    <a:pt x="1484" y="4112"/>
                    <a:pt x="1576" y="3792"/>
                  </a:cubicBezTo>
                  <a:cubicBezTo>
                    <a:pt x="1621" y="3655"/>
                    <a:pt x="1644" y="3518"/>
                    <a:pt x="1690" y="3427"/>
                  </a:cubicBezTo>
                  <a:cubicBezTo>
                    <a:pt x="1713" y="3336"/>
                    <a:pt x="1713" y="3267"/>
                    <a:pt x="1713" y="3267"/>
                  </a:cubicBezTo>
                  <a:cubicBezTo>
                    <a:pt x="1713" y="3267"/>
                    <a:pt x="1735" y="3221"/>
                    <a:pt x="1735" y="3130"/>
                  </a:cubicBezTo>
                  <a:cubicBezTo>
                    <a:pt x="1735" y="3016"/>
                    <a:pt x="1758" y="2902"/>
                    <a:pt x="1758" y="2719"/>
                  </a:cubicBezTo>
                  <a:cubicBezTo>
                    <a:pt x="1781" y="2400"/>
                    <a:pt x="1758" y="1966"/>
                    <a:pt x="1667" y="1532"/>
                  </a:cubicBezTo>
                  <a:cubicBezTo>
                    <a:pt x="1576" y="1099"/>
                    <a:pt x="1393" y="711"/>
                    <a:pt x="1233" y="414"/>
                  </a:cubicBezTo>
                  <a:cubicBezTo>
                    <a:pt x="1084" y="157"/>
                    <a:pt x="954" y="1"/>
                    <a:pt x="901"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6" name="Google Shape;3230;p42">
              <a:extLst>
                <a:ext uri="{FF2B5EF4-FFF2-40B4-BE49-F238E27FC236}">
                  <a16:creationId xmlns:a16="http://schemas.microsoft.com/office/drawing/2014/main" id="{552FE56C-6366-C92F-96CD-83928624C5A8}"/>
                </a:ext>
              </a:extLst>
            </p:cNvPr>
            <p:cNvSpPr/>
            <p:nvPr/>
          </p:nvSpPr>
          <p:spPr>
            <a:xfrm flipH="1">
              <a:off x="7853630" y="2171841"/>
              <a:ext cx="82722" cy="82722"/>
            </a:xfrm>
            <a:custGeom>
              <a:avLst/>
              <a:gdLst/>
              <a:ahLst/>
              <a:cxnLst/>
              <a:rect l="l" t="t" r="r" b="b"/>
              <a:pathLst>
                <a:path w="3425" h="3425" extrusionOk="0">
                  <a:moveTo>
                    <a:pt x="3304" y="0"/>
                  </a:moveTo>
                  <a:cubicBezTo>
                    <a:pt x="3230" y="0"/>
                    <a:pt x="3128" y="12"/>
                    <a:pt x="3013" y="46"/>
                  </a:cubicBezTo>
                  <a:cubicBezTo>
                    <a:pt x="2785" y="92"/>
                    <a:pt x="2488" y="229"/>
                    <a:pt x="2215" y="388"/>
                  </a:cubicBezTo>
                  <a:cubicBezTo>
                    <a:pt x="1918" y="548"/>
                    <a:pt x="1690" y="753"/>
                    <a:pt x="1507" y="913"/>
                  </a:cubicBezTo>
                  <a:cubicBezTo>
                    <a:pt x="1324" y="1073"/>
                    <a:pt x="1210" y="1187"/>
                    <a:pt x="1210" y="1187"/>
                  </a:cubicBezTo>
                  <a:cubicBezTo>
                    <a:pt x="1210" y="1187"/>
                    <a:pt x="799" y="1689"/>
                    <a:pt x="503" y="2237"/>
                  </a:cubicBezTo>
                  <a:cubicBezTo>
                    <a:pt x="183" y="2785"/>
                    <a:pt x="0" y="3401"/>
                    <a:pt x="69" y="3424"/>
                  </a:cubicBezTo>
                  <a:cubicBezTo>
                    <a:pt x="70" y="3425"/>
                    <a:pt x="72" y="3425"/>
                    <a:pt x="74" y="3425"/>
                  </a:cubicBezTo>
                  <a:cubicBezTo>
                    <a:pt x="150" y="3425"/>
                    <a:pt x="442" y="2912"/>
                    <a:pt x="822" y="2443"/>
                  </a:cubicBezTo>
                  <a:cubicBezTo>
                    <a:pt x="1187" y="1963"/>
                    <a:pt x="1598" y="1530"/>
                    <a:pt x="1598" y="1530"/>
                  </a:cubicBezTo>
                  <a:cubicBezTo>
                    <a:pt x="1598" y="1530"/>
                    <a:pt x="1690" y="1415"/>
                    <a:pt x="1849" y="1256"/>
                  </a:cubicBezTo>
                  <a:cubicBezTo>
                    <a:pt x="1986" y="1096"/>
                    <a:pt x="2192" y="868"/>
                    <a:pt x="2420" y="685"/>
                  </a:cubicBezTo>
                  <a:cubicBezTo>
                    <a:pt x="2648" y="502"/>
                    <a:pt x="2899" y="320"/>
                    <a:pt x="3082" y="229"/>
                  </a:cubicBezTo>
                  <a:cubicBezTo>
                    <a:pt x="3287" y="114"/>
                    <a:pt x="3424" y="69"/>
                    <a:pt x="3424" y="23"/>
                  </a:cubicBezTo>
                  <a:cubicBezTo>
                    <a:pt x="3424" y="12"/>
                    <a:pt x="3379" y="0"/>
                    <a:pt x="3304"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7" name="Google Shape;3231;p42">
              <a:extLst>
                <a:ext uri="{FF2B5EF4-FFF2-40B4-BE49-F238E27FC236}">
                  <a16:creationId xmlns:a16="http://schemas.microsoft.com/office/drawing/2014/main" id="{51D55C5E-523A-CEA1-5C5F-62E56203B322}"/>
                </a:ext>
              </a:extLst>
            </p:cNvPr>
            <p:cNvSpPr/>
            <p:nvPr/>
          </p:nvSpPr>
          <p:spPr>
            <a:xfrm flipH="1">
              <a:off x="7818899" y="2197056"/>
              <a:ext cx="103663" cy="230608"/>
            </a:xfrm>
            <a:custGeom>
              <a:avLst/>
              <a:gdLst/>
              <a:ahLst/>
              <a:cxnLst/>
              <a:rect l="l" t="t" r="r" b="b"/>
              <a:pathLst>
                <a:path w="4292" h="9548" extrusionOk="0">
                  <a:moveTo>
                    <a:pt x="4265" y="1"/>
                  </a:moveTo>
                  <a:cubicBezTo>
                    <a:pt x="4172" y="1"/>
                    <a:pt x="3843" y="54"/>
                    <a:pt x="3401" y="189"/>
                  </a:cubicBezTo>
                  <a:cubicBezTo>
                    <a:pt x="2876" y="394"/>
                    <a:pt x="2237" y="782"/>
                    <a:pt x="1712" y="1307"/>
                  </a:cubicBezTo>
                  <a:cubicBezTo>
                    <a:pt x="1187" y="1855"/>
                    <a:pt x="776" y="2494"/>
                    <a:pt x="571" y="2996"/>
                  </a:cubicBezTo>
                  <a:cubicBezTo>
                    <a:pt x="434" y="3247"/>
                    <a:pt x="388" y="3476"/>
                    <a:pt x="320" y="3635"/>
                  </a:cubicBezTo>
                  <a:cubicBezTo>
                    <a:pt x="274" y="3772"/>
                    <a:pt x="228" y="3864"/>
                    <a:pt x="228" y="3864"/>
                  </a:cubicBezTo>
                  <a:cubicBezTo>
                    <a:pt x="228" y="3864"/>
                    <a:pt x="228" y="3955"/>
                    <a:pt x="183" y="4115"/>
                  </a:cubicBezTo>
                  <a:cubicBezTo>
                    <a:pt x="160" y="4275"/>
                    <a:pt x="91" y="4503"/>
                    <a:pt x="69" y="4800"/>
                  </a:cubicBezTo>
                  <a:cubicBezTo>
                    <a:pt x="0" y="5347"/>
                    <a:pt x="0" y="6078"/>
                    <a:pt x="91" y="6831"/>
                  </a:cubicBezTo>
                  <a:cubicBezTo>
                    <a:pt x="206" y="7561"/>
                    <a:pt x="411" y="8269"/>
                    <a:pt x="662" y="8748"/>
                  </a:cubicBezTo>
                  <a:cubicBezTo>
                    <a:pt x="890" y="9250"/>
                    <a:pt x="1096" y="9547"/>
                    <a:pt x="1119" y="9547"/>
                  </a:cubicBezTo>
                  <a:cubicBezTo>
                    <a:pt x="1164" y="9524"/>
                    <a:pt x="1004" y="9182"/>
                    <a:pt x="845" y="8680"/>
                  </a:cubicBezTo>
                  <a:cubicBezTo>
                    <a:pt x="662" y="8178"/>
                    <a:pt x="525" y="7493"/>
                    <a:pt x="457" y="6785"/>
                  </a:cubicBezTo>
                  <a:cubicBezTo>
                    <a:pt x="411" y="6078"/>
                    <a:pt x="457" y="5370"/>
                    <a:pt x="548" y="4868"/>
                  </a:cubicBezTo>
                  <a:cubicBezTo>
                    <a:pt x="594" y="4594"/>
                    <a:pt x="662" y="4389"/>
                    <a:pt x="685" y="4252"/>
                  </a:cubicBezTo>
                  <a:cubicBezTo>
                    <a:pt x="731" y="4092"/>
                    <a:pt x="753" y="4001"/>
                    <a:pt x="753" y="4001"/>
                  </a:cubicBezTo>
                  <a:cubicBezTo>
                    <a:pt x="753" y="4001"/>
                    <a:pt x="776" y="3932"/>
                    <a:pt x="822" y="3772"/>
                  </a:cubicBezTo>
                  <a:cubicBezTo>
                    <a:pt x="867" y="3635"/>
                    <a:pt x="913" y="3430"/>
                    <a:pt x="1004" y="3179"/>
                  </a:cubicBezTo>
                  <a:cubicBezTo>
                    <a:pt x="1187" y="2700"/>
                    <a:pt x="1529" y="2083"/>
                    <a:pt x="1963" y="1558"/>
                  </a:cubicBezTo>
                  <a:cubicBezTo>
                    <a:pt x="2442" y="1033"/>
                    <a:pt x="3013" y="623"/>
                    <a:pt x="3492" y="394"/>
                  </a:cubicBezTo>
                  <a:cubicBezTo>
                    <a:pt x="3949" y="166"/>
                    <a:pt x="4291" y="52"/>
                    <a:pt x="4291" y="6"/>
                  </a:cubicBezTo>
                  <a:cubicBezTo>
                    <a:pt x="4291" y="3"/>
                    <a:pt x="4282" y="1"/>
                    <a:pt x="4265"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8" name="Google Shape;3232;p42">
              <a:extLst>
                <a:ext uri="{FF2B5EF4-FFF2-40B4-BE49-F238E27FC236}">
                  <a16:creationId xmlns:a16="http://schemas.microsoft.com/office/drawing/2014/main" id="{FBF5CB1B-73D9-87E2-92E6-76EB4093CC23}"/>
                </a:ext>
              </a:extLst>
            </p:cNvPr>
            <p:cNvSpPr/>
            <p:nvPr/>
          </p:nvSpPr>
          <p:spPr>
            <a:xfrm flipH="1">
              <a:off x="7021190" y="2075907"/>
              <a:ext cx="19878" cy="161604"/>
            </a:xfrm>
            <a:custGeom>
              <a:avLst/>
              <a:gdLst/>
              <a:ahLst/>
              <a:cxnLst/>
              <a:rect l="l" t="t" r="r" b="b"/>
              <a:pathLst>
                <a:path w="823" h="6691" extrusionOk="0">
                  <a:moveTo>
                    <a:pt x="229" y="1"/>
                  </a:moveTo>
                  <a:cubicBezTo>
                    <a:pt x="138" y="1"/>
                    <a:pt x="138" y="845"/>
                    <a:pt x="183" y="1713"/>
                  </a:cubicBezTo>
                  <a:cubicBezTo>
                    <a:pt x="229" y="2123"/>
                    <a:pt x="252" y="2534"/>
                    <a:pt x="275" y="2854"/>
                  </a:cubicBezTo>
                  <a:cubicBezTo>
                    <a:pt x="275" y="3173"/>
                    <a:pt x="298" y="3379"/>
                    <a:pt x="298" y="3379"/>
                  </a:cubicBezTo>
                  <a:cubicBezTo>
                    <a:pt x="298" y="3379"/>
                    <a:pt x="298" y="3584"/>
                    <a:pt x="320" y="3904"/>
                  </a:cubicBezTo>
                  <a:cubicBezTo>
                    <a:pt x="343" y="4223"/>
                    <a:pt x="343" y="4634"/>
                    <a:pt x="320" y="5045"/>
                  </a:cubicBezTo>
                  <a:cubicBezTo>
                    <a:pt x="298" y="5456"/>
                    <a:pt x="206" y="5867"/>
                    <a:pt x="138" y="6163"/>
                  </a:cubicBezTo>
                  <a:cubicBezTo>
                    <a:pt x="46" y="6460"/>
                    <a:pt x="1" y="6666"/>
                    <a:pt x="46" y="6688"/>
                  </a:cubicBezTo>
                  <a:cubicBezTo>
                    <a:pt x="48" y="6690"/>
                    <a:pt x="49" y="6690"/>
                    <a:pt x="51" y="6690"/>
                  </a:cubicBezTo>
                  <a:cubicBezTo>
                    <a:pt x="82" y="6690"/>
                    <a:pt x="191" y="6512"/>
                    <a:pt x="320" y="6232"/>
                  </a:cubicBezTo>
                  <a:cubicBezTo>
                    <a:pt x="457" y="5935"/>
                    <a:pt x="594" y="5524"/>
                    <a:pt x="686" y="5091"/>
                  </a:cubicBezTo>
                  <a:cubicBezTo>
                    <a:pt x="754" y="4657"/>
                    <a:pt x="800" y="4223"/>
                    <a:pt x="800" y="3904"/>
                  </a:cubicBezTo>
                  <a:cubicBezTo>
                    <a:pt x="823" y="3561"/>
                    <a:pt x="800" y="3356"/>
                    <a:pt x="800" y="3356"/>
                  </a:cubicBezTo>
                  <a:cubicBezTo>
                    <a:pt x="800" y="3356"/>
                    <a:pt x="777" y="3128"/>
                    <a:pt x="754" y="2808"/>
                  </a:cubicBezTo>
                  <a:cubicBezTo>
                    <a:pt x="708" y="2489"/>
                    <a:pt x="640" y="2078"/>
                    <a:pt x="571" y="1667"/>
                  </a:cubicBezTo>
                  <a:cubicBezTo>
                    <a:pt x="412" y="822"/>
                    <a:pt x="298" y="1"/>
                    <a:pt x="229"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9" name="Google Shape;3233;p42">
              <a:extLst>
                <a:ext uri="{FF2B5EF4-FFF2-40B4-BE49-F238E27FC236}">
                  <a16:creationId xmlns:a16="http://schemas.microsoft.com/office/drawing/2014/main" id="{5CD9EAC6-FDF3-95D8-A651-7831784FADAD}"/>
                </a:ext>
              </a:extLst>
            </p:cNvPr>
            <p:cNvSpPr/>
            <p:nvPr/>
          </p:nvSpPr>
          <p:spPr>
            <a:xfrm flipH="1">
              <a:off x="7533900" y="1924737"/>
              <a:ext cx="92625" cy="56565"/>
            </a:xfrm>
            <a:custGeom>
              <a:avLst/>
              <a:gdLst/>
              <a:ahLst/>
              <a:cxnLst/>
              <a:rect l="l" t="t" r="r" b="b"/>
              <a:pathLst>
                <a:path w="3835" h="2342" extrusionOk="0">
                  <a:moveTo>
                    <a:pt x="3452" y="1"/>
                  </a:moveTo>
                  <a:cubicBezTo>
                    <a:pt x="3330" y="1"/>
                    <a:pt x="3185" y="32"/>
                    <a:pt x="3036" y="97"/>
                  </a:cubicBezTo>
                  <a:cubicBezTo>
                    <a:pt x="2671" y="279"/>
                    <a:pt x="2420" y="576"/>
                    <a:pt x="2488" y="782"/>
                  </a:cubicBezTo>
                  <a:cubicBezTo>
                    <a:pt x="2514" y="899"/>
                    <a:pt x="2638" y="964"/>
                    <a:pt x="2803" y="964"/>
                  </a:cubicBezTo>
                  <a:cubicBezTo>
                    <a:pt x="2926" y="964"/>
                    <a:pt x="3072" y="928"/>
                    <a:pt x="3219" y="850"/>
                  </a:cubicBezTo>
                  <a:cubicBezTo>
                    <a:pt x="3584" y="690"/>
                    <a:pt x="3835" y="394"/>
                    <a:pt x="3789" y="188"/>
                  </a:cubicBezTo>
                  <a:cubicBezTo>
                    <a:pt x="3762" y="66"/>
                    <a:pt x="3631" y="1"/>
                    <a:pt x="3452" y="1"/>
                  </a:cubicBezTo>
                  <a:close/>
                  <a:moveTo>
                    <a:pt x="1452" y="980"/>
                  </a:moveTo>
                  <a:cubicBezTo>
                    <a:pt x="1278" y="980"/>
                    <a:pt x="1068" y="1027"/>
                    <a:pt x="845" y="1124"/>
                  </a:cubicBezTo>
                  <a:cubicBezTo>
                    <a:pt x="343" y="1375"/>
                    <a:pt x="0" y="1809"/>
                    <a:pt x="69" y="2083"/>
                  </a:cubicBezTo>
                  <a:cubicBezTo>
                    <a:pt x="108" y="2254"/>
                    <a:pt x="284" y="2341"/>
                    <a:pt x="522" y="2341"/>
                  </a:cubicBezTo>
                  <a:cubicBezTo>
                    <a:pt x="697" y="2341"/>
                    <a:pt x="906" y="2294"/>
                    <a:pt x="1119" y="2197"/>
                  </a:cubicBezTo>
                  <a:cubicBezTo>
                    <a:pt x="1621" y="1946"/>
                    <a:pt x="1963" y="1512"/>
                    <a:pt x="1895" y="1238"/>
                  </a:cubicBezTo>
                  <a:cubicBezTo>
                    <a:pt x="1855" y="1067"/>
                    <a:pt x="1687" y="980"/>
                    <a:pt x="1452" y="980"/>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0" name="Google Shape;3234;p42">
              <a:extLst>
                <a:ext uri="{FF2B5EF4-FFF2-40B4-BE49-F238E27FC236}">
                  <a16:creationId xmlns:a16="http://schemas.microsoft.com/office/drawing/2014/main" id="{53E0C249-E37B-69B7-661A-878FB5601C2D}"/>
                </a:ext>
              </a:extLst>
            </p:cNvPr>
            <p:cNvSpPr/>
            <p:nvPr/>
          </p:nvSpPr>
          <p:spPr>
            <a:xfrm flipH="1">
              <a:off x="7709198" y="2280141"/>
              <a:ext cx="68376" cy="85307"/>
            </a:xfrm>
            <a:custGeom>
              <a:avLst/>
              <a:gdLst/>
              <a:ahLst/>
              <a:cxnLst/>
              <a:rect l="l" t="t" r="r" b="b"/>
              <a:pathLst>
                <a:path w="2831" h="3532" extrusionOk="0">
                  <a:moveTo>
                    <a:pt x="2402" y="0"/>
                  </a:moveTo>
                  <a:cubicBezTo>
                    <a:pt x="2182" y="0"/>
                    <a:pt x="1896" y="169"/>
                    <a:pt x="1644" y="469"/>
                  </a:cubicBezTo>
                  <a:cubicBezTo>
                    <a:pt x="1301" y="903"/>
                    <a:pt x="1164" y="1451"/>
                    <a:pt x="1370" y="1679"/>
                  </a:cubicBezTo>
                  <a:cubicBezTo>
                    <a:pt x="1426" y="1749"/>
                    <a:pt x="1508" y="1783"/>
                    <a:pt x="1605" y="1783"/>
                  </a:cubicBezTo>
                  <a:cubicBezTo>
                    <a:pt x="1823" y="1783"/>
                    <a:pt x="2114" y="1614"/>
                    <a:pt x="2351" y="1314"/>
                  </a:cubicBezTo>
                  <a:cubicBezTo>
                    <a:pt x="2694" y="880"/>
                    <a:pt x="2831" y="332"/>
                    <a:pt x="2648" y="104"/>
                  </a:cubicBezTo>
                  <a:cubicBezTo>
                    <a:pt x="2585" y="34"/>
                    <a:pt x="2500" y="0"/>
                    <a:pt x="2402" y="0"/>
                  </a:cubicBezTo>
                  <a:close/>
                  <a:moveTo>
                    <a:pt x="872" y="2246"/>
                  </a:moveTo>
                  <a:cubicBezTo>
                    <a:pt x="715" y="2246"/>
                    <a:pt x="518" y="2369"/>
                    <a:pt x="343" y="2592"/>
                  </a:cubicBezTo>
                  <a:cubicBezTo>
                    <a:pt x="91" y="2889"/>
                    <a:pt x="0" y="3277"/>
                    <a:pt x="114" y="3459"/>
                  </a:cubicBezTo>
                  <a:cubicBezTo>
                    <a:pt x="163" y="3508"/>
                    <a:pt x="224" y="3531"/>
                    <a:pt x="293" y="3531"/>
                  </a:cubicBezTo>
                  <a:cubicBezTo>
                    <a:pt x="452" y="3531"/>
                    <a:pt x="654" y="3408"/>
                    <a:pt x="845" y="3186"/>
                  </a:cubicBezTo>
                  <a:cubicBezTo>
                    <a:pt x="1073" y="2866"/>
                    <a:pt x="1187" y="2501"/>
                    <a:pt x="1050" y="2318"/>
                  </a:cubicBezTo>
                  <a:cubicBezTo>
                    <a:pt x="1002" y="2270"/>
                    <a:pt x="941" y="2246"/>
                    <a:pt x="872" y="2246"/>
                  </a:cubicBezTo>
                  <a:close/>
                </a:path>
              </a:pathLst>
            </a:custGeom>
            <a:solidFill>
              <a:srgbClr val="FFFFFF">
                <a:alpha val="111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1" name="Google Shape;3235;p42">
              <a:extLst>
                <a:ext uri="{FF2B5EF4-FFF2-40B4-BE49-F238E27FC236}">
                  <a16:creationId xmlns:a16="http://schemas.microsoft.com/office/drawing/2014/main" id="{B764F3D5-F033-A5F5-440B-7308B6AC4CF7}"/>
                </a:ext>
              </a:extLst>
            </p:cNvPr>
            <p:cNvSpPr/>
            <p:nvPr/>
          </p:nvSpPr>
          <p:spPr>
            <a:xfrm flipH="1">
              <a:off x="7292423" y="3580922"/>
              <a:ext cx="272150" cy="203533"/>
            </a:xfrm>
            <a:custGeom>
              <a:avLst/>
              <a:gdLst/>
              <a:ahLst/>
              <a:cxnLst/>
              <a:rect l="l" t="t" r="r" b="b"/>
              <a:pathLst>
                <a:path w="11268" h="8427" extrusionOk="0">
                  <a:moveTo>
                    <a:pt x="6996" y="1"/>
                  </a:moveTo>
                  <a:cubicBezTo>
                    <a:pt x="5236" y="1"/>
                    <a:pt x="1932" y="2215"/>
                    <a:pt x="1932" y="2215"/>
                  </a:cubicBezTo>
                  <a:cubicBezTo>
                    <a:pt x="0" y="4326"/>
                    <a:pt x="1561" y="8426"/>
                    <a:pt x="5526" y="8426"/>
                  </a:cubicBezTo>
                  <a:cubicBezTo>
                    <a:pt x="5590" y="8426"/>
                    <a:pt x="5655" y="8425"/>
                    <a:pt x="5721" y="8423"/>
                  </a:cubicBezTo>
                  <a:cubicBezTo>
                    <a:pt x="6063" y="8400"/>
                    <a:pt x="6406" y="8355"/>
                    <a:pt x="6748" y="8286"/>
                  </a:cubicBezTo>
                  <a:cubicBezTo>
                    <a:pt x="9008" y="7830"/>
                    <a:pt x="10788" y="5844"/>
                    <a:pt x="11062" y="3584"/>
                  </a:cubicBezTo>
                  <a:cubicBezTo>
                    <a:pt x="11108" y="3265"/>
                    <a:pt x="11130" y="2945"/>
                    <a:pt x="11153" y="2626"/>
                  </a:cubicBezTo>
                  <a:cubicBezTo>
                    <a:pt x="11199" y="2101"/>
                    <a:pt x="11267" y="1210"/>
                    <a:pt x="10811" y="845"/>
                  </a:cubicBezTo>
                  <a:cubicBezTo>
                    <a:pt x="10263" y="1393"/>
                    <a:pt x="10012" y="2146"/>
                    <a:pt x="9168" y="2534"/>
                  </a:cubicBezTo>
                  <a:cubicBezTo>
                    <a:pt x="8791" y="2697"/>
                    <a:pt x="8214" y="2861"/>
                    <a:pt x="7677" y="2861"/>
                  </a:cubicBezTo>
                  <a:cubicBezTo>
                    <a:pt x="7236" y="2861"/>
                    <a:pt x="6822" y="2751"/>
                    <a:pt x="6565" y="2443"/>
                  </a:cubicBezTo>
                  <a:cubicBezTo>
                    <a:pt x="6771" y="2192"/>
                    <a:pt x="7068" y="2192"/>
                    <a:pt x="7296" y="2055"/>
                  </a:cubicBezTo>
                  <a:cubicBezTo>
                    <a:pt x="7524" y="1941"/>
                    <a:pt x="7730" y="1690"/>
                    <a:pt x="7866" y="1507"/>
                  </a:cubicBezTo>
                  <a:cubicBezTo>
                    <a:pt x="8186" y="1051"/>
                    <a:pt x="8186" y="594"/>
                    <a:pt x="7752" y="229"/>
                  </a:cubicBezTo>
                  <a:cubicBezTo>
                    <a:pt x="7565" y="69"/>
                    <a:pt x="7304" y="1"/>
                    <a:pt x="6996" y="1"/>
                  </a:cubicBezTo>
                  <a:close/>
                </a:path>
              </a:pathLst>
            </a:custGeom>
            <a:solidFill>
              <a:srgbClr val="FFCB9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2" name="Google Shape;3236;p42">
              <a:extLst>
                <a:ext uri="{FF2B5EF4-FFF2-40B4-BE49-F238E27FC236}">
                  <a16:creationId xmlns:a16="http://schemas.microsoft.com/office/drawing/2014/main" id="{B8F305E5-1B57-303D-8A1F-D9C54876F1E6}"/>
                </a:ext>
              </a:extLst>
            </p:cNvPr>
            <p:cNvSpPr/>
            <p:nvPr/>
          </p:nvSpPr>
          <p:spPr>
            <a:xfrm flipH="1">
              <a:off x="7297930" y="3614011"/>
              <a:ext cx="266644" cy="170444"/>
            </a:xfrm>
            <a:custGeom>
              <a:avLst/>
              <a:gdLst/>
              <a:ahLst/>
              <a:cxnLst/>
              <a:rect l="l" t="t" r="r" b="b"/>
              <a:pathLst>
                <a:path w="11040" h="7057" extrusionOk="0">
                  <a:moveTo>
                    <a:pt x="3324" y="0"/>
                  </a:moveTo>
                  <a:lnTo>
                    <a:pt x="3324" y="0"/>
                  </a:lnTo>
                  <a:cubicBezTo>
                    <a:pt x="2525" y="457"/>
                    <a:pt x="1932" y="845"/>
                    <a:pt x="1932" y="845"/>
                  </a:cubicBezTo>
                  <a:cubicBezTo>
                    <a:pt x="0" y="2956"/>
                    <a:pt x="1561" y="7056"/>
                    <a:pt x="5526" y="7056"/>
                  </a:cubicBezTo>
                  <a:cubicBezTo>
                    <a:pt x="5590" y="7056"/>
                    <a:pt x="5655" y="7055"/>
                    <a:pt x="5721" y="7053"/>
                  </a:cubicBezTo>
                  <a:cubicBezTo>
                    <a:pt x="6063" y="7030"/>
                    <a:pt x="6406" y="6985"/>
                    <a:pt x="6748" y="6916"/>
                  </a:cubicBezTo>
                  <a:cubicBezTo>
                    <a:pt x="8962" y="6483"/>
                    <a:pt x="10720" y="4542"/>
                    <a:pt x="11039" y="2351"/>
                  </a:cubicBezTo>
                  <a:lnTo>
                    <a:pt x="11039" y="2351"/>
                  </a:lnTo>
                  <a:cubicBezTo>
                    <a:pt x="10354" y="3463"/>
                    <a:pt x="9139" y="4179"/>
                    <a:pt x="7525" y="4179"/>
                  </a:cubicBezTo>
                  <a:cubicBezTo>
                    <a:pt x="6721" y="4179"/>
                    <a:pt x="5817" y="4001"/>
                    <a:pt x="4831" y="3607"/>
                  </a:cubicBezTo>
                  <a:cubicBezTo>
                    <a:pt x="2754" y="2762"/>
                    <a:pt x="2822" y="1233"/>
                    <a:pt x="3324" y="0"/>
                  </a:cubicBezTo>
                  <a:close/>
                </a:path>
              </a:pathLst>
            </a:custGeom>
            <a:solidFill>
              <a:srgbClr val="802751">
                <a:alpha val="144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3" name="Google Shape;3237;p42">
              <a:extLst>
                <a:ext uri="{FF2B5EF4-FFF2-40B4-BE49-F238E27FC236}">
                  <a16:creationId xmlns:a16="http://schemas.microsoft.com/office/drawing/2014/main" id="{34DA6557-C0A9-254C-91F9-D107DA898576}"/>
                </a:ext>
              </a:extLst>
            </p:cNvPr>
            <p:cNvSpPr/>
            <p:nvPr/>
          </p:nvSpPr>
          <p:spPr>
            <a:xfrm flipH="1">
              <a:off x="7290225" y="3601331"/>
              <a:ext cx="59005" cy="86804"/>
            </a:xfrm>
            <a:custGeom>
              <a:avLst/>
              <a:gdLst/>
              <a:ahLst/>
              <a:cxnLst/>
              <a:rect l="l" t="t" r="r" b="b"/>
              <a:pathLst>
                <a:path w="2443" h="3594" extrusionOk="0">
                  <a:moveTo>
                    <a:pt x="1918" y="0"/>
                  </a:moveTo>
                  <a:cubicBezTo>
                    <a:pt x="1872" y="23"/>
                    <a:pt x="2078" y="594"/>
                    <a:pt x="2123" y="1164"/>
                  </a:cubicBezTo>
                  <a:cubicBezTo>
                    <a:pt x="2123" y="1438"/>
                    <a:pt x="2055" y="1712"/>
                    <a:pt x="1963" y="1872"/>
                  </a:cubicBezTo>
                  <a:cubicBezTo>
                    <a:pt x="1918" y="1963"/>
                    <a:pt x="1872" y="2054"/>
                    <a:pt x="1826" y="2100"/>
                  </a:cubicBezTo>
                  <a:cubicBezTo>
                    <a:pt x="1804" y="2146"/>
                    <a:pt x="1781" y="2169"/>
                    <a:pt x="1781" y="2169"/>
                  </a:cubicBezTo>
                  <a:cubicBezTo>
                    <a:pt x="1781" y="2169"/>
                    <a:pt x="1712" y="2306"/>
                    <a:pt x="1575" y="2465"/>
                  </a:cubicBezTo>
                  <a:cubicBezTo>
                    <a:pt x="1530" y="2557"/>
                    <a:pt x="1438" y="2648"/>
                    <a:pt x="1347" y="2739"/>
                  </a:cubicBezTo>
                  <a:cubicBezTo>
                    <a:pt x="1256" y="2853"/>
                    <a:pt x="1142" y="2945"/>
                    <a:pt x="1028" y="3036"/>
                  </a:cubicBezTo>
                  <a:cubicBezTo>
                    <a:pt x="822" y="3219"/>
                    <a:pt x="548" y="3355"/>
                    <a:pt x="366" y="3447"/>
                  </a:cubicBezTo>
                  <a:cubicBezTo>
                    <a:pt x="160" y="3492"/>
                    <a:pt x="0" y="3538"/>
                    <a:pt x="0" y="3561"/>
                  </a:cubicBezTo>
                  <a:cubicBezTo>
                    <a:pt x="0" y="3577"/>
                    <a:pt x="80" y="3593"/>
                    <a:pt x="208" y="3593"/>
                  </a:cubicBezTo>
                  <a:cubicBezTo>
                    <a:pt x="261" y="3593"/>
                    <a:pt x="322" y="3590"/>
                    <a:pt x="388" y="3584"/>
                  </a:cubicBezTo>
                  <a:cubicBezTo>
                    <a:pt x="640" y="3538"/>
                    <a:pt x="936" y="3424"/>
                    <a:pt x="1187" y="3241"/>
                  </a:cubicBezTo>
                  <a:cubicBezTo>
                    <a:pt x="1324" y="3173"/>
                    <a:pt x="1461" y="3082"/>
                    <a:pt x="1575" y="2967"/>
                  </a:cubicBezTo>
                  <a:cubicBezTo>
                    <a:pt x="1690" y="2876"/>
                    <a:pt x="1781" y="2785"/>
                    <a:pt x="1849" y="2694"/>
                  </a:cubicBezTo>
                  <a:cubicBezTo>
                    <a:pt x="2032" y="2511"/>
                    <a:pt x="2100" y="2374"/>
                    <a:pt x="2100" y="2374"/>
                  </a:cubicBezTo>
                  <a:cubicBezTo>
                    <a:pt x="2100" y="2374"/>
                    <a:pt x="2123" y="2351"/>
                    <a:pt x="2169" y="2283"/>
                  </a:cubicBezTo>
                  <a:cubicBezTo>
                    <a:pt x="2192" y="2237"/>
                    <a:pt x="2237" y="2123"/>
                    <a:pt x="2283" y="2009"/>
                  </a:cubicBezTo>
                  <a:cubicBezTo>
                    <a:pt x="2397" y="1803"/>
                    <a:pt x="2443" y="1461"/>
                    <a:pt x="2374" y="1141"/>
                  </a:cubicBezTo>
                  <a:cubicBezTo>
                    <a:pt x="2329" y="822"/>
                    <a:pt x="2214" y="525"/>
                    <a:pt x="2123" y="320"/>
                  </a:cubicBezTo>
                  <a:cubicBezTo>
                    <a:pt x="2032" y="114"/>
                    <a:pt x="1963" y="0"/>
                    <a:pt x="191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4" name="Google Shape;3238;p42">
              <a:extLst>
                <a:ext uri="{FF2B5EF4-FFF2-40B4-BE49-F238E27FC236}">
                  <a16:creationId xmlns:a16="http://schemas.microsoft.com/office/drawing/2014/main" id="{7F4B9BCB-128A-D1F4-AEB2-367D4B850992}"/>
                </a:ext>
              </a:extLst>
            </p:cNvPr>
            <p:cNvSpPr/>
            <p:nvPr/>
          </p:nvSpPr>
          <p:spPr>
            <a:xfrm flipH="1">
              <a:off x="7295273" y="3652027"/>
              <a:ext cx="83181" cy="89219"/>
            </a:xfrm>
            <a:custGeom>
              <a:avLst/>
              <a:gdLst/>
              <a:ahLst/>
              <a:cxnLst/>
              <a:rect l="l" t="t" r="r" b="b"/>
              <a:pathLst>
                <a:path w="3444" h="3694" extrusionOk="0">
                  <a:moveTo>
                    <a:pt x="3244" y="1"/>
                  </a:moveTo>
                  <a:cubicBezTo>
                    <a:pt x="3243" y="1"/>
                    <a:pt x="3243" y="1"/>
                    <a:pt x="3242" y="1"/>
                  </a:cubicBezTo>
                  <a:cubicBezTo>
                    <a:pt x="3173" y="1"/>
                    <a:pt x="3242" y="686"/>
                    <a:pt x="2991" y="1279"/>
                  </a:cubicBezTo>
                  <a:cubicBezTo>
                    <a:pt x="2877" y="1576"/>
                    <a:pt x="2717" y="1850"/>
                    <a:pt x="2557" y="2033"/>
                  </a:cubicBezTo>
                  <a:cubicBezTo>
                    <a:pt x="2397" y="2215"/>
                    <a:pt x="2283" y="2329"/>
                    <a:pt x="2283" y="2329"/>
                  </a:cubicBezTo>
                  <a:cubicBezTo>
                    <a:pt x="2283" y="2329"/>
                    <a:pt x="2260" y="2352"/>
                    <a:pt x="2192" y="2398"/>
                  </a:cubicBezTo>
                  <a:cubicBezTo>
                    <a:pt x="2146" y="2443"/>
                    <a:pt x="2078" y="2512"/>
                    <a:pt x="1987" y="2603"/>
                  </a:cubicBezTo>
                  <a:cubicBezTo>
                    <a:pt x="1804" y="2763"/>
                    <a:pt x="1530" y="2923"/>
                    <a:pt x="1233" y="3105"/>
                  </a:cubicBezTo>
                  <a:cubicBezTo>
                    <a:pt x="663" y="3425"/>
                    <a:pt x="1" y="3630"/>
                    <a:pt x="24" y="3676"/>
                  </a:cubicBezTo>
                  <a:cubicBezTo>
                    <a:pt x="27" y="3688"/>
                    <a:pt x="50" y="3693"/>
                    <a:pt x="88" y="3693"/>
                  </a:cubicBezTo>
                  <a:cubicBezTo>
                    <a:pt x="273" y="3693"/>
                    <a:pt x="822" y="3560"/>
                    <a:pt x="1370" y="3334"/>
                  </a:cubicBezTo>
                  <a:cubicBezTo>
                    <a:pt x="1690" y="3197"/>
                    <a:pt x="1987" y="3037"/>
                    <a:pt x="2215" y="2877"/>
                  </a:cubicBezTo>
                  <a:cubicBezTo>
                    <a:pt x="2306" y="2786"/>
                    <a:pt x="2397" y="2717"/>
                    <a:pt x="2466" y="2672"/>
                  </a:cubicBezTo>
                  <a:cubicBezTo>
                    <a:pt x="2511" y="2626"/>
                    <a:pt x="2557" y="2580"/>
                    <a:pt x="2557" y="2580"/>
                  </a:cubicBezTo>
                  <a:cubicBezTo>
                    <a:pt x="2557" y="2580"/>
                    <a:pt x="2671" y="2466"/>
                    <a:pt x="2831" y="2238"/>
                  </a:cubicBezTo>
                  <a:cubicBezTo>
                    <a:pt x="2991" y="2033"/>
                    <a:pt x="3151" y="1690"/>
                    <a:pt x="3242" y="1371"/>
                  </a:cubicBezTo>
                  <a:cubicBezTo>
                    <a:pt x="3444" y="675"/>
                    <a:pt x="3293" y="1"/>
                    <a:pt x="324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5" name="Google Shape;3239;p42">
              <a:extLst>
                <a:ext uri="{FF2B5EF4-FFF2-40B4-BE49-F238E27FC236}">
                  <a16:creationId xmlns:a16="http://schemas.microsoft.com/office/drawing/2014/main" id="{7DB59B87-AC4E-5F9A-DC02-B886A323FC1F}"/>
                </a:ext>
              </a:extLst>
            </p:cNvPr>
            <p:cNvSpPr/>
            <p:nvPr/>
          </p:nvSpPr>
          <p:spPr>
            <a:xfrm flipH="1">
              <a:off x="7305658" y="3690575"/>
              <a:ext cx="101465" cy="91200"/>
            </a:xfrm>
            <a:custGeom>
              <a:avLst/>
              <a:gdLst/>
              <a:ahLst/>
              <a:cxnLst/>
              <a:rect l="l" t="t" r="r" b="b"/>
              <a:pathLst>
                <a:path w="4201" h="3776" extrusionOk="0">
                  <a:moveTo>
                    <a:pt x="4174" y="1"/>
                  </a:moveTo>
                  <a:cubicBezTo>
                    <a:pt x="4150" y="1"/>
                    <a:pt x="4104" y="178"/>
                    <a:pt x="4018" y="437"/>
                  </a:cubicBezTo>
                  <a:cubicBezTo>
                    <a:pt x="3927" y="688"/>
                    <a:pt x="3767" y="1007"/>
                    <a:pt x="3584" y="1327"/>
                  </a:cubicBezTo>
                  <a:cubicBezTo>
                    <a:pt x="3379" y="1623"/>
                    <a:pt x="3128" y="1875"/>
                    <a:pt x="2922" y="2057"/>
                  </a:cubicBezTo>
                  <a:cubicBezTo>
                    <a:pt x="2831" y="2126"/>
                    <a:pt x="2740" y="2194"/>
                    <a:pt x="2671" y="2263"/>
                  </a:cubicBezTo>
                  <a:cubicBezTo>
                    <a:pt x="2626" y="2308"/>
                    <a:pt x="2580" y="2331"/>
                    <a:pt x="2580" y="2331"/>
                  </a:cubicBezTo>
                  <a:cubicBezTo>
                    <a:pt x="2580" y="2331"/>
                    <a:pt x="2534" y="2354"/>
                    <a:pt x="2489" y="2400"/>
                  </a:cubicBezTo>
                  <a:cubicBezTo>
                    <a:pt x="2420" y="2445"/>
                    <a:pt x="2329" y="2514"/>
                    <a:pt x="2215" y="2582"/>
                  </a:cubicBezTo>
                  <a:cubicBezTo>
                    <a:pt x="1987" y="2742"/>
                    <a:pt x="1690" y="2924"/>
                    <a:pt x="1347" y="3107"/>
                  </a:cubicBezTo>
                  <a:cubicBezTo>
                    <a:pt x="686" y="3449"/>
                    <a:pt x="1" y="3723"/>
                    <a:pt x="24" y="3769"/>
                  </a:cubicBezTo>
                  <a:cubicBezTo>
                    <a:pt x="24" y="3774"/>
                    <a:pt x="31" y="3776"/>
                    <a:pt x="46" y="3776"/>
                  </a:cubicBezTo>
                  <a:cubicBezTo>
                    <a:pt x="173" y="3776"/>
                    <a:pt x="827" y="3602"/>
                    <a:pt x="1462" y="3335"/>
                  </a:cubicBezTo>
                  <a:cubicBezTo>
                    <a:pt x="1827" y="3198"/>
                    <a:pt x="2169" y="3039"/>
                    <a:pt x="2420" y="2879"/>
                  </a:cubicBezTo>
                  <a:cubicBezTo>
                    <a:pt x="2534" y="2810"/>
                    <a:pt x="2649" y="2742"/>
                    <a:pt x="2717" y="2696"/>
                  </a:cubicBezTo>
                  <a:cubicBezTo>
                    <a:pt x="2785" y="2651"/>
                    <a:pt x="2808" y="2628"/>
                    <a:pt x="2808" y="2628"/>
                  </a:cubicBezTo>
                  <a:cubicBezTo>
                    <a:pt x="2808" y="2628"/>
                    <a:pt x="2854" y="2582"/>
                    <a:pt x="2922" y="2536"/>
                  </a:cubicBezTo>
                  <a:cubicBezTo>
                    <a:pt x="2991" y="2491"/>
                    <a:pt x="3082" y="2400"/>
                    <a:pt x="3174" y="2308"/>
                  </a:cubicBezTo>
                  <a:cubicBezTo>
                    <a:pt x="3379" y="2103"/>
                    <a:pt x="3630" y="1783"/>
                    <a:pt x="3813" y="1464"/>
                  </a:cubicBezTo>
                  <a:cubicBezTo>
                    <a:pt x="3995" y="1121"/>
                    <a:pt x="4109" y="756"/>
                    <a:pt x="4155" y="459"/>
                  </a:cubicBezTo>
                  <a:cubicBezTo>
                    <a:pt x="4201" y="185"/>
                    <a:pt x="4201" y="3"/>
                    <a:pt x="4178" y="3"/>
                  </a:cubicBezTo>
                  <a:cubicBezTo>
                    <a:pt x="4177" y="2"/>
                    <a:pt x="4175" y="1"/>
                    <a:pt x="4174" y="1"/>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6" name="Google Shape;3240;p42">
              <a:extLst>
                <a:ext uri="{FF2B5EF4-FFF2-40B4-BE49-F238E27FC236}">
                  <a16:creationId xmlns:a16="http://schemas.microsoft.com/office/drawing/2014/main" id="{59A4F228-ABDD-812C-5A12-23E35F9B9CE2}"/>
                </a:ext>
              </a:extLst>
            </p:cNvPr>
            <p:cNvSpPr/>
            <p:nvPr/>
          </p:nvSpPr>
          <p:spPr>
            <a:xfrm flipH="1">
              <a:off x="7364083" y="3576526"/>
              <a:ext cx="160469" cy="68376"/>
            </a:xfrm>
            <a:custGeom>
              <a:avLst/>
              <a:gdLst/>
              <a:ahLst/>
              <a:cxnLst/>
              <a:rect l="l" t="t" r="r" b="b"/>
              <a:pathLst>
                <a:path w="6644" h="2831" extrusionOk="0">
                  <a:moveTo>
                    <a:pt x="5228" y="0"/>
                  </a:moveTo>
                  <a:cubicBezTo>
                    <a:pt x="4977" y="0"/>
                    <a:pt x="4749" y="23"/>
                    <a:pt x="4612" y="68"/>
                  </a:cubicBezTo>
                  <a:cubicBezTo>
                    <a:pt x="4452" y="91"/>
                    <a:pt x="4383" y="114"/>
                    <a:pt x="4383" y="114"/>
                  </a:cubicBezTo>
                  <a:cubicBezTo>
                    <a:pt x="4383" y="114"/>
                    <a:pt x="4041" y="205"/>
                    <a:pt x="3585" y="411"/>
                  </a:cubicBezTo>
                  <a:cubicBezTo>
                    <a:pt x="3128" y="593"/>
                    <a:pt x="2557" y="959"/>
                    <a:pt x="2010" y="1255"/>
                  </a:cubicBezTo>
                  <a:cubicBezTo>
                    <a:pt x="1439" y="1552"/>
                    <a:pt x="846" y="1826"/>
                    <a:pt x="457" y="2146"/>
                  </a:cubicBezTo>
                  <a:cubicBezTo>
                    <a:pt x="275" y="2305"/>
                    <a:pt x="138" y="2488"/>
                    <a:pt x="69" y="2625"/>
                  </a:cubicBezTo>
                  <a:cubicBezTo>
                    <a:pt x="1" y="2739"/>
                    <a:pt x="1" y="2830"/>
                    <a:pt x="24" y="2830"/>
                  </a:cubicBezTo>
                  <a:cubicBezTo>
                    <a:pt x="24" y="2830"/>
                    <a:pt x="47" y="2762"/>
                    <a:pt x="138" y="2648"/>
                  </a:cubicBezTo>
                  <a:cubicBezTo>
                    <a:pt x="206" y="2534"/>
                    <a:pt x="343" y="2397"/>
                    <a:pt x="549" y="2283"/>
                  </a:cubicBezTo>
                  <a:cubicBezTo>
                    <a:pt x="937" y="2009"/>
                    <a:pt x="1530" y="1758"/>
                    <a:pt x="2147" y="1506"/>
                  </a:cubicBezTo>
                  <a:cubicBezTo>
                    <a:pt x="2740" y="1210"/>
                    <a:pt x="3288" y="890"/>
                    <a:pt x="3722" y="730"/>
                  </a:cubicBezTo>
                  <a:cubicBezTo>
                    <a:pt x="4178" y="548"/>
                    <a:pt x="4475" y="479"/>
                    <a:pt x="4475" y="479"/>
                  </a:cubicBezTo>
                  <a:cubicBezTo>
                    <a:pt x="4475" y="479"/>
                    <a:pt x="4543" y="457"/>
                    <a:pt x="4680" y="434"/>
                  </a:cubicBezTo>
                  <a:cubicBezTo>
                    <a:pt x="4817" y="388"/>
                    <a:pt x="5000" y="365"/>
                    <a:pt x="5228" y="342"/>
                  </a:cubicBezTo>
                  <a:cubicBezTo>
                    <a:pt x="5456" y="342"/>
                    <a:pt x="5730" y="342"/>
                    <a:pt x="5981" y="457"/>
                  </a:cubicBezTo>
                  <a:cubicBezTo>
                    <a:pt x="6209" y="548"/>
                    <a:pt x="6369" y="753"/>
                    <a:pt x="6369" y="1050"/>
                  </a:cubicBezTo>
                  <a:cubicBezTo>
                    <a:pt x="6369" y="1347"/>
                    <a:pt x="6232" y="1598"/>
                    <a:pt x="6004" y="1780"/>
                  </a:cubicBezTo>
                  <a:cubicBezTo>
                    <a:pt x="5799" y="1986"/>
                    <a:pt x="5548" y="2100"/>
                    <a:pt x="5342" y="2214"/>
                  </a:cubicBezTo>
                  <a:cubicBezTo>
                    <a:pt x="4908" y="2465"/>
                    <a:pt x="4635" y="2625"/>
                    <a:pt x="4635" y="2648"/>
                  </a:cubicBezTo>
                  <a:cubicBezTo>
                    <a:pt x="4636" y="2650"/>
                    <a:pt x="4640" y="2651"/>
                    <a:pt x="4646" y="2651"/>
                  </a:cubicBezTo>
                  <a:cubicBezTo>
                    <a:pt x="4709" y="2651"/>
                    <a:pt x="4993" y="2539"/>
                    <a:pt x="5411" y="2351"/>
                  </a:cubicBezTo>
                  <a:cubicBezTo>
                    <a:pt x="5616" y="2260"/>
                    <a:pt x="5890" y="2146"/>
                    <a:pt x="6141" y="1940"/>
                  </a:cubicBezTo>
                  <a:cubicBezTo>
                    <a:pt x="6415" y="1758"/>
                    <a:pt x="6620" y="1438"/>
                    <a:pt x="6643" y="1050"/>
                  </a:cubicBezTo>
                  <a:cubicBezTo>
                    <a:pt x="6643" y="959"/>
                    <a:pt x="6643" y="890"/>
                    <a:pt x="6620" y="799"/>
                  </a:cubicBezTo>
                  <a:cubicBezTo>
                    <a:pt x="6598" y="708"/>
                    <a:pt x="6575" y="593"/>
                    <a:pt x="6529" y="525"/>
                  </a:cubicBezTo>
                  <a:cubicBezTo>
                    <a:pt x="6461" y="434"/>
                    <a:pt x="6415" y="365"/>
                    <a:pt x="6346" y="320"/>
                  </a:cubicBezTo>
                  <a:lnTo>
                    <a:pt x="6232" y="228"/>
                  </a:lnTo>
                  <a:lnTo>
                    <a:pt x="6118" y="160"/>
                  </a:lnTo>
                  <a:cubicBezTo>
                    <a:pt x="5799" y="23"/>
                    <a:pt x="5479" y="0"/>
                    <a:pt x="5228"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7" name="Google Shape;3241;p42">
              <a:extLst>
                <a:ext uri="{FF2B5EF4-FFF2-40B4-BE49-F238E27FC236}">
                  <a16:creationId xmlns:a16="http://schemas.microsoft.com/office/drawing/2014/main" id="{73820853-46CA-0A7B-A48F-722E50BC2315}"/>
                </a:ext>
              </a:extLst>
            </p:cNvPr>
            <p:cNvSpPr/>
            <p:nvPr/>
          </p:nvSpPr>
          <p:spPr>
            <a:xfrm flipH="1">
              <a:off x="7314474" y="3616209"/>
              <a:ext cx="108638" cy="35866"/>
            </a:xfrm>
            <a:custGeom>
              <a:avLst/>
              <a:gdLst/>
              <a:ahLst/>
              <a:cxnLst/>
              <a:rect l="l" t="t" r="r" b="b"/>
              <a:pathLst>
                <a:path w="4498" h="1485" extrusionOk="0">
                  <a:moveTo>
                    <a:pt x="4475" y="0"/>
                  </a:moveTo>
                  <a:cubicBezTo>
                    <a:pt x="4452" y="0"/>
                    <a:pt x="4383" y="137"/>
                    <a:pt x="4246" y="320"/>
                  </a:cubicBezTo>
                  <a:cubicBezTo>
                    <a:pt x="4087" y="480"/>
                    <a:pt x="3836" y="640"/>
                    <a:pt x="3539" y="777"/>
                  </a:cubicBezTo>
                  <a:cubicBezTo>
                    <a:pt x="2968" y="1028"/>
                    <a:pt x="2352" y="1073"/>
                    <a:pt x="2352" y="1073"/>
                  </a:cubicBezTo>
                  <a:cubicBezTo>
                    <a:pt x="2352" y="1073"/>
                    <a:pt x="2192" y="1119"/>
                    <a:pt x="1964" y="1142"/>
                  </a:cubicBezTo>
                  <a:cubicBezTo>
                    <a:pt x="1888" y="1142"/>
                    <a:pt x="1802" y="1152"/>
                    <a:pt x="1712" y="1152"/>
                  </a:cubicBezTo>
                  <a:cubicBezTo>
                    <a:pt x="1667" y="1152"/>
                    <a:pt x="1621" y="1149"/>
                    <a:pt x="1576" y="1142"/>
                  </a:cubicBezTo>
                  <a:cubicBezTo>
                    <a:pt x="1439" y="1119"/>
                    <a:pt x="1279" y="1142"/>
                    <a:pt x="1142" y="1073"/>
                  </a:cubicBezTo>
                  <a:cubicBezTo>
                    <a:pt x="845" y="1005"/>
                    <a:pt x="571" y="868"/>
                    <a:pt x="366" y="731"/>
                  </a:cubicBezTo>
                  <a:cubicBezTo>
                    <a:pt x="202" y="608"/>
                    <a:pt x="75" y="522"/>
                    <a:pt x="34" y="522"/>
                  </a:cubicBezTo>
                  <a:cubicBezTo>
                    <a:pt x="30" y="522"/>
                    <a:pt x="26" y="523"/>
                    <a:pt x="24" y="525"/>
                  </a:cubicBezTo>
                  <a:cubicBezTo>
                    <a:pt x="1" y="548"/>
                    <a:pt x="115" y="662"/>
                    <a:pt x="275" y="845"/>
                  </a:cubicBezTo>
                  <a:cubicBezTo>
                    <a:pt x="457" y="1028"/>
                    <a:pt x="731" y="1233"/>
                    <a:pt x="1051" y="1324"/>
                  </a:cubicBezTo>
                  <a:cubicBezTo>
                    <a:pt x="1211" y="1416"/>
                    <a:pt x="1393" y="1416"/>
                    <a:pt x="1553" y="1461"/>
                  </a:cubicBezTo>
                  <a:cubicBezTo>
                    <a:pt x="1713" y="1484"/>
                    <a:pt x="1850" y="1484"/>
                    <a:pt x="1987" y="1484"/>
                  </a:cubicBezTo>
                  <a:cubicBezTo>
                    <a:pt x="2238" y="1484"/>
                    <a:pt x="2398" y="1461"/>
                    <a:pt x="2398" y="1461"/>
                  </a:cubicBezTo>
                  <a:cubicBezTo>
                    <a:pt x="2398" y="1461"/>
                    <a:pt x="3082" y="1347"/>
                    <a:pt x="3676" y="1005"/>
                  </a:cubicBezTo>
                  <a:cubicBezTo>
                    <a:pt x="3950" y="845"/>
                    <a:pt x="4224" y="617"/>
                    <a:pt x="4360" y="388"/>
                  </a:cubicBezTo>
                  <a:cubicBezTo>
                    <a:pt x="4497" y="183"/>
                    <a:pt x="4497" y="0"/>
                    <a:pt x="4475" y="0"/>
                  </a:cubicBezTo>
                  <a:close/>
                </a:path>
              </a:pathLst>
            </a:custGeom>
            <a:solidFill>
              <a:srgbClr val="8027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48" name="Google Shape;1161;p38">
            <a:extLst>
              <a:ext uri="{FF2B5EF4-FFF2-40B4-BE49-F238E27FC236}">
                <a16:creationId xmlns:a16="http://schemas.microsoft.com/office/drawing/2014/main" id="{C3FCEE85-A496-7438-6F52-0AEA851E64F2}"/>
              </a:ext>
            </a:extLst>
          </p:cNvPr>
          <p:cNvSpPr/>
          <p:nvPr/>
        </p:nvSpPr>
        <p:spPr>
          <a:xfrm rot="3363349">
            <a:off x="5366887" y="2094407"/>
            <a:ext cx="1698631" cy="134101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rgbClr val="38965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sp>
        <p:nvSpPr>
          <p:cNvPr id="449" name="Google Shape;1162;p38">
            <a:extLst>
              <a:ext uri="{FF2B5EF4-FFF2-40B4-BE49-F238E27FC236}">
                <a16:creationId xmlns:a16="http://schemas.microsoft.com/office/drawing/2014/main" id="{48ACDF56-36F4-9A80-FF61-2D648374BF4D}"/>
              </a:ext>
            </a:extLst>
          </p:cNvPr>
          <p:cNvSpPr txBox="1">
            <a:spLocks noGrp="1"/>
          </p:cNvSpPr>
          <p:nvPr/>
        </p:nvSpPr>
        <p:spPr>
          <a:xfrm>
            <a:off x="5498262" y="2172083"/>
            <a:ext cx="1490374" cy="80329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6000"/>
              <a:buFont typeface="Titan One"/>
              <a:buNone/>
              <a:defRPr sz="6000" b="0" i="0" u="none" strike="noStrike" cap="none">
                <a:solidFill>
                  <a:schemeClr val="lt1"/>
                </a:solidFill>
                <a:latin typeface="Titan One"/>
                <a:ea typeface="Titan One"/>
                <a:cs typeface="Titan One"/>
                <a:sym typeface="Titan One"/>
              </a:defRPr>
            </a:lvl1pPr>
            <a:lvl2pPr marR="0" lvl="1"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6000"/>
              <a:buFont typeface="Bebas Neue"/>
              <a:buNone/>
              <a:defRPr sz="6000" b="0" i="0" u="none" strike="noStrike" cap="none">
                <a:solidFill>
                  <a:schemeClr val="dk1"/>
                </a:solidFill>
                <a:latin typeface="Bebas Neue"/>
                <a:ea typeface="Bebas Neue"/>
                <a:cs typeface="Bebas Neue"/>
                <a:sym typeface="Bebas Neue"/>
              </a:defRPr>
            </a:lvl9pPr>
          </a:lstStyle>
          <a:p>
            <a:pPr defTabSz="1219170">
              <a:buClr>
                <a:srgbClr val="38965D"/>
              </a:buClr>
              <a:defRPr/>
            </a:pPr>
            <a:r>
              <a:rPr lang="en" sz="6600" b="1" kern="0">
                <a:solidFill>
                  <a:srgbClr val="FFFFFF"/>
                </a:solidFill>
                <a:latin typeface="Times New Roman" panose="02020603050405020304" pitchFamily="18" charset="0"/>
                <a:cs typeface="Times New Roman" panose="02020603050405020304" pitchFamily="18" charset="0"/>
              </a:rPr>
              <a:t>4</a:t>
            </a:r>
            <a:endParaRPr sz="6600" b="1" kern="0">
              <a:solidFill>
                <a:srgbClr val="FFFFFF"/>
              </a:solidFill>
              <a:latin typeface="Times New Roman" panose="02020603050405020304" pitchFamily="18" charset="0"/>
              <a:cs typeface="Times New Roman" panose="02020603050405020304" pitchFamily="18" charset="0"/>
            </a:endParaRPr>
          </a:p>
        </p:txBody>
      </p:sp>
      <p:grpSp>
        <p:nvGrpSpPr>
          <p:cNvPr id="452" name="Google Shape;1166;p46">
            <a:extLst>
              <a:ext uri="{FF2B5EF4-FFF2-40B4-BE49-F238E27FC236}">
                <a16:creationId xmlns:a16="http://schemas.microsoft.com/office/drawing/2014/main" id="{B80C5DAF-CFA2-D46F-BDE2-5230AC68BC36}"/>
              </a:ext>
            </a:extLst>
          </p:cNvPr>
          <p:cNvGrpSpPr/>
          <p:nvPr/>
        </p:nvGrpSpPr>
        <p:grpSpPr>
          <a:xfrm>
            <a:off x="133970" y="546"/>
            <a:ext cx="2093429" cy="1398977"/>
            <a:chOff x="536849" y="3549977"/>
            <a:chExt cx="1570072" cy="1049233"/>
          </a:xfrm>
        </p:grpSpPr>
        <p:grpSp>
          <p:nvGrpSpPr>
            <p:cNvPr id="453" name="Google Shape;1167;p46">
              <a:extLst>
                <a:ext uri="{FF2B5EF4-FFF2-40B4-BE49-F238E27FC236}">
                  <a16:creationId xmlns:a16="http://schemas.microsoft.com/office/drawing/2014/main" id="{521A7115-FB66-928F-CFA6-AA6EDCB6C50E}"/>
                </a:ext>
              </a:extLst>
            </p:cNvPr>
            <p:cNvGrpSpPr/>
            <p:nvPr/>
          </p:nvGrpSpPr>
          <p:grpSpPr>
            <a:xfrm>
              <a:off x="536850" y="3717605"/>
              <a:ext cx="1570071" cy="881605"/>
              <a:chOff x="4885325" y="2331950"/>
              <a:chExt cx="1176700" cy="660675"/>
            </a:xfrm>
          </p:grpSpPr>
          <p:sp>
            <p:nvSpPr>
              <p:cNvPr id="458" name="Google Shape;1168;p46">
                <a:extLst>
                  <a:ext uri="{FF2B5EF4-FFF2-40B4-BE49-F238E27FC236}">
                    <a16:creationId xmlns:a16="http://schemas.microsoft.com/office/drawing/2014/main" id="{622DA244-80EC-DB53-5B4C-2222471B6CCF}"/>
                  </a:ext>
                </a:extLst>
              </p:cNvPr>
              <p:cNvSpPr/>
              <p:nvPr/>
            </p:nvSpPr>
            <p:spPr>
              <a:xfrm>
                <a:off x="5347325" y="2581700"/>
                <a:ext cx="274375" cy="400075"/>
              </a:xfrm>
              <a:custGeom>
                <a:avLst/>
                <a:gdLst/>
                <a:ahLst/>
                <a:cxnLst/>
                <a:rect l="l" t="t" r="r" b="b"/>
                <a:pathLst>
                  <a:path w="10975" h="16003" extrusionOk="0">
                    <a:moveTo>
                      <a:pt x="5514" y="2129"/>
                    </a:moveTo>
                    <a:cubicBezTo>
                      <a:pt x="5695" y="2129"/>
                      <a:pt x="5891" y="2140"/>
                      <a:pt x="6105" y="2159"/>
                    </a:cubicBezTo>
                    <a:cubicBezTo>
                      <a:pt x="6305" y="2192"/>
                      <a:pt x="6505" y="2292"/>
                      <a:pt x="6672" y="2359"/>
                    </a:cubicBezTo>
                    <a:cubicBezTo>
                      <a:pt x="6839" y="2459"/>
                      <a:pt x="6972" y="2593"/>
                      <a:pt x="7105" y="2693"/>
                    </a:cubicBezTo>
                    <a:cubicBezTo>
                      <a:pt x="7172" y="2826"/>
                      <a:pt x="7306" y="2960"/>
                      <a:pt x="7339" y="3093"/>
                    </a:cubicBezTo>
                    <a:cubicBezTo>
                      <a:pt x="7372" y="3193"/>
                      <a:pt x="7439" y="3293"/>
                      <a:pt x="7439" y="3326"/>
                    </a:cubicBezTo>
                    <a:cubicBezTo>
                      <a:pt x="7472" y="3427"/>
                      <a:pt x="7472" y="3493"/>
                      <a:pt x="7472" y="3493"/>
                    </a:cubicBezTo>
                    <a:lnTo>
                      <a:pt x="7472" y="3760"/>
                    </a:lnTo>
                    <a:cubicBezTo>
                      <a:pt x="7439" y="4294"/>
                      <a:pt x="7005" y="4694"/>
                      <a:pt x="6305" y="5028"/>
                    </a:cubicBezTo>
                    <a:cubicBezTo>
                      <a:pt x="5604" y="5428"/>
                      <a:pt x="4704" y="5595"/>
                      <a:pt x="3636" y="5628"/>
                    </a:cubicBezTo>
                    <a:cubicBezTo>
                      <a:pt x="3636" y="5528"/>
                      <a:pt x="3703" y="5295"/>
                      <a:pt x="3870" y="4928"/>
                    </a:cubicBezTo>
                    <a:cubicBezTo>
                      <a:pt x="4003" y="4594"/>
                      <a:pt x="4103" y="4260"/>
                      <a:pt x="4170" y="3994"/>
                    </a:cubicBezTo>
                    <a:cubicBezTo>
                      <a:pt x="4203" y="3693"/>
                      <a:pt x="4270" y="3493"/>
                      <a:pt x="4303" y="3293"/>
                    </a:cubicBezTo>
                    <a:cubicBezTo>
                      <a:pt x="4337" y="3093"/>
                      <a:pt x="4370" y="2926"/>
                      <a:pt x="4370" y="2759"/>
                    </a:cubicBezTo>
                    <a:cubicBezTo>
                      <a:pt x="4370" y="2626"/>
                      <a:pt x="4437" y="2493"/>
                      <a:pt x="4470" y="2359"/>
                    </a:cubicBezTo>
                    <a:cubicBezTo>
                      <a:pt x="4730" y="2194"/>
                      <a:pt x="5074" y="2129"/>
                      <a:pt x="5514" y="2129"/>
                    </a:cubicBezTo>
                    <a:close/>
                    <a:moveTo>
                      <a:pt x="5918" y="7567"/>
                    </a:moveTo>
                    <a:cubicBezTo>
                      <a:pt x="5986" y="7567"/>
                      <a:pt x="6049" y="7574"/>
                      <a:pt x="6105" y="7596"/>
                    </a:cubicBezTo>
                    <a:cubicBezTo>
                      <a:pt x="6505" y="7630"/>
                      <a:pt x="6872" y="7763"/>
                      <a:pt x="7206" y="7930"/>
                    </a:cubicBezTo>
                    <a:cubicBezTo>
                      <a:pt x="7539" y="8097"/>
                      <a:pt x="7839" y="8330"/>
                      <a:pt x="8106" y="8597"/>
                    </a:cubicBezTo>
                    <a:cubicBezTo>
                      <a:pt x="8340" y="8864"/>
                      <a:pt x="8506" y="9197"/>
                      <a:pt x="8640" y="9598"/>
                    </a:cubicBezTo>
                    <a:cubicBezTo>
                      <a:pt x="8773" y="9965"/>
                      <a:pt x="8807" y="10432"/>
                      <a:pt x="8707" y="10932"/>
                    </a:cubicBezTo>
                    <a:cubicBezTo>
                      <a:pt x="8673" y="11165"/>
                      <a:pt x="8607" y="11366"/>
                      <a:pt x="8506" y="11599"/>
                    </a:cubicBezTo>
                    <a:cubicBezTo>
                      <a:pt x="8473" y="11766"/>
                      <a:pt x="8340" y="11866"/>
                      <a:pt x="8106" y="12033"/>
                    </a:cubicBezTo>
                    <a:cubicBezTo>
                      <a:pt x="7873" y="12166"/>
                      <a:pt x="7673" y="12333"/>
                      <a:pt x="7439" y="12500"/>
                    </a:cubicBezTo>
                    <a:cubicBezTo>
                      <a:pt x="7206" y="12667"/>
                      <a:pt x="6939" y="12800"/>
                      <a:pt x="6672" y="12933"/>
                    </a:cubicBezTo>
                    <a:cubicBezTo>
                      <a:pt x="6438" y="13033"/>
                      <a:pt x="6171" y="13134"/>
                      <a:pt x="5971" y="13167"/>
                    </a:cubicBezTo>
                    <a:lnTo>
                      <a:pt x="4003" y="13601"/>
                    </a:lnTo>
                    <a:cubicBezTo>
                      <a:pt x="3588" y="13649"/>
                      <a:pt x="3209" y="13680"/>
                      <a:pt x="2878" y="13680"/>
                    </a:cubicBezTo>
                    <a:cubicBezTo>
                      <a:pt x="2757" y="13680"/>
                      <a:pt x="2643" y="13676"/>
                      <a:pt x="2536" y="13667"/>
                    </a:cubicBezTo>
                    <a:lnTo>
                      <a:pt x="2435" y="13667"/>
                    </a:lnTo>
                    <a:cubicBezTo>
                      <a:pt x="2536" y="13000"/>
                      <a:pt x="2636" y="12433"/>
                      <a:pt x="2702" y="11966"/>
                    </a:cubicBezTo>
                    <a:cubicBezTo>
                      <a:pt x="2802" y="11499"/>
                      <a:pt x="2836" y="11099"/>
                      <a:pt x="2936" y="10698"/>
                    </a:cubicBezTo>
                    <a:cubicBezTo>
                      <a:pt x="3003" y="10365"/>
                      <a:pt x="3036" y="9998"/>
                      <a:pt x="3136" y="9664"/>
                    </a:cubicBezTo>
                    <a:cubicBezTo>
                      <a:pt x="3169" y="9331"/>
                      <a:pt x="3269" y="8964"/>
                      <a:pt x="3303" y="8497"/>
                    </a:cubicBezTo>
                    <a:lnTo>
                      <a:pt x="3369" y="7930"/>
                    </a:lnTo>
                    <a:cubicBezTo>
                      <a:pt x="3470" y="7930"/>
                      <a:pt x="3603" y="7863"/>
                      <a:pt x="3836" y="7830"/>
                    </a:cubicBezTo>
                    <a:cubicBezTo>
                      <a:pt x="4103" y="7796"/>
                      <a:pt x="4337" y="7763"/>
                      <a:pt x="4637" y="7696"/>
                    </a:cubicBezTo>
                    <a:cubicBezTo>
                      <a:pt x="4937" y="7663"/>
                      <a:pt x="5204" y="7630"/>
                      <a:pt x="5471" y="7596"/>
                    </a:cubicBezTo>
                    <a:cubicBezTo>
                      <a:pt x="5627" y="7596"/>
                      <a:pt x="5782" y="7567"/>
                      <a:pt x="5918" y="7567"/>
                    </a:cubicBezTo>
                    <a:close/>
                    <a:moveTo>
                      <a:pt x="5688" y="0"/>
                    </a:moveTo>
                    <a:cubicBezTo>
                      <a:pt x="5109" y="0"/>
                      <a:pt x="4466" y="87"/>
                      <a:pt x="3803" y="291"/>
                    </a:cubicBezTo>
                    <a:cubicBezTo>
                      <a:pt x="3633" y="264"/>
                      <a:pt x="3473" y="252"/>
                      <a:pt x="3322" y="252"/>
                    </a:cubicBezTo>
                    <a:cubicBezTo>
                      <a:pt x="2911" y="252"/>
                      <a:pt x="2571" y="345"/>
                      <a:pt x="2302" y="491"/>
                    </a:cubicBezTo>
                    <a:cubicBezTo>
                      <a:pt x="1935" y="691"/>
                      <a:pt x="1702" y="958"/>
                      <a:pt x="1668" y="1192"/>
                    </a:cubicBezTo>
                    <a:cubicBezTo>
                      <a:pt x="1768" y="1525"/>
                      <a:pt x="1802" y="1825"/>
                      <a:pt x="1835" y="2059"/>
                    </a:cubicBezTo>
                    <a:cubicBezTo>
                      <a:pt x="1868" y="2326"/>
                      <a:pt x="1935" y="2526"/>
                      <a:pt x="1968" y="2793"/>
                    </a:cubicBezTo>
                    <a:cubicBezTo>
                      <a:pt x="2002" y="2993"/>
                      <a:pt x="2002" y="3193"/>
                      <a:pt x="2002" y="3326"/>
                    </a:cubicBezTo>
                    <a:cubicBezTo>
                      <a:pt x="1868" y="4027"/>
                      <a:pt x="1768" y="4661"/>
                      <a:pt x="1635" y="5194"/>
                    </a:cubicBezTo>
                    <a:cubicBezTo>
                      <a:pt x="1501" y="5728"/>
                      <a:pt x="1368" y="6229"/>
                      <a:pt x="1301" y="6696"/>
                    </a:cubicBezTo>
                    <a:cubicBezTo>
                      <a:pt x="1268" y="6962"/>
                      <a:pt x="1268" y="7196"/>
                      <a:pt x="1201" y="7463"/>
                    </a:cubicBezTo>
                    <a:cubicBezTo>
                      <a:pt x="1168" y="7696"/>
                      <a:pt x="1168" y="7896"/>
                      <a:pt x="1135" y="8130"/>
                    </a:cubicBezTo>
                    <a:cubicBezTo>
                      <a:pt x="1034" y="8497"/>
                      <a:pt x="968" y="8964"/>
                      <a:pt x="801" y="9564"/>
                    </a:cubicBezTo>
                    <a:cubicBezTo>
                      <a:pt x="668" y="10198"/>
                      <a:pt x="501" y="11065"/>
                      <a:pt x="334" y="12200"/>
                    </a:cubicBezTo>
                    <a:cubicBezTo>
                      <a:pt x="334" y="12333"/>
                      <a:pt x="301" y="12466"/>
                      <a:pt x="301" y="12533"/>
                    </a:cubicBezTo>
                    <a:lnTo>
                      <a:pt x="301" y="12833"/>
                    </a:lnTo>
                    <a:cubicBezTo>
                      <a:pt x="267" y="12967"/>
                      <a:pt x="201" y="13100"/>
                      <a:pt x="201" y="13167"/>
                    </a:cubicBezTo>
                    <a:cubicBezTo>
                      <a:pt x="201" y="13234"/>
                      <a:pt x="167" y="13367"/>
                      <a:pt x="167" y="13467"/>
                    </a:cubicBezTo>
                    <a:cubicBezTo>
                      <a:pt x="134" y="13801"/>
                      <a:pt x="100" y="14068"/>
                      <a:pt x="34" y="14334"/>
                    </a:cubicBezTo>
                    <a:cubicBezTo>
                      <a:pt x="0" y="14601"/>
                      <a:pt x="34" y="14835"/>
                      <a:pt x="100" y="15002"/>
                    </a:cubicBezTo>
                    <a:cubicBezTo>
                      <a:pt x="167" y="15202"/>
                      <a:pt x="301" y="15368"/>
                      <a:pt x="467" y="15502"/>
                    </a:cubicBezTo>
                    <a:cubicBezTo>
                      <a:pt x="668" y="15635"/>
                      <a:pt x="968" y="15769"/>
                      <a:pt x="1335" y="15835"/>
                    </a:cubicBezTo>
                    <a:lnTo>
                      <a:pt x="2602" y="16002"/>
                    </a:lnTo>
                    <a:cubicBezTo>
                      <a:pt x="3103" y="15936"/>
                      <a:pt x="3536" y="15835"/>
                      <a:pt x="3970" y="15802"/>
                    </a:cubicBezTo>
                    <a:cubicBezTo>
                      <a:pt x="4370" y="15769"/>
                      <a:pt x="4770" y="15669"/>
                      <a:pt x="5137" y="15635"/>
                    </a:cubicBezTo>
                    <a:cubicBezTo>
                      <a:pt x="5504" y="15602"/>
                      <a:pt x="5871" y="15502"/>
                      <a:pt x="6272" y="15435"/>
                    </a:cubicBezTo>
                    <a:cubicBezTo>
                      <a:pt x="6638" y="15335"/>
                      <a:pt x="7005" y="15202"/>
                      <a:pt x="7472" y="15002"/>
                    </a:cubicBezTo>
                    <a:cubicBezTo>
                      <a:pt x="8640" y="14501"/>
                      <a:pt x="9474" y="13967"/>
                      <a:pt x="10008" y="13334"/>
                    </a:cubicBezTo>
                    <a:cubicBezTo>
                      <a:pt x="10541" y="12700"/>
                      <a:pt x="10841" y="12133"/>
                      <a:pt x="10942" y="11532"/>
                    </a:cubicBezTo>
                    <a:lnTo>
                      <a:pt x="10975" y="11366"/>
                    </a:lnTo>
                    <a:lnTo>
                      <a:pt x="10942" y="9531"/>
                    </a:lnTo>
                    <a:cubicBezTo>
                      <a:pt x="10942" y="9064"/>
                      <a:pt x="10841" y="8697"/>
                      <a:pt x="10775" y="8363"/>
                    </a:cubicBezTo>
                    <a:cubicBezTo>
                      <a:pt x="10675" y="8030"/>
                      <a:pt x="10608" y="7796"/>
                      <a:pt x="10475" y="7563"/>
                    </a:cubicBezTo>
                    <a:cubicBezTo>
                      <a:pt x="10274" y="7229"/>
                      <a:pt x="9607" y="6729"/>
                      <a:pt x="8540" y="6128"/>
                    </a:cubicBezTo>
                    <a:cubicBezTo>
                      <a:pt x="9274" y="5495"/>
                      <a:pt x="9641" y="4794"/>
                      <a:pt x="9774" y="3994"/>
                    </a:cubicBezTo>
                    <a:cubicBezTo>
                      <a:pt x="9807" y="3627"/>
                      <a:pt x="9774" y="3293"/>
                      <a:pt x="9674" y="2926"/>
                    </a:cubicBezTo>
                    <a:lnTo>
                      <a:pt x="9440" y="2092"/>
                    </a:lnTo>
                    <a:lnTo>
                      <a:pt x="8506" y="1125"/>
                    </a:lnTo>
                    <a:cubicBezTo>
                      <a:pt x="8206" y="858"/>
                      <a:pt x="7939" y="658"/>
                      <a:pt x="7673" y="491"/>
                    </a:cubicBezTo>
                    <a:cubicBezTo>
                      <a:pt x="7439" y="358"/>
                      <a:pt x="7206" y="224"/>
                      <a:pt x="7005" y="191"/>
                    </a:cubicBezTo>
                    <a:cubicBezTo>
                      <a:pt x="6805" y="124"/>
                      <a:pt x="6638" y="57"/>
                      <a:pt x="6505" y="57"/>
                    </a:cubicBezTo>
                    <a:cubicBezTo>
                      <a:pt x="6372" y="24"/>
                      <a:pt x="6305" y="24"/>
                      <a:pt x="6205" y="24"/>
                    </a:cubicBezTo>
                    <a:cubicBezTo>
                      <a:pt x="6039" y="8"/>
                      <a:pt x="5867" y="0"/>
                      <a:pt x="56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1169;p46">
                <a:extLst>
                  <a:ext uri="{FF2B5EF4-FFF2-40B4-BE49-F238E27FC236}">
                    <a16:creationId xmlns:a16="http://schemas.microsoft.com/office/drawing/2014/main" id="{9E0BFFCF-16F8-6DF9-BFDD-83952EB8224C}"/>
                  </a:ext>
                </a:extLst>
              </p:cNvPr>
              <p:cNvSpPr/>
              <p:nvPr/>
            </p:nvSpPr>
            <p:spPr>
              <a:xfrm>
                <a:off x="5725925" y="2357750"/>
                <a:ext cx="325250" cy="408750"/>
              </a:xfrm>
              <a:custGeom>
                <a:avLst/>
                <a:gdLst/>
                <a:ahLst/>
                <a:cxnLst/>
                <a:rect l="l" t="t" r="r" b="b"/>
                <a:pathLst>
                  <a:path w="13010" h="16350" extrusionOk="0">
                    <a:moveTo>
                      <a:pt x="6301" y="1"/>
                    </a:moveTo>
                    <a:cubicBezTo>
                      <a:pt x="6113" y="1"/>
                      <a:pt x="5921" y="26"/>
                      <a:pt x="5738" y="76"/>
                    </a:cubicBezTo>
                    <a:cubicBezTo>
                      <a:pt x="5371" y="142"/>
                      <a:pt x="5004" y="276"/>
                      <a:pt x="4671" y="443"/>
                    </a:cubicBezTo>
                    <a:cubicBezTo>
                      <a:pt x="4270" y="609"/>
                      <a:pt x="4037" y="743"/>
                      <a:pt x="3870" y="810"/>
                    </a:cubicBezTo>
                    <a:cubicBezTo>
                      <a:pt x="3270" y="1110"/>
                      <a:pt x="2769" y="1477"/>
                      <a:pt x="2369" y="1910"/>
                    </a:cubicBezTo>
                    <a:cubicBezTo>
                      <a:pt x="1935" y="2377"/>
                      <a:pt x="1568" y="2878"/>
                      <a:pt x="1168" y="3445"/>
                    </a:cubicBezTo>
                    <a:lnTo>
                      <a:pt x="34" y="5213"/>
                    </a:lnTo>
                    <a:cubicBezTo>
                      <a:pt x="67" y="5279"/>
                      <a:pt x="67" y="5480"/>
                      <a:pt x="67" y="5780"/>
                    </a:cubicBezTo>
                    <a:cubicBezTo>
                      <a:pt x="67" y="6113"/>
                      <a:pt x="67" y="6547"/>
                      <a:pt x="34" y="7047"/>
                    </a:cubicBezTo>
                    <a:cubicBezTo>
                      <a:pt x="1" y="8448"/>
                      <a:pt x="34" y="9583"/>
                      <a:pt x="267" y="10416"/>
                    </a:cubicBezTo>
                    <a:cubicBezTo>
                      <a:pt x="534" y="11250"/>
                      <a:pt x="768" y="11951"/>
                      <a:pt x="1035" y="12551"/>
                    </a:cubicBezTo>
                    <a:cubicBezTo>
                      <a:pt x="1168" y="12785"/>
                      <a:pt x="1335" y="13085"/>
                      <a:pt x="1502" y="13385"/>
                    </a:cubicBezTo>
                    <a:cubicBezTo>
                      <a:pt x="1668" y="13719"/>
                      <a:pt x="1902" y="13986"/>
                      <a:pt x="2169" y="14286"/>
                    </a:cubicBezTo>
                    <a:cubicBezTo>
                      <a:pt x="2402" y="14619"/>
                      <a:pt x="2736" y="14886"/>
                      <a:pt x="3103" y="15153"/>
                    </a:cubicBezTo>
                    <a:cubicBezTo>
                      <a:pt x="3503" y="15420"/>
                      <a:pt x="3937" y="15654"/>
                      <a:pt x="4504" y="15887"/>
                    </a:cubicBezTo>
                    <a:cubicBezTo>
                      <a:pt x="5004" y="16087"/>
                      <a:pt x="5438" y="16221"/>
                      <a:pt x="5771" y="16287"/>
                    </a:cubicBezTo>
                    <a:cubicBezTo>
                      <a:pt x="6001" y="16310"/>
                      <a:pt x="6232" y="16349"/>
                      <a:pt x="6451" y="16349"/>
                    </a:cubicBezTo>
                    <a:cubicBezTo>
                      <a:pt x="6549" y="16349"/>
                      <a:pt x="6646" y="16341"/>
                      <a:pt x="6739" y="16321"/>
                    </a:cubicBezTo>
                    <a:cubicBezTo>
                      <a:pt x="7039" y="16287"/>
                      <a:pt x="7339" y="16254"/>
                      <a:pt x="7606" y="16121"/>
                    </a:cubicBezTo>
                    <a:cubicBezTo>
                      <a:pt x="7906" y="15987"/>
                      <a:pt x="8206" y="15887"/>
                      <a:pt x="8573" y="15720"/>
                    </a:cubicBezTo>
                    <a:cubicBezTo>
                      <a:pt x="9708" y="15153"/>
                      <a:pt x="10642" y="14486"/>
                      <a:pt x="11342" y="13652"/>
                    </a:cubicBezTo>
                    <a:cubicBezTo>
                      <a:pt x="11576" y="13419"/>
                      <a:pt x="11842" y="13118"/>
                      <a:pt x="12043" y="12718"/>
                    </a:cubicBezTo>
                    <a:cubicBezTo>
                      <a:pt x="12243" y="12318"/>
                      <a:pt x="12409" y="11918"/>
                      <a:pt x="12576" y="11451"/>
                    </a:cubicBezTo>
                    <a:cubicBezTo>
                      <a:pt x="12743" y="10984"/>
                      <a:pt x="12876" y="10583"/>
                      <a:pt x="12910" y="10216"/>
                    </a:cubicBezTo>
                    <a:cubicBezTo>
                      <a:pt x="13010" y="9816"/>
                      <a:pt x="13010" y="9549"/>
                      <a:pt x="12977" y="9282"/>
                    </a:cubicBezTo>
                    <a:cubicBezTo>
                      <a:pt x="12977" y="9249"/>
                      <a:pt x="12910" y="9216"/>
                      <a:pt x="12876" y="9082"/>
                    </a:cubicBezTo>
                    <a:cubicBezTo>
                      <a:pt x="12876" y="9082"/>
                      <a:pt x="12843" y="9049"/>
                      <a:pt x="12843" y="8982"/>
                    </a:cubicBezTo>
                    <a:cubicBezTo>
                      <a:pt x="12710" y="8649"/>
                      <a:pt x="12409" y="8415"/>
                      <a:pt x="12043" y="8282"/>
                    </a:cubicBezTo>
                    <a:cubicBezTo>
                      <a:pt x="11838" y="8219"/>
                      <a:pt x="11655" y="8185"/>
                      <a:pt x="11485" y="8185"/>
                    </a:cubicBezTo>
                    <a:cubicBezTo>
                      <a:pt x="11294" y="8185"/>
                      <a:pt x="11118" y="8227"/>
                      <a:pt x="10942" y="8315"/>
                    </a:cubicBezTo>
                    <a:cubicBezTo>
                      <a:pt x="10608" y="8482"/>
                      <a:pt x="10408" y="8782"/>
                      <a:pt x="10241" y="9216"/>
                    </a:cubicBezTo>
                    <a:cubicBezTo>
                      <a:pt x="10175" y="10250"/>
                      <a:pt x="9908" y="11117"/>
                      <a:pt x="9441" y="11784"/>
                    </a:cubicBezTo>
                    <a:cubicBezTo>
                      <a:pt x="8540" y="12551"/>
                      <a:pt x="7840" y="13052"/>
                      <a:pt x="7339" y="13285"/>
                    </a:cubicBezTo>
                    <a:cubicBezTo>
                      <a:pt x="6946" y="13473"/>
                      <a:pt x="6562" y="13565"/>
                      <a:pt x="6183" y="13565"/>
                    </a:cubicBezTo>
                    <a:cubicBezTo>
                      <a:pt x="5821" y="13565"/>
                      <a:pt x="5462" y="13481"/>
                      <a:pt x="5104" y="13319"/>
                    </a:cubicBezTo>
                    <a:cubicBezTo>
                      <a:pt x="4404" y="12985"/>
                      <a:pt x="3737" y="12218"/>
                      <a:pt x="3169" y="10950"/>
                    </a:cubicBezTo>
                    <a:cubicBezTo>
                      <a:pt x="2869" y="10283"/>
                      <a:pt x="2702" y="9716"/>
                      <a:pt x="2736" y="9282"/>
                    </a:cubicBezTo>
                    <a:cubicBezTo>
                      <a:pt x="2702" y="9149"/>
                      <a:pt x="2669" y="8882"/>
                      <a:pt x="2602" y="8382"/>
                    </a:cubicBezTo>
                    <a:cubicBezTo>
                      <a:pt x="2569" y="7915"/>
                      <a:pt x="2569" y="7214"/>
                      <a:pt x="2569" y="6314"/>
                    </a:cubicBezTo>
                    <a:cubicBezTo>
                      <a:pt x="2936" y="5413"/>
                      <a:pt x="3336" y="4712"/>
                      <a:pt x="3670" y="4245"/>
                    </a:cubicBezTo>
                    <a:cubicBezTo>
                      <a:pt x="4003" y="3778"/>
                      <a:pt x="4370" y="3445"/>
                      <a:pt x="4837" y="3245"/>
                    </a:cubicBezTo>
                    <a:cubicBezTo>
                      <a:pt x="5071" y="3111"/>
                      <a:pt x="5371" y="3045"/>
                      <a:pt x="5605" y="2911"/>
                    </a:cubicBezTo>
                    <a:cubicBezTo>
                      <a:pt x="5871" y="2778"/>
                      <a:pt x="6105" y="2711"/>
                      <a:pt x="6338" y="2611"/>
                    </a:cubicBezTo>
                    <a:cubicBezTo>
                      <a:pt x="6539" y="2544"/>
                      <a:pt x="6705" y="2477"/>
                      <a:pt x="6839" y="2444"/>
                    </a:cubicBezTo>
                    <a:cubicBezTo>
                      <a:pt x="6939" y="2411"/>
                      <a:pt x="7006" y="2411"/>
                      <a:pt x="7006" y="2411"/>
                    </a:cubicBezTo>
                    <a:cubicBezTo>
                      <a:pt x="7706" y="1944"/>
                      <a:pt x="7906" y="1377"/>
                      <a:pt x="7606" y="743"/>
                    </a:cubicBezTo>
                    <a:cubicBezTo>
                      <a:pt x="7439" y="376"/>
                      <a:pt x="7172" y="142"/>
                      <a:pt x="6839" y="76"/>
                    </a:cubicBezTo>
                    <a:cubicBezTo>
                      <a:pt x="6672" y="26"/>
                      <a:pt x="6489" y="1"/>
                      <a:pt x="630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1170;p46">
                <a:extLst>
                  <a:ext uri="{FF2B5EF4-FFF2-40B4-BE49-F238E27FC236}">
                    <a16:creationId xmlns:a16="http://schemas.microsoft.com/office/drawing/2014/main" id="{7FB9A195-B9C3-833E-C098-EA43E61A917A}"/>
                  </a:ext>
                </a:extLst>
              </p:cNvPr>
              <p:cNvSpPr/>
              <p:nvPr/>
            </p:nvSpPr>
            <p:spPr>
              <a:xfrm>
                <a:off x="4933700" y="2625900"/>
                <a:ext cx="285225" cy="357875"/>
              </a:xfrm>
              <a:custGeom>
                <a:avLst/>
                <a:gdLst/>
                <a:ahLst/>
                <a:cxnLst/>
                <a:rect l="l" t="t" r="r" b="b"/>
                <a:pathLst>
                  <a:path w="11409" h="14315" extrusionOk="0">
                    <a:moveTo>
                      <a:pt x="2535" y="3060"/>
                    </a:moveTo>
                    <a:cubicBezTo>
                      <a:pt x="2969" y="3560"/>
                      <a:pt x="3303" y="3927"/>
                      <a:pt x="3569" y="4227"/>
                    </a:cubicBezTo>
                    <a:cubicBezTo>
                      <a:pt x="3836" y="4527"/>
                      <a:pt x="4070" y="4761"/>
                      <a:pt x="4303" y="5028"/>
                    </a:cubicBezTo>
                    <a:cubicBezTo>
                      <a:pt x="4503" y="5228"/>
                      <a:pt x="4704" y="5495"/>
                      <a:pt x="4870" y="5728"/>
                    </a:cubicBezTo>
                    <a:cubicBezTo>
                      <a:pt x="5037" y="5995"/>
                      <a:pt x="5237" y="6329"/>
                      <a:pt x="5504" y="6662"/>
                    </a:cubicBezTo>
                    <a:cubicBezTo>
                      <a:pt x="5304" y="6729"/>
                      <a:pt x="4970" y="6862"/>
                      <a:pt x="4570" y="6929"/>
                    </a:cubicBezTo>
                    <a:cubicBezTo>
                      <a:pt x="4203" y="7062"/>
                      <a:pt x="3870" y="7196"/>
                      <a:pt x="3636" y="7329"/>
                    </a:cubicBezTo>
                    <a:cubicBezTo>
                      <a:pt x="3569" y="7329"/>
                      <a:pt x="3503" y="7329"/>
                      <a:pt x="3369" y="7363"/>
                    </a:cubicBezTo>
                    <a:cubicBezTo>
                      <a:pt x="3036" y="7429"/>
                      <a:pt x="2669" y="7596"/>
                      <a:pt x="2202" y="7896"/>
                    </a:cubicBezTo>
                    <a:cubicBezTo>
                      <a:pt x="2168" y="7096"/>
                      <a:pt x="2202" y="6362"/>
                      <a:pt x="2369" y="5595"/>
                    </a:cubicBezTo>
                    <a:cubicBezTo>
                      <a:pt x="2302" y="4694"/>
                      <a:pt x="2335" y="3860"/>
                      <a:pt x="2535" y="3060"/>
                    </a:cubicBezTo>
                    <a:close/>
                    <a:moveTo>
                      <a:pt x="2003" y="1"/>
                    </a:moveTo>
                    <a:cubicBezTo>
                      <a:pt x="1876" y="1"/>
                      <a:pt x="1742" y="20"/>
                      <a:pt x="1601" y="57"/>
                    </a:cubicBezTo>
                    <a:cubicBezTo>
                      <a:pt x="1001" y="224"/>
                      <a:pt x="667" y="591"/>
                      <a:pt x="667" y="1192"/>
                    </a:cubicBezTo>
                    <a:cubicBezTo>
                      <a:pt x="667" y="1358"/>
                      <a:pt x="634" y="1659"/>
                      <a:pt x="567" y="2025"/>
                    </a:cubicBezTo>
                    <a:cubicBezTo>
                      <a:pt x="534" y="2392"/>
                      <a:pt x="467" y="2759"/>
                      <a:pt x="401" y="3193"/>
                    </a:cubicBezTo>
                    <a:cubicBezTo>
                      <a:pt x="334" y="3593"/>
                      <a:pt x="300" y="4027"/>
                      <a:pt x="234" y="4394"/>
                    </a:cubicBezTo>
                    <a:cubicBezTo>
                      <a:pt x="200" y="4761"/>
                      <a:pt x="167" y="5094"/>
                      <a:pt x="200" y="5328"/>
                    </a:cubicBezTo>
                    <a:lnTo>
                      <a:pt x="0" y="7696"/>
                    </a:lnTo>
                    <a:lnTo>
                      <a:pt x="0" y="8063"/>
                    </a:lnTo>
                    <a:lnTo>
                      <a:pt x="0" y="8864"/>
                    </a:lnTo>
                    <a:cubicBezTo>
                      <a:pt x="34" y="9164"/>
                      <a:pt x="34" y="9498"/>
                      <a:pt x="67" y="9831"/>
                    </a:cubicBezTo>
                    <a:cubicBezTo>
                      <a:pt x="134" y="10165"/>
                      <a:pt x="167" y="10398"/>
                      <a:pt x="200" y="10598"/>
                    </a:cubicBezTo>
                    <a:cubicBezTo>
                      <a:pt x="200" y="10732"/>
                      <a:pt x="234" y="10865"/>
                      <a:pt x="267" y="10899"/>
                    </a:cubicBezTo>
                    <a:cubicBezTo>
                      <a:pt x="334" y="12600"/>
                      <a:pt x="401" y="13600"/>
                      <a:pt x="501" y="13934"/>
                    </a:cubicBezTo>
                    <a:cubicBezTo>
                      <a:pt x="534" y="14101"/>
                      <a:pt x="667" y="14234"/>
                      <a:pt x="868" y="14268"/>
                    </a:cubicBezTo>
                    <a:cubicBezTo>
                      <a:pt x="958" y="14298"/>
                      <a:pt x="1061" y="14314"/>
                      <a:pt x="1169" y="14314"/>
                    </a:cubicBezTo>
                    <a:cubicBezTo>
                      <a:pt x="1301" y="14314"/>
                      <a:pt x="1440" y="14289"/>
                      <a:pt x="1568" y="14234"/>
                    </a:cubicBezTo>
                    <a:cubicBezTo>
                      <a:pt x="1835" y="14168"/>
                      <a:pt x="2035" y="14067"/>
                      <a:pt x="2202" y="13934"/>
                    </a:cubicBezTo>
                    <a:cubicBezTo>
                      <a:pt x="2369" y="13834"/>
                      <a:pt x="2435" y="13667"/>
                      <a:pt x="2435" y="13500"/>
                    </a:cubicBezTo>
                    <a:lnTo>
                      <a:pt x="2435" y="11833"/>
                    </a:lnTo>
                    <a:cubicBezTo>
                      <a:pt x="2402" y="11265"/>
                      <a:pt x="2402" y="10832"/>
                      <a:pt x="2369" y="10398"/>
                    </a:cubicBezTo>
                    <a:cubicBezTo>
                      <a:pt x="2535" y="10231"/>
                      <a:pt x="2836" y="10065"/>
                      <a:pt x="3236" y="9864"/>
                    </a:cubicBezTo>
                    <a:cubicBezTo>
                      <a:pt x="3670" y="9664"/>
                      <a:pt x="4070" y="9498"/>
                      <a:pt x="4570" y="9264"/>
                    </a:cubicBezTo>
                    <a:cubicBezTo>
                      <a:pt x="5037" y="9064"/>
                      <a:pt x="5504" y="8897"/>
                      <a:pt x="5971" y="8730"/>
                    </a:cubicBezTo>
                    <a:cubicBezTo>
                      <a:pt x="6371" y="8564"/>
                      <a:pt x="6705" y="8430"/>
                      <a:pt x="6939" y="8363"/>
                    </a:cubicBezTo>
                    <a:cubicBezTo>
                      <a:pt x="7105" y="8430"/>
                      <a:pt x="7305" y="8597"/>
                      <a:pt x="7439" y="8864"/>
                    </a:cubicBezTo>
                    <a:cubicBezTo>
                      <a:pt x="7606" y="9097"/>
                      <a:pt x="7839" y="9531"/>
                      <a:pt x="8073" y="10098"/>
                    </a:cubicBezTo>
                    <a:cubicBezTo>
                      <a:pt x="8406" y="10565"/>
                      <a:pt x="8706" y="10932"/>
                      <a:pt x="8973" y="11332"/>
                    </a:cubicBezTo>
                    <a:cubicBezTo>
                      <a:pt x="9207" y="11699"/>
                      <a:pt x="9407" y="11966"/>
                      <a:pt x="9574" y="12233"/>
                    </a:cubicBezTo>
                    <a:cubicBezTo>
                      <a:pt x="9715" y="12321"/>
                      <a:pt x="9883" y="12362"/>
                      <a:pt x="10075" y="12362"/>
                    </a:cubicBezTo>
                    <a:cubicBezTo>
                      <a:pt x="10247" y="12362"/>
                      <a:pt x="10436" y="12329"/>
                      <a:pt x="10641" y="12266"/>
                    </a:cubicBezTo>
                    <a:cubicBezTo>
                      <a:pt x="11108" y="12099"/>
                      <a:pt x="11375" y="11899"/>
                      <a:pt x="11375" y="11566"/>
                    </a:cubicBezTo>
                    <a:cubicBezTo>
                      <a:pt x="11375" y="11432"/>
                      <a:pt x="11375" y="11366"/>
                      <a:pt x="11408" y="11199"/>
                    </a:cubicBezTo>
                    <a:cubicBezTo>
                      <a:pt x="11408" y="11099"/>
                      <a:pt x="11342" y="10932"/>
                      <a:pt x="11208" y="10732"/>
                    </a:cubicBezTo>
                    <a:cubicBezTo>
                      <a:pt x="11075" y="10532"/>
                      <a:pt x="10908" y="10331"/>
                      <a:pt x="10808" y="10065"/>
                    </a:cubicBezTo>
                    <a:cubicBezTo>
                      <a:pt x="10675" y="9864"/>
                      <a:pt x="10508" y="9598"/>
                      <a:pt x="10374" y="9397"/>
                    </a:cubicBezTo>
                    <a:cubicBezTo>
                      <a:pt x="10241" y="9197"/>
                      <a:pt x="10174" y="9031"/>
                      <a:pt x="10141" y="8897"/>
                    </a:cubicBezTo>
                    <a:cubicBezTo>
                      <a:pt x="10041" y="8864"/>
                      <a:pt x="9907" y="8664"/>
                      <a:pt x="9741" y="8397"/>
                    </a:cubicBezTo>
                    <a:cubicBezTo>
                      <a:pt x="9574" y="8163"/>
                      <a:pt x="9407" y="7863"/>
                      <a:pt x="9207" y="7529"/>
                    </a:cubicBezTo>
                    <a:cubicBezTo>
                      <a:pt x="9007" y="7196"/>
                      <a:pt x="8807" y="6862"/>
                      <a:pt x="8540" y="6562"/>
                    </a:cubicBezTo>
                    <a:cubicBezTo>
                      <a:pt x="8340" y="6262"/>
                      <a:pt x="8073" y="6028"/>
                      <a:pt x="7873" y="5862"/>
                    </a:cubicBezTo>
                    <a:cubicBezTo>
                      <a:pt x="7506" y="5428"/>
                      <a:pt x="7105" y="5061"/>
                      <a:pt x="6838" y="4727"/>
                    </a:cubicBezTo>
                    <a:cubicBezTo>
                      <a:pt x="6538" y="4394"/>
                      <a:pt x="6271" y="4094"/>
                      <a:pt x="6071" y="3827"/>
                    </a:cubicBezTo>
                    <a:cubicBezTo>
                      <a:pt x="6038" y="3727"/>
                      <a:pt x="5904" y="3593"/>
                      <a:pt x="5738" y="3393"/>
                    </a:cubicBezTo>
                    <a:cubicBezTo>
                      <a:pt x="5571" y="3226"/>
                      <a:pt x="5371" y="2993"/>
                      <a:pt x="5104" y="2726"/>
                    </a:cubicBezTo>
                    <a:lnTo>
                      <a:pt x="4337" y="1925"/>
                    </a:lnTo>
                    <a:lnTo>
                      <a:pt x="3569" y="1192"/>
                    </a:lnTo>
                    <a:cubicBezTo>
                      <a:pt x="3336" y="991"/>
                      <a:pt x="3069" y="691"/>
                      <a:pt x="2769" y="391"/>
                    </a:cubicBezTo>
                    <a:cubicBezTo>
                      <a:pt x="2601" y="127"/>
                      <a:pt x="2329" y="1"/>
                      <a:pt x="200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1171;p46">
                <a:extLst>
                  <a:ext uri="{FF2B5EF4-FFF2-40B4-BE49-F238E27FC236}">
                    <a16:creationId xmlns:a16="http://schemas.microsoft.com/office/drawing/2014/main" id="{C545DF28-C26F-1C43-DEBC-61E393B80229}"/>
                  </a:ext>
                </a:extLst>
              </p:cNvPr>
              <p:cNvSpPr/>
              <p:nvPr/>
            </p:nvSpPr>
            <p:spPr>
              <a:xfrm>
                <a:off x="4985825" y="2591175"/>
                <a:ext cx="221225" cy="237525"/>
              </a:xfrm>
              <a:custGeom>
                <a:avLst/>
                <a:gdLst/>
                <a:ahLst/>
                <a:cxnLst/>
                <a:rect l="l" t="t" r="r" b="b"/>
                <a:pathLst>
                  <a:path w="8849" h="9501" extrusionOk="0">
                    <a:moveTo>
                      <a:pt x="396" y="0"/>
                    </a:moveTo>
                    <a:cubicBezTo>
                      <a:pt x="179" y="0"/>
                      <a:pt x="1" y="250"/>
                      <a:pt x="217" y="412"/>
                    </a:cubicBezTo>
                    <a:cubicBezTo>
                      <a:pt x="1651" y="1880"/>
                      <a:pt x="3152" y="3281"/>
                      <a:pt x="4520" y="4815"/>
                    </a:cubicBezTo>
                    <a:cubicBezTo>
                      <a:pt x="5220" y="5583"/>
                      <a:pt x="5854" y="6317"/>
                      <a:pt x="6488" y="7117"/>
                    </a:cubicBezTo>
                    <a:cubicBezTo>
                      <a:pt x="6822" y="7551"/>
                      <a:pt x="7155" y="7951"/>
                      <a:pt x="7455" y="8385"/>
                    </a:cubicBezTo>
                    <a:cubicBezTo>
                      <a:pt x="7756" y="8785"/>
                      <a:pt x="8022" y="9152"/>
                      <a:pt x="8456" y="9452"/>
                    </a:cubicBezTo>
                    <a:cubicBezTo>
                      <a:pt x="8498" y="9486"/>
                      <a:pt x="8544" y="9500"/>
                      <a:pt x="8589" y="9500"/>
                    </a:cubicBezTo>
                    <a:cubicBezTo>
                      <a:pt x="8723" y="9500"/>
                      <a:pt x="8848" y="9369"/>
                      <a:pt x="8823" y="9219"/>
                    </a:cubicBezTo>
                    <a:cubicBezTo>
                      <a:pt x="8623" y="8285"/>
                      <a:pt x="7789" y="7451"/>
                      <a:pt x="7222" y="6717"/>
                    </a:cubicBezTo>
                    <a:cubicBezTo>
                      <a:pt x="6521" y="5883"/>
                      <a:pt x="5888" y="5082"/>
                      <a:pt x="5154" y="4282"/>
                    </a:cubicBezTo>
                    <a:cubicBezTo>
                      <a:pt x="3753" y="2747"/>
                      <a:pt x="2252" y="1280"/>
                      <a:pt x="550" y="45"/>
                    </a:cubicBezTo>
                    <a:cubicBezTo>
                      <a:pt x="500" y="14"/>
                      <a:pt x="447" y="0"/>
                      <a:pt x="3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1172;p46">
                <a:extLst>
                  <a:ext uri="{FF2B5EF4-FFF2-40B4-BE49-F238E27FC236}">
                    <a16:creationId xmlns:a16="http://schemas.microsoft.com/office/drawing/2014/main" id="{E8B8BC0A-1B0E-AA82-D32E-E71FDBAC8EF2}"/>
                  </a:ext>
                </a:extLst>
              </p:cNvPr>
              <p:cNvSpPr/>
              <p:nvPr/>
            </p:nvSpPr>
            <p:spPr>
              <a:xfrm>
                <a:off x="5216400" y="2848100"/>
                <a:ext cx="41725" cy="62375"/>
              </a:xfrm>
              <a:custGeom>
                <a:avLst/>
                <a:gdLst/>
                <a:ahLst/>
                <a:cxnLst/>
                <a:rect l="l" t="t" r="r" b="b"/>
                <a:pathLst>
                  <a:path w="1669" h="2495" extrusionOk="0">
                    <a:moveTo>
                      <a:pt x="317" y="1"/>
                    </a:moveTo>
                    <a:cubicBezTo>
                      <a:pt x="290" y="1"/>
                      <a:pt x="262" y="3"/>
                      <a:pt x="234" y="9"/>
                    </a:cubicBezTo>
                    <a:cubicBezTo>
                      <a:pt x="100" y="42"/>
                      <a:pt x="0" y="209"/>
                      <a:pt x="34" y="343"/>
                    </a:cubicBezTo>
                    <a:cubicBezTo>
                      <a:pt x="100" y="710"/>
                      <a:pt x="234" y="1043"/>
                      <a:pt x="401" y="1443"/>
                    </a:cubicBezTo>
                    <a:cubicBezTo>
                      <a:pt x="501" y="1610"/>
                      <a:pt x="567" y="1710"/>
                      <a:pt x="667" y="1877"/>
                    </a:cubicBezTo>
                    <a:cubicBezTo>
                      <a:pt x="701" y="1977"/>
                      <a:pt x="768" y="2111"/>
                      <a:pt x="868" y="2177"/>
                    </a:cubicBezTo>
                    <a:cubicBezTo>
                      <a:pt x="934" y="2277"/>
                      <a:pt x="1001" y="2377"/>
                      <a:pt x="1068" y="2444"/>
                    </a:cubicBezTo>
                    <a:cubicBezTo>
                      <a:pt x="1134" y="2478"/>
                      <a:pt x="1201" y="2494"/>
                      <a:pt x="1272" y="2494"/>
                    </a:cubicBezTo>
                    <a:cubicBezTo>
                      <a:pt x="1343" y="2494"/>
                      <a:pt x="1418" y="2478"/>
                      <a:pt x="1501" y="2444"/>
                    </a:cubicBezTo>
                    <a:cubicBezTo>
                      <a:pt x="1601" y="2344"/>
                      <a:pt x="1668" y="2211"/>
                      <a:pt x="1668" y="2044"/>
                    </a:cubicBezTo>
                    <a:cubicBezTo>
                      <a:pt x="1668" y="1977"/>
                      <a:pt x="1601" y="1910"/>
                      <a:pt x="1568" y="1877"/>
                    </a:cubicBezTo>
                    <a:cubicBezTo>
                      <a:pt x="1568" y="1844"/>
                      <a:pt x="1568" y="1810"/>
                      <a:pt x="1535" y="1777"/>
                    </a:cubicBezTo>
                    <a:cubicBezTo>
                      <a:pt x="1435" y="1677"/>
                      <a:pt x="1401" y="1610"/>
                      <a:pt x="1368" y="1477"/>
                    </a:cubicBezTo>
                    <a:lnTo>
                      <a:pt x="1335" y="1443"/>
                    </a:lnTo>
                    <a:cubicBezTo>
                      <a:pt x="1268" y="1377"/>
                      <a:pt x="1268" y="1343"/>
                      <a:pt x="1235" y="1310"/>
                    </a:cubicBezTo>
                    <a:cubicBezTo>
                      <a:pt x="1201" y="1210"/>
                      <a:pt x="1168" y="1143"/>
                      <a:pt x="1101" y="1110"/>
                    </a:cubicBezTo>
                    <a:cubicBezTo>
                      <a:pt x="934" y="810"/>
                      <a:pt x="768" y="476"/>
                      <a:pt x="601" y="176"/>
                    </a:cubicBezTo>
                    <a:cubicBezTo>
                      <a:pt x="546" y="65"/>
                      <a:pt x="444" y="1"/>
                      <a:pt x="31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1173;p46">
                <a:extLst>
                  <a:ext uri="{FF2B5EF4-FFF2-40B4-BE49-F238E27FC236}">
                    <a16:creationId xmlns:a16="http://schemas.microsoft.com/office/drawing/2014/main" id="{0C3064A2-4B76-E023-1A1F-55D367D5F2EF}"/>
                  </a:ext>
                </a:extLst>
              </p:cNvPr>
              <p:cNvSpPr/>
              <p:nvPr/>
            </p:nvSpPr>
            <p:spPr>
              <a:xfrm>
                <a:off x="5103825" y="2865525"/>
                <a:ext cx="92425" cy="107025"/>
              </a:xfrm>
              <a:custGeom>
                <a:avLst/>
                <a:gdLst/>
                <a:ahLst/>
                <a:cxnLst/>
                <a:rect l="l" t="t" r="r" b="b"/>
                <a:pathLst>
                  <a:path w="3697" h="4281" extrusionOk="0">
                    <a:moveTo>
                      <a:pt x="307" y="1"/>
                    </a:moveTo>
                    <a:cubicBezTo>
                      <a:pt x="199" y="1"/>
                      <a:pt x="93" y="50"/>
                      <a:pt x="67" y="179"/>
                    </a:cubicBezTo>
                    <a:cubicBezTo>
                      <a:pt x="0" y="446"/>
                      <a:pt x="100" y="680"/>
                      <a:pt x="234" y="880"/>
                    </a:cubicBezTo>
                    <a:cubicBezTo>
                      <a:pt x="367" y="1147"/>
                      <a:pt x="500" y="1380"/>
                      <a:pt x="634" y="1647"/>
                    </a:cubicBezTo>
                    <a:cubicBezTo>
                      <a:pt x="901" y="2147"/>
                      <a:pt x="1201" y="2614"/>
                      <a:pt x="1434" y="3115"/>
                    </a:cubicBezTo>
                    <a:cubicBezTo>
                      <a:pt x="1635" y="3482"/>
                      <a:pt x="1901" y="3949"/>
                      <a:pt x="2268" y="4149"/>
                    </a:cubicBezTo>
                    <a:cubicBezTo>
                      <a:pt x="2431" y="4237"/>
                      <a:pt x="2619" y="4280"/>
                      <a:pt x="2808" y="4280"/>
                    </a:cubicBezTo>
                    <a:cubicBezTo>
                      <a:pt x="3046" y="4280"/>
                      <a:pt x="3283" y="4212"/>
                      <a:pt x="3469" y="4082"/>
                    </a:cubicBezTo>
                    <a:cubicBezTo>
                      <a:pt x="3697" y="3912"/>
                      <a:pt x="3561" y="3620"/>
                      <a:pt x="3371" y="3620"/>
                    </a:cubicBezTo>
                    <a:cubicBezTo>
                      <a:pt x="3338" y="3620"/>
                      <a:pt x="3304" y="3629"/>
                      <a:pt x="3269" y="3649"/>
                    </a:cubicBezTo>
                    <a:cubicBezTo>
                      <a:pt x="3207" y="3687"/>
                      <a:pt x="3141" y="3705"/>
                      <a:pt x="3074" y="3705"/>
                    </a:cubicBezTo>
                    <a:cubicBezTo>
                      <a:pt x="2852" y="3705"/>
                      <a:pt x="2614" y="3520"/>
                      <a:pt x="2435" y="3315"/>
                    </a:cubicBezTo>
                    <a:cubicBezTo>
                      <a:pt x="2202" y="3015"/>
                      <a:pt x="2035" y="2614"/>
                      <a:pt x="1835" y="2214"/>
                    </a:cubicBezTo>
                    <a:cubicBezTo>
                      <a:pt x="1601" y="1847"/>
                      <a:pt x="1401" y="1447"/>
                      <a:pt x="1201" y="1047"/>
                    </a:cubicBezTo>
                    <a:cubicBezTo>
                      <a:pt x="1101" y="847"/>
                      <a:pt x="1001" y="680"/>
                      <a:pt x="867" y="480"/>
                    </a:cubicBezTo>
                    <a:cubicBezTo>
                      <a:pt x="734" y="279"/>
                      <a:pt x="667" y="46"/>
                      <a:pt x="400" y="13"/>
                    </a:cubicBezTo>
                    <a:cubicBezTo>
                      <a:pt x="370" y="5"/>
                      <a:pt x="339" y="1"/>
                      <a:pt x="30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1174;p46">
                <a:extLst>
                  <a:ext uri="{FF2B5EF4-FFF2-40B4-BE49-F238E27FC236}">
                    <a16:creationId xmlns:a16="http://schemas.microsoft.com/office/drawing/2014/main" id="{D43267F6-FAF8-7456-ECFB-0B72C0FE40C1}"/>
                  </a:ext>
                </a:extLst>
              </p:cNvPr>
              <p:cNvSpPr/>
              <p:nvPr/>
            </p:nvSpPr>
            <p:spPr>
              <a:xfrm>
                <a:off x="5008750" y="2866825"/>
                <a:ext cx="83950" cy="117150"/>
              </a:xfrm>
              <a:custGeom>
                <a:avLst/>
                <a:gdLst/>
                <a:ahLst/>
                <a:cxnLst/>
                <a:rect l="l" t="t" r="r" b="b"/>
                <a:pathLst>
                  <a:path w="3358" h="4686" extrusionOk="0">
                    <a:moveTo>
                      <a:pt x="2998" y="1"/>
                    </a:moveTo>
                    <a:cubicBezTo>
                      <a:pt x="2958" y="1"/>
                      <a:pt x="2915" y="9"/>
                      <a:pt x="2869" y="27"/>
                    </a:cubicBezTo>
                    <a:cubicBezTo>
                      <a:pt x="1968" y="294"/>
                      <a:pt x="1001" y="728"/>
                      <a:pt x="467" y="1562"/>
                    </a:cubicBezTo>
                    <a:cubicBezTo>
                      <a:pt x="167" y="2029"/>
                      <a:pt x="67" y="2462"/>
                      <a:pt x="67" y="2996"/>
                    </a:cubicBezTo>
                    <a:cubicBezTo>
                      <a:pt x="67" y="3263"/>
                      <a:pt x="134" y="3496"/>
                      <a:pt x="134" y="3730"/>
                    </a:cubicBezTo>
                    <a:cubicBezTo>
                      <a:pt x="134" y="3997"/>
                      <a:pt x="0" y="4297"/>
                      <a:pt x="201" y="4564"/>
                    </a:cubicBezTo>
                    <a:cubicBezTo>
                      <a:pt x="277" y="4615"/>
                      <a:pt x="354" y="4686"/>
                      <a:pt x="446" y="4686"/>
                    </a:cubicBezTo>
                    <a:cubicBezTo>
                      <a:pt x="474" y="4686"/>
                      <a:pt x="503" y="4679"/>
                      <a:pt x="534" y="4664"/>
                    </a:cubicBezTo>
                    <a:cubicBezTo>
                      <a:pt x="1135" y="4531"/>
                      <a:pt x="1001" y="3697"/>
                      <a:pt x="968" y="3230"/>
                    </a:cubicBezTo>
                    <a:cubicBezTo>
                      <a:pt x="901" y="2796"/>
                      <a:pt x="901" y="2429"/>
                      <a:pt x="1135" y="2095"/>
                    </a:cubicBezTo>
                    <a:cubicBezTo>
                      <a:pt x="1335" y="1729"/>
                      <a:pt x="1635" y="1462"/>
                      <a:pt x="1968" y="1228"/>
                    </a:cubicBezTo>
                    <a:cubicBezTo>
                      <a:pt x="2335" y="961"/>
                      <a:pt x="2702" y="728"/>
                      <a:pt x="3069" y="528"/>
                    </a:cubicBezTo>
                    <a:cubicBezTo>
                      <a:pt x="3357" y="326"/>
                      <a:pt x="3248" y="1"/>
                      <a:pt x="299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1175;p46">
                <a:extLst>
                  <a:ext uri="{FF2B5EF4-FFF2-40B4-BE49-F238E27FC236}">
                    <a16:creationId xmlns:a16="http://schemas.microsoft.com/office/drawing/2014/main" id="{F761A433-95BF-96CB-CF7E-46E7E42202F1}"/>
                  </a:ext>
                </a:extLst>
              </p:cNvPr>
              <p:cNvSpPr/>
              <p:nvPr/>
            </p:nvSpPr>
            <p:spPr>
              <a:xfrm>
                <a:off x="4885325" y="2606850"/>
                <a:ext cx="44725" cy="385775"/>
              </a:xfrm>
              <a:custGeom>
                <a:avLst/>
                <a:gdLst/>
                <a:ahLst/>
                <a:cxnLst/>
                <a:rect l="l" t="t" r="r" b="b"/>
                <a:pathLst>
                  <a:path w="1789" h="15431" extrusionOk="0">
                    <a:moveTo>
                      <a:pt x="1354" y="1"/>
                    </a:moveTo>
                    <a:cubicBezTo>
                      <a:pt x="1210" y="1"/>
                      <a:pt x="1068" y="78"/>
                      <a:pt x="1001" y="252"/>
                    </a:cubicBezTo>
                    <a:cubicBezTo>
                      <a:pt x="801" y="819"/>
                      <a:pt x="734" y="1453"/>
                      <a:pt x="634" y="2087"/>
                    </a:cubicBezTo>
                    <a:cubicBezTo>
                      <a:pt x="501" y="2687"/>
                      <a:pt x="434" y="3321"/>
                      <a:pt x="334" y="3988"/>
                    </a:cubicBezTo>
                    <a:cubicBezTo>
                      <a:pt x="167" y="5256"/>
                      <a:pt x="101" y="6490"/>
                      <a:pt x="67" y="7758"/>
                    </a:cubicBezTo>
                    <a:cubicBezTo>
                      <a:pt x="1" y="10293"/>
                      <a:pt x="167" y="12795"/>
                      <a:pt x="768" y="15263"/>
                    </a:cubicBezTo>
                    <a:cubicBezTo>
                      <a:pt x="796" y="15377"/>
                      <a:pt x="886" y="15430"/>
                      <a:pt x="979" y="15430"/>
                    </a:cubicBezTo>
                    <a:cubicBezTo>
                      <a:pt x="1104" y="15430"/>
                      <a:pt x="1235" y="15335"/>
                      <a:pt x="1235" y="15163"/>
                    </a:cubicBezTo>
                    <a:cubicBezTo>
                      <a:pt x="968" y="12695"/>
                      <a:pt x="768" y="10193"/>
                      <a:pt x="834" y="7758"/>
                    </a:cubicBezTo>
                    <a:cubicBezTo>
                      <a:pt x="901" y="6490"/>
                      <a:pt x="968" y="5289"/>
                      <a:pt x="1135" y="4088"/>
                    </a:cubicBezTo>
                    <a:lnTo>
                      <a:pt x="1402" y="2320"/>
                    </a:lnTo>
                    <a:cubicBezTo>
                      <a:pt x="1502" y="1687"/>
                      <a:pt x="1668" y="1086"/>
                      <a:pt x="1768" y="452"/>
                    </a:cubicBezTo>
                    <a:cubicBezTo>
                      <a:pt x="1788" y="173"/>
                      <a:pt x="1569" y="1"/>
                      <a:pt x="13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1176;p46">
                <a:extLst>
                  <a:ext uri="{FF2B5EF4-FFF2-40B4-BE49-F238E27FC236}">
                    <a16:creationId xmlns:a16="http://schemas.microsoft.com/office/drawing/2014/main" id="{F3A30B24-A55C-7974-12EA-A2DE9D1DCFA1}"/>
                  </a:ext>
                </a:extLst>
              </p:cNvPr>
              <p:cNvSpPr/>
              <p:nvPr/>
            </p:nvSpPr>
            <p:spPr>
              <a:xfrm>
                <a:off x="4929525" y="2571450"/>
                <a:ext cx="50900" cy="24400"/>
              </a:xfrm>
              <a:custGeom>
                <a:avLst/>
                <a:gdLst/>
                <a:ahLst/>
                <a:cxnLst/>
                <a:rect l="l" t="t" r="r" b="b"/>
                <a:pathLst>
                  <a:path w="2036" h="976" extrusionOk="0">
                    <a:moveTo>
                      <a:pt x="1368" y="0"/>
                    </a:moveTo>
                    <a:cubicBezTo>
                      <a:pt x="1201" y="0"/>
                      <a:pt x="1068" y="0"/>
                      <a:pt x="901" y="34"/>
                    </a:cubicBezTo>
                    <a:cubicBezTo>
                      <a:pt x="634" y="101"/>
                      <a:pt x="367" y="234"/>
                      <a:pt x="134" y="401"/>
                    </a:cubicBezTo>
                    <a:cubicBezTo>
                      <a:pt x="0" y="467"/>
                      <a:pt x="0" y="701"/>
                      <a:pt x="67" y="834"/>
                    </a:cubicBezTo>
                    <a:cubicBezTo>
                      <a:pt x="138" y="905"/>
                      <a:pt x="242" y="976"/>
                      <a:pt x="332" y="976"/>
                    </a:cubicBezTo>
                    <a:cubicBezTo>
                      <a:pt x="370" y="976"/>
                      <a:pt x="405" y="964"/>
                      <a:pt x="434" y="934"/>
                    </a:cubicBezTo>
                    <a:cubicBezTo>
                      <a:pt x="534" y="901"/>
                      <a:pt x="668" y="834"/>
                      <a:pt x="801" y="768"/>
                    </a:cubicBezTo>
                    <a:lnTo>
                      <a:pt x="834" y="768"/>
                    </a:lnTo>
                    <a:cubicBezTo>
                      <a:pt x="834" y="768"/>
                      <a:pt x="901" y="768"/>
                      <a:pt x="901" y="734"/>
                    </a:cubicBezTo>
                    <a:cubicBezTo>
                      <a:pt x="968" y="734"/>
                      <a:pt x="1035" y="701"/>
                      <a:pt x="1068" y="701"/>
                    </a:cubicBezTo>
                    <a:lnTo>
                      <a:pt x="1568" y="701"/>
                    </a:lnTo>
                    <a:cubicBezTo>
                      <a:pt x="1668" y="701"/>
                      <a:pt x="1702" y="701"/>
                      <a:pt x="1768" y="668"/>
                    </a:cubicBezTo>
                    <a:cubicBezTo>
                      <a:pt x="1902" y="601"/>
                      <a:pt x="1935" y="501"/>
                      <a:pt x="1935" y="401"/>
                    </a:cubicBezTo>
                    <a:cubicBezTo>
                      <a:pt x="2035" y="267"/>
                      <a:pt x="2002" y="201"/>
                      <a:pt x="1868" y="101"/>
                    </a:cubicBezTo>
                    <a:cubicBezTo>
                      <a:pt x="1735" y="34"/>
                      <a:pt x="1535" y="0"/>
                      <a:pt x="136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1177;p46">
                <a:extLst>
                  <a:ext uri="{FF2B5EF4-FFF2-40B4-BE49-F238E27FC236}">
                    <a16:creationId xmlns:a16="http://schemas.microsoft.com/office/drawing/2014/main" id="{67E992AC-B810-61E9-9BF4-BF225EB5BD0B}"/>
                  </a:ext>
                </a:extLst>
              </p:cNvPr>
              <p:cNvSpPr/>
              <p:nvPr/>
            </p:nvSpPr>
            <p:spPr>
              <a:xfrm>
                <a:off x="5298825" y="2600625"/>
                <a:ext cx="70200" cy="376150"/>
              </a:xfrm>
              <a:custGeom>
                <a:avLst/>
                <a:gdLst/>
                <a:ahLst/>
                <a:cxnLst/>
                <a:rect l="l" t="t" r="r" b="b"/>
                <a:pathLst>
                  <a:path w="2808" h="15046" extrusionOk="0">
                    <a:moveTo>
                      <a:pt x="2358" y="1"/>
                    </a:moveTo>
                    <a:cubicBezTo>
                      <a:pt x="2177" y="1"/>
                      <a:pt x="1989" y="109"/>
                      <a:pt x="1940" y="335"/>
                    </a:cubicBezTo>
                    <a:cubicBezTo>
                      <a:pt x="1740" y="1502"/>
                      <a:pt x="1740" y="2736"/>
                      <a:pt x="1607" y="3937"/>
                    </a:cubicBezTo>
                    <a:cubicBezTo>
                      <a:pt x="1473" y="5171"/>
                      <a:pt x="1373" y="6372"/>
                      <a:pt x="1207" y="7573"/>
                    </a:cubicBezTo>
                    <a:cubicBezTo>
                      <a:pt x="873" y="10008"/>
                      <a:pt x="439" y="12377"/>
                      <a:pt x="39" y="14778"/>
                    </a:cubicBezTo>
                    <a:cubicBezTo>
                      <a:pt x="1" y="14950"/>
                      <a:pt x="116" y="15045"/>
                      <a:pt x="234" y="15045"/>
                    </a:cubicBezTo>
                    <a:cubicBezTo>
                      <a:pt x="321" y="15045"/>
                      <a:pt x="411" y="14992"/>
                      <a:pt x="439" y="14878"/>
                    </a:cubicBezTo>
                    <a:cubicBezTo>
                      <a:pt x="1106" y="12477"/>
                      <a:pt x="1607" y="10075"/>
                      <a:pt x="1974" y="7640"/>
                    </a:cubicBezTo>
                    <a:cubicBezTo>
                      <a:pt x="2207" y="6439"/>
                      <a:pt x="2307" y="5238"/>
                      <a:pt x="2474" y="4037"/>
                    </a:cubicBezTo>
                    <a:cubicBezTo>
                      <a:pt x="2608" y="2803"/>
                      <a:pt x="2808" y="1569"/>
                      <a:pt x="2741" y="368"/>
                    </a:cubicBezTo>
                    <a:cubicBezTo>
                      <a:pt x="2741" y="126"/>
                      <a:pt x="2553" y="1"/>
                      <a:pt x="23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1178;p46">
                <a:extLst>
                  <a:ext uri="{FF2B5EF4-FFF2-40B4-BE49-F238E27FC236}">
                    <a16:creationId xmlns:a16="http://schemas.microsoft.com/office/drawing/2014/main" id="{2E0ACC66-8144-176A-0088-A457E006C761}"/>
                  </a:ext>
                </a:extLst>
              </p:cNvPr>
              <p:cNvSpPr/>
              <p:nvPr/>
            </p:nvSpPr>
            <p:spPr>
              <a:xfrm>
                <a:off x="5551825" y="2551675"/>
                <a:ext cx="99900" cy="189900"/>
              </a:xfrm>
              <a:custGeom>
                <a:avLst/>
                <a:gdLst/>
                <a:ahLst/>
                <a:cxnLst/>
                <a:rect l="l" t="t" r="r" b="b"/>
                <a:pathLst>
                  <a:path w="3996" h="7596" extrusionOk="0">
                    <a:moveTo>
                      <a:pt x="410" y="1"/>
                    </a:moveTo>
                    <a:cubicBezTo>
                      <a:pt x="144" y="1"/>
                      <a:pt x="0" y="378"/>
                      <a:pt x="293" y="525"/>
                    </a:cubicBezTo>
                    <a:cubicBezTo>
                      <a:pt x="1461" y="1192"/>
                      <a:pt x="2228" y="2459"/>
                      <a:pt x="2661" y="3727"/>
                    </a:cubicBezTo>
                    <a:cubicBezTo>
                      <a:pt x="2828" y="4327"/>
                      <a:pt x="2995" y="4994"/>
                      <a:pt x="2928" y="5595"/>
                    </a:cubicBezTo>
                    <a:cubicBezTo>
                      <a:pt x="2862" y="5895"/>
                      <a:pt x="2828" y="6195"/>
                      <a:pt x="2695" y="6395"/>
                    </a:cubicBezTo>
                    <a:cubicBezTo>
                      <a:pt x="2595" y="6662"/>
                      <a:pt x="2328" y="6729"/>
                      <a:pt x="2161" y="6963"/>
                    </a:cubicBezTo>
                    <a:cubicBezTo>
                      <a:pt x="1961" y="7196"/>
                      <a:pt x="2094" y="7496"/>
                      <a:pt x="2361" y="7563"/>
                    </a:cubicBezTo>
                    <a:cubicBezTo>
                      <a:pt x="2424" y="7586"/>
                      <a:pt x="2488" y="7596"/>
                      <a:pt x="2553" y="7596"/>
                    </a:cubicBezTo>
                    <a:cubicBezTo>
                      <a:pt x="2869" y="7596"/>
                      <a:pt x="3196" y="7356"/>
                      <a:pt x="3362" y="7163"/>
                    </a:cubicBezTo>
                    <a:cubicBezTo>
                      <a:pt x="3629" y="6862"/>
                      <a:pt x="3796" y="6496"/>
                      <a:pt x="3862" y="6129"/>
                    </a:cubicBezTo>
                    <a:cubicBezTo>
                      <a:pt x="3996" y="5328"/>
                      <a:pt x="3862" y="4461"/>
                      <a:pt x="3662" y="3694"/>
                    </a:cubicBezTo>
                    <a:cubicBezTo>
                      <a:pt x="3195" y="2059"/>
                      <a:pt x="2128" y="625"/>
                      <a:pt x="527" y="24"/>
                    </a:cubicBezTo>
                    <a:cubicBezTo>
                      <a:pt x="486" y="8"/>
                      <a:pt x="447" y="1"/>
                      <a:pt x="41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1179;p46">
                <a:extLst>
                  <a:ext uri="{FF2B5EF4-FFF2-40B4-BE49-F238E27FC236}">
                    <a16:creationId xmlns:a16="http://schemas.microsoft.com/office/drawing/2014/main" id="{018A2C0E-2429-D86A-57A4-1FAFEDC2C38B}"/>
                  </a:ext>
                </a:extLst>
              </p:cNvPr>
              <p:cNvSpPr/>
              <p:nvPr/>
            </p:nvSpPr>
            <p:spPr>
              <a:xfrm>
                <a:off x="5603000" y="2535300"/>
                <a:ext cx="69575" cy="120925"/>
              </a:xfrm>
              <a:custGeom>
                <a:avLst/>
                <a:gdLst/>
                <a:ahLst/>
                <a:cxnLst/>
                <a:rect l="l" t="t" r="r" b="b"/>
                <a:pathLst>
                  <a:path w="2783" h="4837" extrusionOk="0">
                    <a:moveTo>
                      <a:pt x="406" y="0"/>
                    </a:moveTo>
                    <a:cubicBezTo>
                      <a:pt x="216" y="0"/>
                      <a:pt x="1" y="203"/>
                      <a:pt x="147" y="379"/>
                    </a:cubicBezTo>
                    <a:cubicBezTo>
                      <a:pt x="648" y="1013"/>
                      <a:pt x="1248" y="1547"/>
                      <a:pt x="1582" y="2347"/>
                    </a:cubicBezTo>
                    <a:cubicBezTo>
                      <a:pt x="1749" y="2714"/>
                      <a:pt x="1849" y="3114"/>
                      <a:pt x="1949" y="3481"/>
                    </a:cubicBezTo>
                    <a:cubicBezTo>
                      <a:pt x="1982" y="3681"/>
                      <a:pt x="2015" y="3882"/>
                      <a:pt x="2015" y="4048"/>
                    </a:cubicBezTo>
                    <a:cubicBezTo>
                      <a:pt x="2082" y="4282"/>
                      <a:pt x="2082" y="4515"/>
                      <a:pt x="2149" y="4682"/>
                    </a:cubicBezTo>
                    <a:cubicBezTo>
                      <a:pt x="2201" y="4787"/>
                      <a:pt x="2299" y="4837"/>
                      <a:pt x="2400" y="4837"/>
                    </a:cubicBezTo>
                    <a:cubicBezTo>
                      <a:pt x="2492" y="4837"/>
                      <a:pt x="2586" y="4795"/>
                      <a:pt x="2649" y="4715"/>
                    </a:cubicBezTo>
                    <a:cubicBezTo>
                      <a:pt x="2783" y="4515"/>
                      <a:pt x="2783" y="4282"/>
                      <a:pt x="2783" y="4048"/>
                    </a:cubicBezTo>
                    <a:cubicBezTo>
                      <a:pt x="2783" y="3848"/>
                      <a:pt x="2783" y="3615"/>
                      <a:pt x="2749" y="3381"/>
                    </a:cubicBezTo>
                    <a:cubicBezTo>
                      <a:pt x="2649" y="2948"/>
                      <a:pt x="2549" y="2481"/>
                      <a:pt x="2316" y="2047"/>
                    </a:cubicBezTo>
                    <a:cubicBezTo>
                      <a:pt x="1949" y="1280"/>
                      <a:pt x="1315" y="379"/>
                      <a:pt x="481" y="12"/>
                    </a:cubicBezTo>
                    <a:cubicBezTo>
                      <a:pt x="457" y="4"/>
                      <a:pt x="432" y="0"/>
                      <a:pt x="40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1180;p46">
                <a:extLst>
                  <a:ext uri="{FF2B5EF4-FFF2-40B4-BE49-F238E27FC236}">
                    <a16:creationId xmlns:a16="http://schemas.microsoft.com/office/drawing/2014/main" id="{0144CF13-601F-2719-435A-AD99ACE6EA8C}"/>
                  </a:ext>
                </a:extLst>
              </p:cNvPr>
              <p:cNvSpPr/>
              <p:nvPr/>
            </p:nvSpPr>
            <p:spPr>
              <a:xfrm>
                <a:off x="5537450" y="2754675"/>
                <a:ext cx="148475" cy="232325"/>
              </a:xfrm>
              <a:custGeom>
                <a:avLst/>
                <a:gdLst/>
                <a:ahLst/>
                <a:cxnLst/>
                <a:rect l="l" t="t" r="r" b="b"/>
                <a:pathLst>
                  <a:path w="5939" h="9293" extrusionOk="0">
                    <a:moveTo>
                      <a:pt x="4037" y="0"/>
                    </a:moveTo>
                    <a:cubicBezTo>
                      <a:pt x="3864" y="0"/>
                      <a:pt x="3699" y="197"/>
                      <a:pt x="3770" y="410"/>
                    </a:cubicBezTo>
                    <a:cubicBezTo>
                      <a:pt x="4571" y="1911"/>
                      <a:pt x="5038" y="3980"/>
                      <a:pt x="4237" y="5581"/>
                    </a:cubicBezTo>
                    <a:cubicBezTo>
                      <a:pt x="3870" y="6381"/>
                      <a:pt x="3203" y="6948"/>
                      <a:pt x="2503" y="7415"/>
                    </a:cubicBezTo>
                    <a:cubicBezTo>
                      <a:pt x="2102" y="7682"/>
                      <a:pt x="1702" y="7882"/>
                      <a:pt x="1268" y="8083"/>
                    </a:cubicBezTo>
                    <a:cubicBezTo>
                      <a:pt x="901" y="8249"/>
                      <a:pt x="401" y="8383"/>
                      <a:pt x="168" y="8716"/>
                    </a:cubicBezTo>
                    <a:cubicBezTo>
                      <a:pt x="1" y="8916"/>
                      <a:pt x="68" y="9250"/>
                      <a:pt x="368" y="9283"/>
                    </a:cubicBezTo>
                    <a:cubicBezTo>
                      <a:pt x="416" y="9290"/>
                      <a:pt x="464" y="9293"/>
                      <a:pt x="512" y="9293"/>
                    </a:cubicBezTo>
                    <a:cubicBezTo>
                      <a:pt x="958" y="9293"/>
                      <a:pt x="1377" y="9027"/>
                      <a:pt x="1769" y="8816"/>
                    </a:cubicBezTo>
                    <a:cubicBezTo>
                      <a:pt x="2236" y="8616"/>
                      <a:pt x="2703" y="8383"/>
                      <a:pt x="3103" y="8083"/>
                    </a:cubicBezTo>
                    <a:cubicBezTo>
                      <a:pt x="3937" y="7549"/>
                      <a:pt x="4704" y="6782"/>
                      <a:pt x="5104" y="5881"/>
                    </a:cubicBezTo>
                    <a:cubicBezTo>
                      <a:pt x="5938" y="3913"/>
                      <a:pt x="5371" y="1778"/>
                      <a:pt x="4237" y="110"/>
                    </a:cubicBezTo>
                    <a:cubicBezTo>
                      <a:pt x="4179" y="33"/>
                      <a:pt x="4107" y="0"/>
                      <a:pt x="403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1181;p46">
                <a:extLst>
                  <a:ext uri="{FF2B5EF4-FFF2-40B4-BE49-F238E27FC236}">
                    <a16:creationId xmlns:a16="http://schemas.microsoft.com/office/drawing/2014/main" id="{9296CF39-1125-C5F7-C613-5D055A06CC33}"/>
                  </a:ext>
                </a:extLst>
              </p:cNvPr>
              <p:cNvSpPr/>
              <p:nvPr/>
            </p:nvSpPr>
            <p:spPr>
              <a:xfrm>
                <a:off x="5817175" y="2585450"/>
                <a:ext cx="150625" cy="83800"/>
              </a:xfrm>
              <a:custGeom>
                <a:avLst/>
                <a:gdLst/>
                <a:ahLst/>
                <a:cxnLst/>
                <a:rect l="l" t="t" r="r" b="b"/>
                <a:pathLst>
                  <a:path w="6025" h="3352" extrusionOk="0">
                    <a:moveTo>
                      <a:pt x="262" y="1"/>
                    </a:moveTo>
                    <a:cubicBezTo>
                      <a:pt x="131" y="1"/>
                      <a:pt x="0" y="104"/>
                      <a:pt x="20" y="241"/>
                    </a:cubicBezTo>
                    <a:cubicBezTo>
                      <a:pt x="53" y="1075"/>
                      <a:pt x="320" y="1876"/>
                      <a:pt x="854" y="2509"/>
                    </a:cubicBezTo>
                    <a:cubicBezTo>
                      <a:pt x="1312" y="3028"/>
                      <a:pt x="2021" y="3352"/>
                      <a:pt x="2726" y="3352"/>
                    </a:cubicBezTo>
                    <a:cubicBezTo>
                      <a:pt x="2792" y="3352"/>
                      <a:pt x="2857" y="3349"/>
                      <a:pt x="2922" y="3343"/>
                    </a:cubicBezTo>
                    <a:cubicBezTo>
                      <a:pt x="3756" y="3243"/>
                      <a:pt x="4423" y="2743"/>
                      <a:pt x="4990" y="2176"/>
                    </a:cubicBezTo>
                    <a:cubicBezTo>
                      <a:pt x="5257" y="1876"/>
                      <a:pt x="5524" y="1575"/>
                      <a:pt x="5724" y="1208"/>
                    </a:cubicBezTo>
                    <a:cubicBezTo>
                      <a:pt x="5891" y="942"/>
                      <a:pt x="6024" y="441"/>
                      <a:pt x="5691" y="141"/>
                    </a:cubicBezTo>
                    <a:cubicBezTo>
                      <a:pt x="5632" y="82"/>
                      <a:pt x="5567" y="56"/>
                      <a:pt x="5501" y="56"/>
                    </a:cubicBezTo>
                    <a:cubicBezTo>
                      <a:pt x="5417" y="56"/>
                      <a:pt x="5332" y="99"/>
                      <a:pt x="5257" y="174"/>
                    </a:cubicBezTo>
                    <a:cubicBezTo>
                      <a:pt x="5090" y="374"/>
                      <a:pt x="5023" y="641"/>
                      <a:pt x="4857" y="875"/>
                    </a:cubicBezTo>
                    <a:cubicBezTo>
                      <a:pt x="4690" y="1142"/>
                      <a:pt x="4490" y="1342"/>
                      <a:pt x="4256" y="1542"/>
                    </a:cubicBezTo>
                    <a:cubicBezTo>
                      <a:pt x="3889" y="1942"/>
                      <a:pt x="3422" y="2376"/>
                      <a:pt x="2855" y="2409"/>
                    </a:cubicBezTo>
                    <a:cubicBezTo>
                      <a:pt x="2793" y="2416"/>
                      <a:pt x="2732" y="2419"/>
                      <a:pt x="2672" y="2419"/>
                    </a:cubicBezTo>
                    <a:cubicBezTo>
                      <a:pt x="1479" y="2419"/>
                      <a:pt x="741" y="1191"/>
                      <a:pt x="487" y="174"/>
                    </a:cubicBezTo>
                    <a:cubicBezTo>
                      <a:pt x="446" y="51"/>
                      <a:pt x="354" y="1"/>
                      <a:pt x="26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1182;p46">
                <a:extLst>
                  <a:ext uri="{FF2B5EF4-FFF2-40B4-BE49-F238E27FC236}">
                    <a16:creationId xmlns:a16="http://schemas.microsoft.com/office/drawing/2014/main" id="{555AAE1C-FEDD-D7E0-D6BF-66B6418684FF}"/>
                  </a:ext>
                </a:extLst>
              </p:cNvPr>
              <p:cNvSpPr/>
              <p:nvPr/>
            </p:nvSpPr>
            <p:spPr>
              <a:xfrm>
                <a:off x="5877700" y="2556100"/>
                <a:ext cx="60075" cy="45600"/>
              </a:xfrm>
              <a:custGeom>
                <a:avLst/>
                <a:gdLst/>
                <a:ahLst/>
                <a:cxnLst/>
                <a:rect l="l" t="t" r="r" b="b"/>
                <a:pathLst>
                  <a:path w="2403" h="1824" extrusionOk="0">
                    <a:moveTo>
                      <a:pt x="2133" y="0"/>
                    </a:moveTo>
                    <a:cubicBezTo>
                      <a:pt x="2111" y="0"/>
                      <a:pt x="2088" y="4"/>
                      <a:pt x="2069" y="14"/>
                    </a:cubicBezTo>
                    <a:cubicBezTo>
                      <a:pt x="1969" y="47"/>
                      <a:pt x="1935" y="47"/>
                      <a:pt x="1902" y="147"/>
                    </a:cubicBezTo>
                    <a:cubicBezTo>
                      <a:pt x="1835" y="181"/>
                      <a:pt x="1802" y="281"/>
                      <a:pt x="1769" y="314"/>
                    </a:cubicBezTo>
                    <a:cubicBezTo>
                      <a:pt x="1769" y="314"/>
                      <a:pt x="1769" y="348"/>
                      <a:pt x="1735" y="348"/>
                    </a:cubicBezTo>
                    <a:cubicBezTo>
                      <a:pt x="1668" y="381"/>
                      <a:pt x="1635" y="481"/>
                      <a:pt x="1602" y="514"/>
                    </a:cubicBezTo>
                    <a:lnTo>
                      <a:pt x="1602" y="548"/>
                    </a:lnTo>
                    <a:cubicBezTo>
                      <a:pt x="1602" y="548"/>
                      <a:pt x="1602" y="614"/>
                      <a:pt x="1568" y="614"/>
                    </a:cubicBezTo>
                    <a:cubicBezTo>
                      <a:pt x="1502" y="648"/>
                      <a:pt x="1468" y="681"/>
                      <a:pt x="1468" y="715"/>
                    </a:cubicBezTo>
                    <a:lnTo>
                      <a:pt x="1402" y="815"/>
                    </a:lnTo>
                    <a:lnTo>
                      <a:pt x="1335" y="848"/>
                    </a:lnTo>
                    <a:lnTo>
                      <a:pt x="1302" y="848"/>
                    </a:lnTo>
                    <a:cubicBezTo>
                      <a:pt x="1235" y="881"/>
                      <a:pt x="1135" y="981"/>
                      <a:pt x="1035" y="1015"/>
                    </a:cubicBezTo>
                    <a:cubicBezTo>
                      <a:pt x="1001" y="1048"/>
                      <a:pt x="968" y="1048"/>
                      <a:pt x="935" y="1115"/>
                    </a:cubicBezTo>
                    <a:cubicBezTo>
                      <a:pt x="868" y="1115"/>
                      <a:pt x="868" y="1115"/>
                      <a:pt x="835" y="1148"/>
                    </a:cubicBezTo>
                    <a:cubicBezTo>
                      <a:pt x="801" y="1148"/>
                      <a:pt x="768" y="1182"/>
                      <a:pt x="701" y="1182"/>
                    </a:cubicBezTo>
                    <a:lnTo>
                      <a:pt x="301" y="1182"/>
                    </a:lnTo>
                    <a:cubicBezTo>
                      <a:pt x="134" y="1182"/>
                      <a:pt x="1" y="1348"/>
                      <a:pt x="1" y="1482"/>
                    </a:cubicBezTo>
                    <a:cubicBezTo>
                      <a:pt x="1" y="1649"/>
                      <a:pt x="101" y="1815"/>
                      <a:pt x="267" y="1815"/>
                    </a:cubicBezTo>
                    <a:cubicBezTo>
                      <a:pt x="342" y="1820"/>
                      <a:pt x="417" y="1823"/>
                      <a:pt x="492" y="1823"/>
                    </a:cubicBezTo>
                    <a:cubicBezTo>
                      <a:pt x="924" y="1823"/>
                      <a:pt x="1366" y="1733"/>
                      <a:pt x="1735" y="1448"/>
                    </a:cubicBezTo>
                    <a:cubicBezTo>
                      <a:pt x="1935" y="1248"/>
                      <a:pt x="2135" y="1048"/>
                      <a:pt x="2269" y="815"/>
                    </a:cubicBezTo>
                    <a:lnTo>
                      <a:pt x="2402" y="414"/>
                    </a:lnTo>
                    <a:cubicBezTo>
                      <a:pt x="2402" y="314"/>
                      <a:pt x="2402" y="181"/>
                      <a:pt x="2269" y="47"/>
                    </a:cubicBezTo>
                    <a:cubicBezTo>
                      <a:pt x="2245" y="24"/>
                      <a:pt x="2188" y="0"/>
                      <a:pt x="213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1183;p46">
                <a:extLst>
                  <a:ext uri="{FF2B5EF4-FFF2-40B4-BE49-F238E27FC236}">
                    <a16:creationId xmlns:a16="http://schemas.microsoft.com/office/drawing/2014/main" id="{2A601656-1F59-EB15-9AF9-C0710677335E}"/>
                  </a:ext>
                </a:extLst>
              </p:cNvPr>
              <p:cNvSpPr/>
              <p:nvPr/>
            </p:nvSpPr>
            <p:spPr>
              <a:xfrm>
                <a:off x="5721475" y="2689600"/>
                <a:ext cx="307625" cy="119525"/>
              </a:xfrm>
              <a:custGeom>
                <a:avLst/>
                <a:gdLst/>
                <a:ahLst/>
                <a:cxnLst/>
                <a:rect l="l" t="t" r="r" b="b"/>
                <a:pathLst>
                  <a:path w="12305" h="4781" extrusionOk="0">
                    <a:moveTo>
                      <a:pt x="292" y="0"/>
                    </a:moveTo>
                    <a:cubicBezTo>
                      <a:pt x="149" y="0"/>
                      <a:pt x="1" y="134"/>
                      <a:pt x="45" y="311"/>
                    </a:cubicBezTo>
                    <a:cubicBezTo>
                      <a:pt x="979" y="2613"/>
                      <a:pt x="3014" y="4281"/>
                      <a:pt x="5482" y="4681"/>
                    </a:cubicBezTo>
                    <a:cubicBezTo>
                      <a:pt x="5886" y="4747"/>
                      <a:pt x="6298" y="4780"/>
                      <a:pt x="6710" y="4780"/>
                    </a:cubicBezTo>
                    <a:cubicBezTo>
                      <a:pt x="7558" y="4780"/>
                      <a:pt x="8411" y="4639"/>
                      <a:pt x="9218" y="4348"/>
                    </a:cubicBezTo>
                    <a:cubicBezTo>
                      <a:pt x="9819" y="4147"/>
                      <a:pt x="10386" y="3847"/>
                      <a:pt x="10920" y="3514"/>
                    </a:cubicBezTo>
                    <a:cubicBezTo>
                      <a:pt x="11387" y="3180"/>
                      <a:pt x="12020" y="2713"/>
                      <a:pt x="12221" y="2179"/>
                    </a:cubicBezTo>
                    <a:cubicBezTo>
                      <a:pt x="12305" y="2011"/>
                      <a:pt x="12200" y="1748"/>
                      <a:pt x="12006" y="1748"/>
                    </a:cubicBezTo>
                    <a:cubicBezTo>
                      <a:pt x="11969" y="1748"/>
                      <a:pt x="11929" y="1758"/>
                      <a:pt x="11887" y="1779"/>
                    </a:cubicBezTo>
                    <a:cubicBezTo>
                      <a:pt x="11420" y="1979"/>
                      <a:pt x="11020" y="2380"/>
                      <a:pt x="10553" y="2680"/>
                    </a:cubicBezTo>
                    <a:cubicBezTo>
                      <a:pt x="10052" y="3013"/>
                      <a:pt x="9552" y="3280"/>
                      <a:pt x="9018" y="3480"/>
                    </a:cubicBezTo>
                    <a:cubicBezTo>
                      <a:pt x="8286" y="3740"/>
                      <a:pt x="7487" y="3900"/>
                      <a:pt x="6681" y="3900"/>
                    </a:cubicBezTo>
                    <a:cubicBezTo>
                      <a:pt x="6348" y="3900"/>
                      <a:pt x="6014" y="3872"/>
                      <a:pt x="5683" y="3814"/>
                    </a:cubicBezTo>
                    <a:cubicBezTo>
                      <a:pt x="3514" y="3480"/>
                      <a:pt x="1546" y="2013"/>
                      <a:pt x="479" y="111"/>
                    </a:cubicBezTo>
                    <a:cubicBezTo>
                      <a:pt x="434" y="33"/>
                      <a:pt x="364" y="0"/>
                      <a:pt x="29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1184;p46">
                <a:extLst>
                  <a:ext uri="{FF2B5EF4-FFF2-40B4-BE49-F238E27FC236}">
                    <a16:creationId xmlns:a16="http://schemas.microsoft.com/office/drawing/2014/main" id="{D9E39B83-05E6-75D1-08F2-71E67A5CED1C}"/>
                  </a:ext>
                </a:extLst>
              </p:cNvPr>
              <p:cNvSpPr/>
              <p:nvPr/>
            </p:nvSpPr>
            <p:spPr>
              <a:xfrm>
                <a:off x="6032825" y="2685575"/>
                <a:ext cx="29200" cy="48625"/>
              </a:xfrm>
              <a:custGeom>
                <a:avLst/>
                <a:gdLst/>
                <a:ahLst/>
                <a:cxnLst/>
                <a:rect l="l" t="t" r="r" b="b"/>
                <a:pathLst>
                  <a:path w="1168" h="1945" extrusionOk="0">
                    <a:moveTo>
                      <a:pt x="831" y="0"/>
                    </a:moveTo>
                    <a:cubicBezTo>
                      <a:pt x="796" y="0"/>
                      <a:pt x="762" y="11"/>
                      <a:pt x="734" y="39"/>
                    </a:cubicBezTo>
                    <a:lnTo>
                      <a:pt x="667" y="105"/>
                    </a:lnTo>
                    <a:cubicBezTo>
                      <a:pt x="644" y="129"/>
                      <a:pt x="637" y="153"/>
                      <a:pt x="635" y="153"/>
                    </a:cubicBezTo>
                    <a:cubicBezTo>
                      <a:pt x="634" y="153"/>
                      <a:pt x="634" y="149"/>
                      <a:pt x="634" y="139"/>
                    </a:cubicBezTo>
                    <a:cubicBezTo>
                      <a:pt x="600" y="172"/>
                      <a:pt x="600" y="206"/>
                      <a:pt x="600" y="306"/>
                    </a:cubicBezTo>
                    <a:cubicBezTo>
                      <a:pt x="600" y="372"/>
                      <a:pt x="567" y="439"/>
                      <a:pt x="567" y="472"/>
                    </a:cubicBezTo>
                    <a:lnTo>
                      <a:pt x="567" y="506"/>
                    </a:lnTo>
                    <a:cubicBezTo>
                      <a:pt x="567" y="539"/>
                      <a:pt x="500" y="606"/>
                      <a:pt x="500" y="673"/>
                    </a:cubicBezTo>
                    <a:cubicBezTo>
                      <a:pt x="500" y="706"/>
                      <a:pt x="500" y="773"/>
                      <a:pt x="467" y="773"/>
                    </a:cubicBezTo>
                    <a:lnTo>
                      <a:pt x="467" y="806"/>
                    </a:lnTo>
                    <a:cubicBezTo>
                      <a:pt x="434" y="939"/>
                      <a:pt x="400" y="1039"/>
                      <a:pt x="300" y="1173"/>
                    </a:cubicBezTo>
                    <a:cubicBezTo>
                      <a:pt x="300" y="1173"/>
                      <a:pt x="300" y="1206"/>
                      <a:pt x="267" y="1206"/>
                    </a:cubicBezTo>
                    <a:lnTo>
                      <a:pt x="267" y="1273"/>
                    </a:lnTo>
                    <a:cubicBezTo>
                      <a:pt x="267" y="1273"/>
                      <a:pt x="267" y="1306"/>
                      <a:pt x="234" y="1306"/>
                    </a:cubicBezTo>
                    <a:cubicBezTo>
                      <a:pt x="167" y="1340"/>
                      <a:pt x="133" y="1440"/>
                      <a:pt x="100" y="1473"/>
                    </a:cubicBezTo>
                    <a:cubicBezTo>
                      <a:pt x="0" y="1607"/>
                      <a:pt x="0" y="1740"/>
                      <a:pt x="133" y="1873"/>
                    </a:cubicBezTo>
                    <a:cubicBezTo>
                      <a:pt x="195" y="1920"/>
                      <a:pt x="264" y="1945"/>
                      <a:pt x="334" y="1945"/>
                    </a:cubicBezTo>
                    <a:cubicBezTo>
                      <a:pt x="414" y="1945"/>
                      <a:pt x="496" y="1912"/>
                      <a:pt x="567" y="1840"/>
                    </a:cubicBezTo>
                    <a:cubicBezTo>
                      <a:pt x="767" y="1640"/>
                      <a:pt x="934" y="1373"/>
                      <a:pt x="1067" y="1073"/>
                    </a:cubicBezTo>
                    <a:cubicBezTo>
                      <a:pt x="1101" y="1006"/>
                      <a:pt x="1101" y="906"/>
                      <a:pt x="1134" y="839"/>
                    </a:cubicBezTo>
                    <a:cubicBezTo>
                      <a:pt x="1168" y="773"/>
                      <a:pt x="1168" y="673"/>
                      <a:pt x="1168" y="606"/>
                    </a:cubicBezTo>
                    <a:cubicBezTo>
                      <a:pt x="1101" y="439"/>
                      <a:pt x="1134" y="172"/>
                      <a:pt x="967" y="39"/>
                    </a:cubicBezTo>
                    <a:cubicBezTo>
                      <a:pt x="929" y="20"/>
                      <a:pt x="879" y="0"/>
                      <a:pt x="831" y="0"/>
                    </a:cubicBezTo>
                    <a:close/>
                  </a:path>
                </a:pathLst>
              </a:custGeom>
              <a:solidFill>
                <a:srgbClr val="79CCB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1185;p46">
                <a:extLst>
                  <a:ext uri="{FF2B5EF4-FFF2-40B4-BE49-F238E27FC236}">
                    <a16:creationId xmlns:a16="http://schemas.microsoft.com/office/drawing/2014/main" id="{EF8E4E66-00E3-841D-83FA-38E1229B1235}"/>
                  </a:ext>
                </a:extLst>
              </p:cNvPr>
              <p:cNvSpPr/>
              <p:nvPr/>
            </p:nvSpPr>
            <p:spPr>
              <a:xfrm>
                <a:off x="5692925" y="2331950"/>
                <a:ext cx="174800" cy="189700"/>
              </a:xfrm>
              <a:custGeom>
                <a:avLst/>
                <a:gdLst/>
                <a:ahLst/>
                <a:cxnLst/>
                <a:rect l="l" t="t" r="r" b="b"/>
                <a:pathLst>
                  <a:path w="6992" h="7588" extrusionOk="0">
                    <a:moveTo>
                      <a:pt x="6285" y="1"/>
                    </a:moveTo>
                    <a:cubicBezTo>
                      <a:pt x="6010" y="1"/>
                      <a:pt x="5738" y="58"/>
                      <a:pt x="5490" y="140"/>
                    </a:cubicBezTo>
                    <a:cubicBezTo>
                      <a:pt x="5023" y="207"/>
                      <a:pt x="4590" y="407"/>
                      <a:pt x="4189" y="607"/>
                    </a:cubicBezTo>
                    <a:cubicBezTo>
                      <a:pt x="3355" y="1008"/>
                      <a:pt x="2655" y="1575"/>
                      <a:pt x="2054" y="2242"/>
                    </a:cubicBezTo>
                    <a:cubicBezTo>
                      <a:pt x="820" y="3643"/>
                      <a:pt x="186" y="5444"/>
                      <a:pt x="20" y="7312"/>
                    </a:cubicBezTo>
                    <a:cubicBezTo>
                      <a:pt x="1" y="7482"/>
                      <a:pt x="131" y="7587"/>
                      <a:pt x="259" y="7587"/>
                    </a:cubicBezTo>
                    <a:cubicBezTo>
                      <a:pt x="359" y="7587"/>
                      <a:pt x="458" y="7524"/>
                      <a:pt x="487" y="7379"/>
                    </a:cubicBezTo>
                    <a:cubicBezTo>
                      <a:pt x="820" y="5778"/>
                      <a:pt x="1487" y="4110"/>
                      <a:pt x="2621" y="2842"/>
                    </a:cubicBezTo>
                    <a:cubicBezTo>
                      <a:pt x="3155" y="2209"/>
                      <a:pt x="3789" y="1708"/>
                      <a:pt x="4523" y="1308"/>
                    </a:cubicBezTo>
                    <a:cubicBezTo>
                      <a:pt x="4890" y="1108"/>
                      <a:pt x="5290" y="941"/>
                      <a:pt x="5657" y="808"/>
                    </a:cubicBezTo>
                    <a:cubicBezTo>
                      <a:pt x="6024" y="674"/>
                      <a:pt x="6491" y="641"/>
                      <a:pt x="6858" y="474"/>
                    </a:cubicBezTo>
                    <a:cubicBezTo>
                      <a:pt x="6991" y="407"/>
                      <a:pt x="6991" y="107"/>
                      <a:pt x="6791" y="74"/>
                    </a:cubicBezTo>
                    <a:cubicBezTo>
                      <a:pt x="6626" y="23"/>
                      <a:pt x="6455" y="1"/>
                      <a:pt x="628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54" name="Google Shape;1186;p46">
              <a:extLst>
                <a:ext uri="{FF2B5EF4-FFF2-40B4-BE49-F238E27FC236}">
                  <a16:creationId xmlns:a16="http://schemas.microsoft.com/office/drawing/2014/main" id="{43D2B59A-8813-4699-97C1-D0899600E4FD}"/>
                </a:ext>
              </a:extLst>
            </p:cNvPr>
            <p:cNvGrpSpPr/>
            <p:nvPr/>
          </p:nvGrpSpPr>
          <p:grpSpPr>
            <a:xfrm>
              <a:off x="536849" y="3549977"/>
              <a:ext cx="196995" cy="333016"/>
              <a:chOff x="2771475" y="2690675"/>
              <a:chExt cx="147650" cy="249600"/>
            </a:xfrm>
          </p:grpSpPr>
          <p:sp>
            <p:nvSpPr>
              <p:cNvPr id="455" name="Google Shape;1187;p46">
                <a:extLst>
                  <a:ext uri="{FF2B5EF4-FFF2-40B4-BE49-F238E27FC236}">
                    <a16:creationId xmlns:a16="http://schemas.microsoft.com/office/drawing/2014/main" id="{3BA927BE-2E55-302F-FFDB-D927676BCDAD}"/>
                  </a:ext>
                </a:extLst>
              </p:cNvPr>
              <p:cNvSpPr/>
              <p:nvPr/>
            </p:nvSpPr>
            <p:spPr>
              <a:xfrm>
                <a:off x="2771475" y="2873475"/>
                <a:ext cx="74125" cy="66800"/>
              </a:xfrm>
              <a:custGeom>
                <a:avLst/>
                <a:gdLst/>
                <a:ahLst/>
                <a:cxnLst/>
                <a:rect l="l" t="t" r="r" b="b"/>
                <a:pathLst>
                  <a:path w="2965" h="2672" extrusionOk="0">
                    <a:moveTo>
                      <a:pt x="1583" y="0"/>
                    </a:moveTo>
                    <a:cubicBezTo>
                      <a:pt x="1355" y="0"/>
                      <a:pt x="1126" y="60"/>
                      <a:pt x="929" y="188"/>
                    </a:cubicBezTo>
                    <a:cubicBezTo>
                      <a:pt x="917" y="188"/>
                      <a:pt x="917" y="200"/>
                      <a:pt x="893" y="224"/>
                    </a:cubicBezTo>
                    <a:cubicBezTo>
                      <a:pt x="857" y="224"/>
                      <a:pt x="810" y="236"/>
                      <a:pt x="750" y="236"/>
                    </a:cubicBezTo>
                    <a:cubicBezTo>
                      <a:pt x="512" y="283"/>
                      <a:pt x="286" y="355"/>
                      <a:pt x="155" y="557"/>
                    </a:cubicBezTo>
                    <a:cubicBezTo>
                      <a:pt x="60" y="712"/>
                      <a:pt x="36" y="902"/>
                      <a:pt x="36" y="1069"/>
                    </a:cubicBezTo>
                    <a:cubicBezTo>
                      <a:pt x="0" y="1498"/>
                      <a:pt x="203" y="1986"/>
                      <a:pt x="524" y="2283"/>
                    </a:cubicBezTo>
                    <a:cubicBezTo>
                      <a:pt x="780" y="2523"/>
                      <a:pt x="1129" y="2671"/>
                      <a:pt x="1482" y="2671"/>
                    </a:cubicBezTo>
                    <a:cubicBezTo>
                      <a:pt x="1636" y="2671"/>
                      <a:pt x="1792" y="2643"/>
                      <a:pt x="1941" y="2581"/>
                    </a:cubicBezTo>
                    <a:cubicBezTo>
                      <a:pt x="2179" y="2498"/>
                      <a:pt x="2405" y="2367"/>
                      <a:pt x="2560" y="2164"/>
                    </a:cubicBezTo>
                    <a:cubicBezTo>
                      <a:pt x="2762" y="1926"/>
                      <a:pt x="2881" y="1676"/>
                      <a:pt x="2905" y="1367"/>
                    </a:cubicBezTo>
                    <a:cubicBezTo>
                      <a:pt x="2965" y="890"/>
                      <a:pt x="2667" y="426"/>
                      <a:pt x="2262" y="188"/>
                    </a:cubicBezTo>
                    <a:cubicBezTo>
                      <a:pt x="2061" y="66"/>
                      <a:pt x="1823" y="0"/>
                      <a:pt x="158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1188;p46">
                <a:extLst>
                  <a:ext uri="{FF2B5EF4-FFF2-40B4-BE49-F238E27FC236}">
                    <a16:creationId xmlns:a16="http://schemas.microsoft.com/office/drawing/2014/main" id="{23BCB7EE-6252-CD06-90D3-220757A026F4}"/>
                  </a:ext>
                </a:extLst>
              </p:cNvPr>
              <p:cNvSpPr/>
              <p:nvPr/>
            </p:nvSpPr>
            <p:spPr>
              <a:xfrm>
                <a:off x="2772950" y="2690675"/>
                <a:ext cx="69075" cy="75925"/>
              </a:xfrm>
              <a:custGeom>
                <a:avLst/>
                <a:gdLst/>
                <a:ahLst/>
                <a:cxnLst/>
                <a:rect l="l" t="t" r="r" b="b"/>
                <a:pathLst>
                  <a:path w="2763" h="3037" extrusionOk="0">
                    <a:moveTo>
                      <a:pt x="1255" y="1"/>
                    </a:moveTo>
                    <a:cubicBezTo>
                      <a:pt x="1155" y="1"/>
                      <a:pt x="1054" y="12"/>
                      <a:pt x="953" y="35"/>
                    </a:cubicBezTo>
                    <a:cubicBezTo>
                      <a:pt x="560" y="118"/>
                      <a:pt x="263" y="452"/>
                      <a:pt x="108" y="821"/>
                    </a:cubicBezTo>
                    <a:cubicBezTo>
                      <a:pt x="1" y="1118"/>
                      <a:pt x="24" y="1475"/>
                      <a:pt x="203" y="1761"/>
                    </a:cubicBezTo>
                    <a:cubicBezTo>
                      <a:pt x="203" y="1833"/>
                      <a:pt x="203" y="1916"/>
                      <a:pt x="215" y="1999"/>
                    </a:cubicBezTo>
                    <a:cubicBezTo>
                      <a:pt x="274" y="2333"/>
                      <a:pt x="513" y="2618"/>
                      <a:pt x="775" y="2833"/>
                    </a:cubicBezTo>
                    <a:cubicBezTo>
                      <a:pt x="972" y="2973"/>
                      <a:pt x="1193" y="3036"/>
                      <a:pt x="1412" y="3036"/>
                    </a:cubicBezTo>
                    <a:cubicBezTo>
                      <a:pt x="1879" y="3036"/>
                      <a:pt x="2338" y="2750"/>
                      <a:pt x="2549" y="2321"/>
                    </a:cubicBezTo>
                    <a:cubicBezTo>
                      <a:pt x="2715" y="1964"/>
                      <a:pt x="2763" y="1606"/>
                      <a:pt x="2703" y="1225"/>
                    </a:cubicBezTo>
                    <a:cubicBezTo>
                      <a:pt x="2644" y="868"/>
                      <a:pt x="2418" y="535"/>
                      <a:pt x="2132" y="309"/>
                    </a:cubicBezTo>
                    <a:cubicBezTo>
                      <a:pt x="1870" y="110"/>
                      <a:pt x="1568" y="1"/>
                      <a:pt x="125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1189;p46">
                <a:extLst>
                  <a:ext uri="{FF2B5EF4-FFF2-40B4-BE49-F238E27FC236}">
                    <a16:creationId xmlns:a16="http://schemas.microsoft.com/office/drawing/2014/main" id="{A84525AC-E4F4-A10B-D60B-91EA713B1C40}"/>
                  </a:ext>
                </a:extLst>
              </p:cNvPr>
              <p:cNvSpPr/>
              <p:nvPr/>
            </p:nvSpPr>
            <p:spPr>
              <a:xfrm>
                <a:off x="2862550" y="2745725"/>
                <a:ext cx="56575" cy="38625"/>
              </a:xfrm>
              <a:custGeom>
                <a:avLst/>
                <a:gdLst/>
                <a:ahLst/>
                <a:cxnLst/>
                <a:rect l="l" t="t" r="r" b="b"/>
                <a:pathLst>
                  <a:path w="2263" h="1545" extrusionOk="0">
                    <a:moveTo>
                      <a:pt x="1135" y="0"/>
                    </a:moveTo>
                    <a:cubicBezTo>
                      <a:pt x="1031" y="0"/>
                      <a:pt x="922" y="22"/>
                      <a:pt x="810" y="71"/>
                    </a:cubicBezTo>
                    <a:cubicBezTo>
                      <a:pt x="1" y="425"/>
                      <a:pt x="446" y="1544"/>
                      <a:pt x="1146" y="1544"/>
                    </a:cubicBezTo>
                    <a:cubicBezTo>
                      <a:pt x="1270" y="1544"/>
                      <a:pt x="1402" y="1509"/>
                      <a:pt x="1536" y="1428"/>
                    </a:cubicBezTo>
                    <a:cubicBezTo>
                      <a:pt x="2262" y="1003"/>
                      <a:pt x="1832" y="0"/>
                      <a:pt x="113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73808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p:cTn id="7" dur="500" fill="hold"/>
                                        <p:tgtEl>
                                          <p:spTgt spid="225"/>
                                        </p:tgtEl>
                                        <p:attrNameLst>
                                          <p:attrName>ppt_w</p:attrName>
                                        </p:attrNameLst>
                                      </p:cBhvr>
                                      <p:tavLst>
                                        <p:tav tm="0">
                                          <p:val>
                                            <p:fltVal val="0"/>
                                          </p:val>
                                        </p:tav>
                                        <p:tav tm="100000">
                                          <p:val>
                                            <p:strVal val="#ppt_w"/>
                                          </p:val>
                                        </p:tav>
                                      </p:tavLst>
                                    </p:anim>
                                    <p:anim calcmode="lin" valueType="num">
                                      <p:cBhvr>
                                        <p:cTn id="8" dur="500" fill="hold"/>
                                        <p:tgtEl>
                                          <p:spTgt spid="225"/>
                                        </p:tgtEl>
                                        <p:attrNameLst>
                                          <p:attrName>ppt_h</p:attrName>
                                        </p:attrNameLst>
                                      </p:cBhvr>
                                      <p:tavLst>
                                        <p:tav tm="0">
                                          <p:val>
                                            <p:fltVal val="0"/>
                                          </p:val>
                                        </p:tav>
                                        <p:tav tm="100000">
                                          <p:val>
                                            <p:strVal val="#ppt_h"/>
                                          </p:val>
                                        </p:tav>
                                      </p:tavLst>
                                    </p:anim>
                                    <p:animEffect transition="in" filter="fade">
                                      <p:cBhvr>
                                        <p:cTn id="9" dur="500"/>
                                        <p:tgtEl>
                                          <p:spTgt spid="225"/>
                                        </p:tgtEl>
                                      </p:cBhvr>
                                    </p:animEffect>
                                  </p:childTnLst>
                                </p:cTn>
                              </p:par>
                              <p:par>
                                <p:cTn id="10" presetID="53" presetClass="entr" presetSubtype="16" fill="hold" nodeType="withEffect">
                                  <p:stCondLst>
                                    <p:cond delay="0"/>
                                  </p:stCondLst>
                                  <p:childTnLst>
                                    <p:set>
                                      <p:cBhvr>
                                        <p:cTn id="11" dur="1" fill="hold">
                                          <p:stCondLst>
                                            <p:cond delay="0"/>
                                          </p:stCondLst>
                                        </p:cTn>
                                        <p:tgtEl>
                                          <p:spTgt spid="241"/>
                                        </p:tgtEl>
                                        <p:attrNameLst>
                                          <p:attrName>style.visibility</p:attrName>
                                        </p:attrNameLst>
                                      </p:cBhvr>
                                      <p:to>
                                        <p:strVal val="visible"/>
                                      </p:to>
                                    </p:set>
                                    <p:anim calcmode="lin" valueType="num">
                                      <p:cBhvr>
                                        <p:cTn id="12" dur="500" fill="hold"/>
                                        <p:tgtEl>
                                          <p:spTgt spid="241"/>
                                        </p:tgtEl>
                                        <p:attrNameLst>
                                          <p:attrName>ppt_w</p:attrName>
                                        </p:attrNameLst>
                                      </p:cBhvr>
                                      <p:tavLst>
                                        <p:tav tm="0">
                                          <p:val>
                                            <p:fltVal val="0"/>
                                          </p:val>
                                        </p:tav>
                                        <p:tav tm="100000">
                                          <p:val>
                                            <p:strVal val="#ppt_w"/>
                                          </p:val>
                                        </p:tav>
                                      </p:tavLst>
                                    </p:anim>
                                    <p:anim calcmode="lin" valueType="num">
                                      <p:cBhvr>
                                        <p:cTn id="13" dur="500" fill="hold"/>
                                        <p:tgtEl>
                                          <p:spTgt spid="241"/>
                                        </p:tgtEl>
                                        <p:attrNameLst>
                                          <p:attrName>ppt_h</p:attrName>
                                        </p:attrNameLst>
                                      </p:cBhvr>
                                      <p:tavLst>
                                        <p:tav tm="0">
                                          <p:val>
                                            <p:fltVal val="0"/>
                                          </p:val>
                                        </p:tav>
                                        <p:tav tm="100000">
                                          <p:val>
                                            <p:strVal val="#ppt_h"/>
                                          </p:val>
                                        </p:tav>
                                      </p:tavLst>
                                    </p:anim>
                                    <p:animEffect transition="in" filter="fade">
                                      <p:cBhvr>
                                        <p:cTn id="14" dur="500"/>
                                        <p:tgtEl>
                                          <p:spTgt spid="241"/>
                                        </p:tgtEl>
                                      </p:cBhvr>
                                    </p:animEffect>
                                  </p:childTnLst>
                                </p:cTn>
                              </p:par>
                              <p:par>
                                <p:cTn id="15" presetID="53" presetClass="entr" presetSubtype="16"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p:cTn id="17" dur="500" fill="hold"/>
                                        <p:tgtEl>
                                          <p:spTgt spid="249"/>
                                        </p:tgtEl>
                                        <p:attrNameLst>
                                          <p:attrName>ppt_w</p:attrName>
                                        </p:attrNameLst>
                                      </p:cBhvr>
                                      <p:tavLst>
                                        <p:tav tm="0">
                                          <p:val>
                                            <p:fltVal val="0"/>
                                          </p:val>
                                        </p:tav>
                                        <p:tav tm="100000">
                                          <p:val>
                                            <p:strVal val="#ppt_w"/>
                                          </p:val>
                                        </p:tav>
                                      </p:tavLst>
                                    </p:anim>
                                    <p:anim calcmode="lin" valueType="num">
                                      <p:cBhvr>
                                        <p:cTn id="18" dur="500" fill="hold"/>
                                        <p:tgtEl>
                                          <p:spTgt spid="249"/>
                                        </p:tgtEl>
                                        <p:attrNameLst>
                                          <p:attrName>ppt_h</p:attrName>
                                        </p:attrNameLst>
                                      </p:cBhvr>
                                      <p:tavLst>
                                        <p:tav tm="0">
                                          <p:val>
                                            <p:fltVal val="0"/>
                                          </p:val>
                                        </p:tav>
                                        <p:tav tm="100000">
                                          <p:val>
                                            <p:strVal val="#ppt_h"/>
                                          </p:val>
                                        </p:tav>
                                      </p:tavLst>
                                    </p:anim>
                                    <p:animEffect transition="in" filter="fade">
                                      <p:cBhvr>
                                        <p:cTn id="19" dur="500"/>
                                        <p:tgtEl>
                                          <p:spTgt spid="249"/>
                                        </p:tgtEl>
                                      </p:cBhvr>
                                    </p:animEffect>
                                  </p:childTnLst>
                                </p:cTn>
                              </p:par>
                              <p:par>
                                <p:cTn id="20" presetID="53" presetClass="entr" presetSubtype="16" fill="hold" nodeType="withEffect">
                                  <p:stCondLst>
                                    <p:cond delay="0"/>
                                  </p:stCondLst>
                                  <p:childTnLst>
                                    <p:set>
                                      <p:cBhvr>
                                        <p:cTn id="21" dur="1" fill="hold">
                                          <p:stCondLst>
                                            <p:cond delay="0"/>
                                          </p:stCondLst>
                                        </p:cTn>
                                        <p:tgtEl>
                                          <p:spTgt spid="272"/>
                                        </p:tgtEl>
                                        <p:attrNameLst>
                                          <p:attrName>style.visibility</p:attrName>
                                        </p:attrNameLst>
                                      </p:cBhvr>
                                      <p:to>
                                        <p:strVal val="visible"/>
                                      </p:to>
                                    </p:set>
                                    <p:anim calcmode="lin" valueType="num">
                                      <p:cBhvr>
                                        <p:cTn id="22" dur="500" fill="hold"/>
                                        <p:tgtEl>
                                          <p:spTgt spid="272"/>
                                        </p:tgtEl>
                                        <p:attrNameLst>
                                          <p:attrName>ppt_w</p:attrName>
                                        </p:attrNameLst>
                                      </p:cBhvr>
                                      <p:tavLst>
                                        <p:tav tm="0">
                                          <p:val>
                                            <p:fltVal val="0"/>
                                          </p:val>
                                        </p:tav>
                                        <p:tav tm="100000">
                                          <p:val>
                                            <p:strVal val="#ppt_w"/>
                                          </p:val>
                                        </p:tav>
                                      </p:tavLst>
                                    </p:anim>
                                    <p:anim calcmode="lin" valueType="num">
                                      <p:cBhvr>
                                        <p:cTn id="23" dur="500" fill="hold"/>
                                        <p:tgtEl>
                                          <p:spTgt spid="272"/>
                                        </p:tgtEl>
                                        <p:attrNameLst>
                                          <p:attrName>ppt_h</p:attrName>
                                        </p:attrNameLst>
                                      </p:cBhvr>
                                      <p:tavLst>
                                        <p:tav tm="0">
                                          <p:val>
                                            <p:fltVal val="0"/>
                                          </p:val>
                                        </p:tav>
                                        <p:tav tm="100000">
                                          <p:val>
                                            <p:strVal val="#ppt_h"/>
                                          </p:val>
                                        </p:tav>
                                      </p:tavLst>
                                    </p:anim>
                                    <p:animEffect transition="in" filter="fade">
                                      <p:cBhvr>
                                        <p:cTn id="24" dur="500"/>
                                        <p:tgtEl>
                                          <p:spTgt spid="272"/>
                                        </p:tgtEl>
                                      </p:cBhvr>
                                    </p:animEffect>
                                  </p:childTnLst>
                                </p:cTn>
                              </p:par>
                              <p:par>
                                <p:cTn id="25" presetID="53" presetClass="entr" presetSubtype="16" fill="hold" nodeType="withEffect">
                                  <p:stCondLst>
                                    <p:cond delay="0"/>
                                  </p:stCondLst>
                                  <p:childTnLst>
                                    <p:set>
                                      <p:cBhvr>
                                        <p:cTn id="26" dur="1" fill="hold">
                                          <p:stCondLst>
                                            <p:cond delay="0"/>
                                          </p:stCondLst>
                                        </p:cTn>
                                        <p:tgtEl>
                                          <p:spTgt spid="291"/>
                                        </p:tgtEl>
                                        <p:attrNameLst>
                                          <p:attrName>style.visibility</p:attrName>
                                        </p:attrNameLst>
                                      </p:cBhvr>
                                      <p:to>
                                        <p:strVal val="visible"/>
                                      </p:to>
                                    </p:set>
                                    <p:anim calcmode="lin" valueType="num">
                                      <p:cBhvr>
                                        <p:cTn id="27" dur="500" fill="hold"/>
                                        <p:tgtEl>
                                          <p:spTgt spid="291"/>
                                        </p:tgtEl>
                                        <p:attrNameLst>
                                          <p:attrName>ppt_w</p:attrName>
                                        </p:attrNameLst>
                                      </p:cBhvr>
                                      <p:tavLst>
                                        <p:tav tm="0">
                                          <p:val>
                                            <p:fltVal val="0"/>
                                          </p:val>
                                        </p:tav>
                                        <p:tav tm="100000">
                                          <p:val>
                                            <p:strVal val="#ppt_w"/>
                                          </p:val>
                                        </p:tav>
                                      </p:tavLst>
                                    </p:anim>
                                    <p:anim calcmode="lin" valueType="num">
                                      <p:cBhvr>
                                        <p:cTn id="28" dur="500" fill="hold"/>
                                        <p:tgtEl>
                                          <p:spTgt spid="291"/>
                                        </p:tgtEl>
                                        <p:attrNameLst>
                                          <p:attrName>ppt_h</p:attrName>
                                        </p:attrNameLst>
                                      </p:cBhvr>
                                      <p:tavLst>
                                        <p:tav tm="0">
                                          <p:val>
                                            <p:fltVal val="0"/>
                                          </p:val>
                                        </p:tav>
                                        <p:tav tm="100000">
                                          <p:val>
                                            <p:strVal val="#ppt_h"/>
                                          </p:val>
                                        </p:tav>
                                      </p:tavLst>
                                    </p:anim>
                                    <p:animEffect transition="in" filter="fade">
                                      <p:cBhvr>
                                        <p:cTn id="29" dur="500"/>
                                        <p:tgtEl>
                                          <p:spTgt spid="291"/>
                                        </p:tgtEl>
                                      </p:cBhvr>
                                    </p:animEffect>
                                  </p:childTnLst>
                                </p:cTn>
                              </p:par>
                              <p:par>
                                <p:cTn id="30" presetID="53" presetClass="entr" presetSubtype="16" fill="hold" nodeType="withEffect">
                                  <p:stCondLst>
                                    <p:cond delay="0"/>
                                  </p:stCondLst>
                                  <p:childTnLst>
                                    <p:set>
                                      <p:cBhvr>
                                        <p:cTn id="31" dur="1" fill="hold">
                                          <p:stCondLst>
                                            <p:cond delay="0"/>
                                          </p:stCondLst>
                                        </p:cTn>
                                        <p:tgtEl>
                                          <p:spTgt spid="313"/>
                                        </p:tgtEl>
                                        <p:attrNameLst>
                                          <p:attrName>style.visibility</p:attrName>
                                        </p:attrNameLst>
                                      </p:cBhvr>
                                      <p:to>
                                        <p:strVal val="visible"/>
                                      </p:to>
                                    </p:set>
                                    <p:anim calcmode="lin" valueType="num">
                                      <p:cBhvr>
                                        <p:cTn id="32" dur="500" fill="hold"/>
                                        <p:tgtEl>
                                          <p:spTgt spid="313"/>
                                        </p:tgtEl>
                                        <p:attrNameLst>
                                          <p:attrName>ppt_w</p:attrName>
                                        </p:attrNameLst>
                                      </p:cBhvr>
                                      <p:tavLst>
                                        <p:tav tm="0">
                                          <p:val>
                                            <p:fltVal val="0"/>
                                          </p:val>
                                        </p:tav>
                                        <p:tav tm="100000">
                                          <p:val>
                                            <p:strVal val="#ppt_w"/>
                                          </p:val>
                                        </p:tav>
                                      </p:tavLst>
                                    </p:anim>
                                    <p:anim calcmode="lin" valueType="num">
                                      <p:cBhvr>
                                        <p:cTn id="33" dur="500" fill="hold"/>
                                        <p:tgtEl>
                                          <p:spTgt spid="313"/>
                                        </p:tgtEl>
                                        <p:attrNameLst>
                                          <p:attrName>ppt_h</p:attrName>
                                        </p:attrNameLst>
                                      </p:cBhvr>
                                      <p:tavLst>
                                        <p:tav tm="0">
                                          <p:val>
                                            <p:fltVal val="0"/>
                                          </p:val>
                                        </p:tav>
                                        <p:tav tm="100000">
                                          <p:val>
                                            <p:strVal val="#ppt_h"/>
                                          </p:val>
                                        </p:tav>
                                      </p:tavLst>
                                    </p:anim>
                                    <p:animEffect transition="in" filter="fade">
                                      <p:cBhvr>
                                        <p:cTn id="34" dur="500"/>
                                        <p:tgtEl>
                                          <p:spTgt spid="313"/>
                                        </p:tgtEl>
                                      </p:cBhvr>
                                    </p:animEffect>
                                  </p:childTnLst>
                                </p:cTn>
                              </p:par>
                              <p:par>
                                <p:cTn id="35" presetID="53" presetClass="entr" presetSubtype="16" fill="hold" nodeType="withEffect">
                                  <p:stCondLst>
                                    <p:cond delay="0"/>
                                  </p:stCondLst>
                                  <p:childTnLst>
                                    <p:set>
                                      <p:cBhvr>
                                        <p:cTn id="36" dur="1" fill="hold">
                                          <p:stCondLst>
                                            <p:cond delay="0"/>
                                          </p:stCondLst>
                                        </p:cTn>
                                        <p:tgtEl>
                                          <p:spTgt spid="373"/>
                                        </p:tgtEl>
                                        <p:attrNameLst>
                                          <p:attrName>style.visibility</p:attrName>
                                        </p:attrNameLst>
                                      </p:cBhvr>
                                      <p:to>
                                        <p:strVal val="visible"/>
                                      </p:to>
                                    </p:set>
                                    <p:anim calcmode="lin" valueType="num">
                                      <p:cBhvr>
                                        <p:cTn id="37" dur="500" fill="hold"/>
                                        <p:tgtEl>
                                          <p:spTgt spid="373"/>
                                        </p:tgtEl>
                                        <p:attrNameLst>
                                          <p:attrName>ppt_w</p:attrName>
                                        </p:attrNameLst>
                                      </p:cBhvr>
                                      <p:tavLst>
                                        <p:tav tm="0">
                                          <p:val>
                                            <p:fltVal val="0"/>
                                          </p:val>
                                        </p:tav>
                                        <p:tav tm="100000">
                                          <p:val>
                                            <p:strVal val="#ppt_w"/>
                                          </p:val>
                                        </p:tav>
                                      </p:tavLst>
                                    </p:anim>
                                    <p:anim calcmode="lin" valueType="num">
                                      <p:cBhvr>
                                        <p:cTn id="38" dur="500" fill="hold"/>
                                        <p:tgtEl>
                                          <p:spTgt spid="373"/>
                                        </p:tgtEl>
                                        <p:attrNameLst>
                                          <p:attrName>ppt_h</p:attrName>
                                        </p:attrNameLst>
                                      </p:cBhvr>
                                      <p:tavLst>
                                        <p:tav tm="0">
                                          <p:val>
                                            <p:fltVal val="0"/>
                                          </p:val>
                                        </p:tav>
                                        <p:tav tm="100000">
                                          <p:val>
                                            <p:strVal val="#ppt_h"/>
                                          </p:val>
                                        </p:tav>
                                      </p:tavLst>
                                    </p:anim>
                                    <p:animEffect transition="in" filter="fade">
                                      <p:cBhvr>
                                        <p:cTn id="39" dur="500"/>
                                        <p:tgtEl>
                                          <p:spTgt spid="37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92"/>
                                        </p:tgtEl>
                                        <p:attrNameLst>
                                          <p:attrName>style.visibility</p:attrName>
                                        </p:attrNameLst>
                                      </p:cBhvr>
                                      <p:to>
                                        <p:strVal val="visible"/>
                                      </p:to>
                                    </p:set>
                                    <p:anim calcmode="lin" valueType="num">
                                      <p:cBhvr>
                                        <p:cTn id="42" dur="500" fill="hold"/>
                                        <p:tgtEl>
                                          <p:spTgt spid="392"/>
                                        </p:tgtEl>
                                        <p:attrNameLst>
                                          <p:attrName>ppt_w</p:attrName>
                                        </p:attrNameLst>
                                      </p:cBhvr>
                                      <p:tavLst>
                                        <p:tav tm="0">
                                          <p:val>
                                            <p:fltVal val="0"/>
                                          </p:val>
                                        </p:tav>
                                        <p:tav tm="100000">
                                          <p:val>
                                            <p:strVal val="#ppt_w"/>
                                          </p:val>
                                        </p:tav>
                                      </p:tavLst>
                                    </p:anim>
                                    <p:anim calcmode="lin" valueType="num">
                                      <p:cBhvr>
                                        <p:cTn id="43" dur="500" fill="hold"/>
                                        <p:tgtEl>
                                          <p:spTgt spid="392"/>
                                        </p:tgtEl>
                                        <p:attrNameLst>
                                          <p:attrName>ppt_h</p:attrName>
                                        </p:attrNameLst>
                                      </p:cBhvr>
                                      <p:tavLst>
                                        <p:tav tm="0">
                                          <p:val>
                                            <p:fltVal val="0"/>
                                          </p:val>
                                        </p:tav>
                                        <p:tav tm="100000">
                                          <p:val>
                                            <p:strVal val="#ppt_h"/>
                                          </p:val>
                                        </p:tav>
                                      </p:tavLst>
                                    </p:anim>
                                    <p:animEffect transition="in" filter="fade">
                                      <p:cBhvr>
                                        <p:cTn id="44" dur="500"/>
                                        <p:tgtEl>
                                          <p:spTgt spid="392"/>
                                        </p:tgtEl>
                                      </p:cBhvr>
                                    </p:animEffect>
                                  </p:childTnLst>
                                </p:cTn>
                              </p:par>
                              <p:par>
                                <p:cTn id="45" presetID="53" presetClass="entr" presetSubtype="16" fill="hold" nodeType="withEffect">
                                  <p:stCondLst>
                                    <p:cond delay="0"/>
                                  </p:stCondLst>
                                  <p:childTnLst>
                                    <p:set>
                                      <p:cBhvr>
                                        <p:cTn id="46" dur="1" fill="hold">
                                          <p:stCondLst>
                                            <p:cond delay="0"/>
                                          </p:stCondLst>
                                        </p:cTn>
                                        <p:tgtEl>
                                          <p:spTgt spid="394"/>
                                        </p:tgtEl>
                                        <p:attrNameLst>
                                          <p:attrName>style.visibility</p:attrName>
                                        </p:attrNameLst>
                                      </p:cBhvr>
                                      <p:to>
                                        <p:strVal val="visible"/>
                                      </p:to>
                                    </p:set>
                                    <p:anim calcmode="lin" valueType="num">
                                      <p:cBhvr>
                                        <p:cTn id="47" dur="500" fill="hold"/>
                                        <p:tgtEl>
                                          <p:spTgt spid="394"/>
                                        </p:tgtEl>
                                        <p:attrNameLst>
                                          <p:attrName>ppt_w</p:attrName>
                                        </p:attrNameLst>
                                      </p:cBhvr>
                                      <p:tavLst>
                                        <p:tav tm="0">
                                          <p:val>
                                            <p:fltVal val="0"/>
                                          </p:val>
                                        </p:tav>
                                        <p:tav tm="100000">
                                          <p:val>
                                            <p:strVal val="#ppt_w"/>
                                          </p:val>
                                        </p:tav>
                                      </p:tavLst>
                                    </p:anim>
                                    <p:anim calcmode="lin" valueType="num">
                                      <p:cBhvr>
                                        <p:cTn id="48" dur="500" fill="hold"/>
                                        <p:tgtEl>
                                          <p:spTgt spid="394"/>
                                        </p:tgtEl>
                                        <p:attrNameLst>
                                          <p:attrName>ppt_h</p:attrName>
                                        </p:attrNameLst>
                                      </p:cBhvr>
                                      <p:tavLst>
                                        <p:tav tm="0">
                                          <p:val>
                                            <p:fltVal val="0"/>
                                          </p:val>
                                        </p:tav>
                                        <p:tav tm="100000">
                                          <p:val>
                                            <p:strVal val="#ppt_h"/>
                                          </p:val>
                                        </p:tav>
                                      </p:tavLst>
                                    </p:anim>
                                    <p:animEffect transition="in" filter="fade">
                                      <p:cBhvr>
                                        <p:cTn id="49" dur="500"/>
                                        <p:tgtEl>
                                          <p:spTgt spid="39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8"/>
                                        </p:tgtEl>
                                        <p:attrNameLst>
                                          <p:attrName>style.visibility</p:attrName>
                                        </p:attrNameLst>
                                      </p:cBhvr>
                                      <p:to>
                                        <p:strVal val="visible"/>
                                      </p:to>
                                    </p:set>
                                    <p:anim calcmode="lin" valueType="num">
                                      <p:cBhvr>
                                        <p:cTn id="52" dur="500" fill="hold"/>
                                        <p:tgtEl>
                                          <p:spTgt spid="448"/>
                                        </p:tgtEl>
                                        <p:attrNameLst>
                                          <p:attrName>ppt_w</p:attrName>
                                        </p:attrNameLst>
                                      </p:cBhvr>
                                      <p:tavLst>
                                        <p:tav tm="0">
                                          <p:val>
                                            <p:fltVal val="0"/>
                                          </p:val>
                                        </p:tav>
                                        <p:tav tm="100000">
                                          <p:val>
                                            <p:strVal val="#ppt_w"/>
                                          </p:val>
                                        </p:tav>
                                      </p:tavLst>
                                    </p:anim>
                                    <p:anim calcmode="lin" valueType="num">
                                      <p:cBhvr>
                                        <p:cTn id="53" dur="500" fill="hold"/>
                                        <p:tgtEl>
                                          <p:spTgt spid="448"/>
                                        </p:tgtEl>
                                        <p:attrNameLst>
                                          <p:attrName>ppt_h</p:attrName>
                                        </p:attrNameLst>
                                      </p:cBhvr>
                                      <p:tavLst>
                                        <p:tav tm="0">
                                          <p:val>
                                            <p:fltVal val="0"/>
                                          </p:val>
                                        </p:tav>
                                        <p:tav tm="100000">
                                          <p:val>
                                            <p:strVal val="#ppt_h"/>
                                          </p:val>
                                        </p:tav>
                                      </p:tavLst>
                                    </p:anim>
                                    <p:animEffect transition="in" filter="fade">
                                      <p:cBhvr>
                                        <p:cTn id="54" dur="500"/>
                                        <p:tgtEl>
                                          <p:spTgt spid="44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49"/>
                                        </p:tgtEl>
                                        <p:attrNameLst>
                                          <p:attrName>style.visibility</p:attrName>
                                        </p:attrNameLst>
                                      </p:cBhvr>
                                      <p:to>
                                        <p:strVal val="visible"/>
                                      </p:to>
                                    </p:set>
                                    <p:anim calcmode="lin" valueType="num">
                                      <p:cBhvr>
                                        <p:cTn id="57" dur="500" fill="hold"/>
                                        <p:tgtEl>
                                          <p:spTgt spid="449"/>
                                        </p:tgtEl>
                                        <p:attrNameLst>
                                          <p:attrName>ppt_w</p:attrName>
                                        </p:attrNameLst>
                                      </p:cBhvr>
                                      <p:tavLst>
                                        <p:tav tm="0">
                                          <p:val>
                                            <p:fltVal val="0"/>
                                          </p:val>
                                        </p:tav>
                                        <p:tav tm="100000">
                                          <p:val>
                                            <p:strVal val="#ppt_w"/>
                                          </p:val>
                                        </p:tav>
                                      </p:tavLst>
                                    </p:anim>
                                    <p:anim calcmode="lin" valueType="num">
                                      <p:cBhvr>
                                        <p:cTn id="58" dur="500" fill="hold"/>
                                        <p:tgtEl>
                                          <p:spTgt spid="449"/>
                                        </p:tgtEl>
                                        <p:attrNameLst>
                                          <p:attrName>ppt_h</p:attrName>
                                        </p:attrNameLst>
                                      </p:cBhvr>
                                      <p:tavLst>
                                        <p:tav tm="0">
                                          <p:val>
                                            <p:fltVal val="0"/>
                                          </p:val>
                                        </p:tav>
                                        <p:tav tm="100000">
                                          <p:val>
                                            <p:strVal val="#ppt_h"/>
                                          </p:val>
                                        </p:tav>
                                      </p:tavLst>
                                    </p:anim>
                                    <p:animEffect transition="in" filter="fade">
                                      <p:cBhvr>
                                        <p:cTn id="59" dur="5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p:bldP spid="448" grpId="0" animBg="1"/>
      <p:bldP spid="4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4. Liên hệ, mở rộng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Picture 1">
            <a:extLst>
              <a:ext uri="{FF2B5EF4-FFF2-40B4-BE49-F238E27FC236}">
                <a16:creationId xmlns:a16="http://schemas.microsoft.com/office/drawing/2014/main" id="{8008F572-5D84-86B5-52EB-0431C338163B}"/>
              </a:ext>
            </a:extLst>
          </p:cNvPr>
          <p:cNvPicPr>
            <a:picLocks noChangeAspect="1"/>
          </p:cNvPicPr>
          <p:nvPr/>
        </p:nvPicPr>
        <p:blipFill>
          <a:blip r:embed="rId5"/>
          <a:stretch>
            <a:fillRect/>
          </a:stretch>
        </p:blipFill>
        <p:spPr>
          <a:xfrm>
            <a:off x="1602888" y="2281176"/>
            <a:ext cx="4177025" cy="3865396"/>
          </a:xfrm>
          <a:prstGeom prst="rect">
            <a:avLst/>
          </a:prstGeom>
        </p:spPr>
      </p:pic>
      <p:pic>
        <p:nvPicPr>
          <p:cNvPr id="3" name="图片 16">
            <a:extLst>
              <a:ext uri="{FF2B5EF4-FFF2-40B4-BE49-F238E27FC236}">
                <a16:creationId xmlns:a16="http://schemas.microsoft.com/office/drawing/2014/main" id="{9AA32811-A313-C990-93E3-D88708A039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912" y="1613385"/>
            <a:ext cx="5630210" cy="335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3">
            <a:extLst>
              <a:ext uri="{FF2B5EF4-FFF2-40B4-BE49-F238E27FC236}">
                <a16:creationId xmlns:a16="http://schemas.microsoft.com/office/drawing/2014/main" id="{AF1D95D3-DB0B-3A8E-9F62-B7624DFEBF80}"/>
              </a:ext>
            </a:extLst>
          </p:cNvPr>
          <p:cNvSpPr txBox="1"/>
          <p:nvPr/>
        </p:nvSpPr>
        <p:spPr>
          <a:xfrm>
            <a:off x="7219321" y="2589550"/>
            <a:ext cx="3369791"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a:latin typeface="Times New Roman" panose="02020603050405020304" pitchFamily="18" charset="0"/>
                <a:cs typeface="Times New Roman" panose="02020603050405020304" pitchFamily="18" charset="0"/>
              </a:rPr>
              <a:t>Theo em, về bản chất “khoe” có xấu không?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09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4. Liên hệ, mở rộng</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2">
            <a:extLst>
              <a:ext uri="{FF2B5EF4-FFF2-40B4-BE49-F238E27FC236}">
                <a16:creationId xmlns:a16="http://schemas.microsoft.com/office/drawing/2014/main" id="{65DA0974-F98F-7A6C-0DE6-005A347C1E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84" y="2453951"/>
            <a:ext cx="4443035" cy="3988759"/>
          </a:xfrm>
          <a:prstGeom prst="rect">
            <a:avLst/>
          </a:prstGeom>
        </p:spPr>
      </p:pic>
      <p:pic>
        <p:nvPicPr>
          <p:cNvPr id="3" name="图片 23">
            <a:extLst>
              <a:ext uri="{FF2B5EF4-FFF2-40B4-BE49-F238E27FC236}">
                <a16:creationId xmlns:a16="http://schemas.microsoft.com/office/drawing/2014/main" id="{126B7056-651A-7DC7-385B-DF7413CE7E4D}"/>
              </a:ext>
            </a:extLst>
          </p:cNvPr>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73984" y="1520889"/>
            <a:ext cx="5236137" cy="3771252"/>
          </a:xfrm>
          <a:prstGeom prst="rect">
            <a:avLst/>
          </a:prstGeom>
        </p:spPr>
      </p:pic>
      <p:sp>
        <p:nvSpPr>
          <p:cNvPr id="6" name="TextBox 30">
            <a:extLst>
              <a:ext uri="{FF2B5EF4-FFF2-40B4-BE49-F238E27FC236}">
                <a16:creationId xmlns:a16="http://schemas.microsoft.com/office/drawing/2014/main" id="{C9124489-52D8-BD31-90DB-3132CAA454C3}"/>
              </a:ext>
            </a:extLst>
          </p:cNvPr>
          <p:cNvSpPr txBox="1"/>
          <p:nvPr/>
        </p:nvSpPr>
        <p:spPr>
          <a:xfrm>
            <a:off x="6898168" y="1874728"/>
            <a:ext cx="3550333" cy="310854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sz="2800" i="1">
                <a:latin typeface="Times New Roman" panose="02020603050405020304" pitchFamily="18" charset="0"/>
                <a:cs typeface="Times New Roman" panose="02020603050405020304" pitchFamily="18" charset="0"/>
              </a:rPr>
              <a:t>Giải thích lí do vì sao tâm lý không ít người Việt Nam thường thích khoe khoang, khoác lác và theo em họ thường khoe khoang, khoác lác điều gì? </a:t>
            </a:r>
            <a:endParaRPr lang="en-US" sz="3600">
              <a:solidFill>
                <a:srgbClr val="222828"/>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49057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矩形 22">
            <a:extLst>
              <a:ext uri="{FF2B5EF4-FFF2-40B4-BE49-F238E27FC236}">
                <a16:creationId xmlns:a16="http://schemas.microsoft.com/office/drawing/2014/main" id="{FCB07085-C97E-4DE0-9555-0C3E29571A2C}"/>
              </a:ext>
            </a:extLst>
          </p:cNvPr>
          <p:cNvSpPr/>
          <p:nvPr/>
        </p:nvSpPr>
        <p:spPr>
          <a:xfrm>
            <a:off x="5595028" y="1402830"/>
            <a:ext cx="1314784"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spc="60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III</a:t>
            </a:r>
            <a:endParaRPr kumimoji="0" lang="zh-CN" altLang="en-US" sz="6000" b="1" i="0" u="none" strike="noStrike" kern="1200" cap="none" spc="6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632238" y="2713316"/>
            <a:ext cx="10927524"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Tổng</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kết</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8438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0" cap="none" spc="0" normalizeH="0" baseline="0" noProof="0">
                <a:ln>
                  <a:noFill/>
                </a:ln>
                <a:solidFill>
                  <a:schemeClr val="accent1">
                    <a:lumMod val="50000"/>
                  </a:schemeClr>
                </a:solidFill>
                <a:uLnTx/>
                <a:uFillTx/>
                <a:latin typeface="Times New Roman" panose="02020603050405020304" pitchFamily="18" charset="0"/>
                <a:ea typeface="微软雅黑"/>
                <a:cs typeface="Times New Roman" panose="02020603050405020304" pitchFamily="18" charset="0"/>
              </a:rPr>
              <a:t>1. Nội dung, nghệ thuật</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16">
            <a:extLst>
              <a:ext uri="{FF2B5EF4-FFF2-40B4-BE49-F238E27FC236}">
                <a16:creationId xmlns:a16="http://schemas.microsoft.com/office/drawing/2014/main" id="{AE405C8F-9E88-9492-FB9B-538987F10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774" y="1520214"/>
            <a:ext cx="7061287" cy="420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BE4EB6C2-26EC-9AEF-D15D-9CFEB03CDF5A}"/>
              </a:ext>
            </a:extLst>
          </p:cNvPr>
          <p:cNvSpPr txBox="1"/>
          <p:nvPr/>
        </p:nvSpPr>
        <p:spPr>
          <a:xfrm>
            <a:off x="5898477" y="2462048"/>
            <a:ext cx="4443151" cy="206210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Aft>
                <a:spcPts val="1067"/>
              </a:spcAft>
            </a:pPr>
            <a:r>
              <a:rPr lang="en-US" sz="3200" i="1" kern="100">
                <a:latin typeface="Times New Roman" panose="02020603050405020304" pitchFamily="18" charset="0"/>
                <a:ea typeface="SimSun" panose="02010600030101010101" pitchFamily="2" charset="-122"/>
                <a:cs typeface="Times New Roman" panose="02020603050405020304" pitchFamily="18" charset="0"/>
              </a:rPr>
              <a:t>Khái quát giá trị nội dung và nghệ thuật của văn bản theo PHT (Hs làm việc cá nhân)</a:t>
            </a:r>
            <a:endParaRPr lang="en-US" sz="3200" kern="0">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3">
            <a:extLst>
              <a:ext uri="{FF2B5EF4-FFF2-40B4-BE49-F238E27FC236}">
                <a16:creationId xmlns:a16="http://schemas.microsoft.com/office/drawing/2014/main" id="{0255E0F6-5232-0CB9-4AEA-051A08334F98}"/>
              </a:ext>
            </a:extLst>
          </p:cNvPr>
          <p:cNvSpPr/>
          <p:nvPr/>
        </p:nvSpPr>
        <p:spPr>
          <a:xfrm>
            <a:off x="1156125" y="1937321"/>
            <a:ext cx="2498700" cy="1049455"/>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
        <p:nvSpPr>
          <p:cNvPr id="7" name="Freeform 4">
            <a:extLst>
              <a:ext uri="{FF2B5EF4-FFF2-40B4-BE49-F238E27FC236}">
                <a16:creationId xmlns:a16="http://schemas.microsoft.com/office/drawing/2014/main" id="{3D1884B5-9E1F-D75B-7F29-46D635D4FF57}"/>
              </a:ext>
            </a:extLst>
          </p:cNvPr>
          <p:cNvSpPr/>
          <p:nvPr/>
        </p:nvSpPr>
        <p:spPr>
          <a:xfrm>
            <a:off x="1064779" y="2986776"/>
            <a:ext cx="2498700" cy="3871225"/>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Tree>
    <p:extLst>
      <p:ext uri="{BB962C8B-B14F-4D97-AF65-F5344CB8AC3E}">
        <p14:creationId xmlns:p14="http://schemas.microsoft.com/office/powerpoint/2010/main" val="234300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11231987" y="5918329"/>
            <a:ext cx="621239" cy="393512"/>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9686789" y="5404679"/>
            <a:ext cx="1640599" cy="1292061"/>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699311" y="358901"/>
            <a:ext cx="10272000" cy="763600"/>
          </a:xfrm>
          <a:prstGeom prst="rect">
            <a:avLst/>
          </a:prstGeom>
        </p:spPr>
        <p:txBody>
          <a:bodyPr spcFirstLastPara="1" wrap="square" lIns="121900" tIns="121900" rIns="121900" bIns="121900" anchor="t" anchorCtr="0">
            <a:noAutofit/>
          </a:bodyPr>
          <a:lstStyle/>
          <a:p>
            <a:pPr algn="ctr"/>
            <a:r>
              <a:rPr lang="en" sz="4267">
                <a:latin typeface="Times New Roman" panose="02020603050405020304" pitchFamily="18" charset="0"/>
                <a:cs typeface="Times New Roman" panose="02020603050405020304" pitchFamily="18" charset="0"/>
              </a:rPr>
              <a:t>III. Tổng kết</a:t>
            </a:r>
            <a:endParaRPr sz="4267">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426399" y="378927"/>
            <a:ext cx="8928717" cy="7636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945960" y="5583729"/>
            <a:ext cx="2944797" cy="1089913"/>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674"/>
            <a:ext cx="12192000" cy="6854653"/>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674"/>
            <a:ext cx="12192000" cy="6854653"/>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699311" y="1615105"/>
            <a:ext cx="4827395" cy="3416320"/>
          </a:xfrm>
          <a:prstGeom prst="rect">
            <a:avLst/>
          </a:prstGeom>
          <a:noFill/>
        </p:spPr>
        <p:txBody>
          <a:bodyPr wrap="square">
            <a:spAutoFit/>
          </a:bodyPr>
          <a:lstStyle/>
          <a:p>
            <a:pPr algn="just" defTabSz="1219170">
              <a:buClr>
                <a:srgbClr val="000000"/>
              </a:buClr>
            </a:pPr>
            <a:r>
              <a:rPr lang="vi-VN" sz="3600">
                <a:solidFill>
                  <a:schemeClr val="bg1">
                    <a:lumMod val="10000"/>
                  </a:schemeClr>
                </a:solidFill>
                <a:latin typeface="+mj-lt"/>
              </a:rPr>
              <a:t>Truyện chế giễu, phê phán những người có tính hay khoe khoang, khoác lác, một tính xấu khá phổ biến trong xã hội..</a:t>
            </a:r>
            <a:endParaRPr lang="en-US" sz="8000" kern="0">
              <a:solidFill>
                <a:schemeClr val="bg1">
                  <a:lumMod val="10000"/>
                </a:schemeClr>
              </a:solidFill>
              <a:latin typeface="+mj-lt"/>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5884633" y="1455545"/>
            <a:ext cx="6063527" cy="1754326"/>
          </a:xfrm>
          <a:prstGeom prst="rect">
            <a:avLst/>
          </a:prstGeom>
          <a:noFill/>
        </p:spPr>
        <p:txBody>
          <a:bodyPr wrap="square">
            <a:spAutoFit/>
          </a:bodyPr>
          <a:lstStyle/>
          <a:p>
            <a:pPr algn="just"/>
            <a:r>
              <a:rPr lang="vi-VN" sz="3600">
                <a:solidFill>
                  <a:schemeClr val="bg1">
                    <a:lumMod val="10000"/>
                  </a:schemeClr>
                </a:solidFill>
                <a:latin typeface="+mj-lt"/>
              </a:rPr>
              <a:t>- Ngôn ngữ ngắn gọn, súc tích, hài hước, mang nhiều nét nghĩa hàm ẩn.</a:t>
            </a:r>
            <a:endParaRPr lang="en-US" sz="3600">
              <a:solidFill>
                <a:schemeClr val="bg1">
                  <a:lumMod val="10000"/>
                </a:schemeClr>
              </a:solidFill>
              <a:latin typeface="+mj-lt"/>
            </a:endParaRPr>
          </a:p>
        </p:txBody>
      </p:sp>
      <p:sp>
        <p:nvSpPr>
          <p:cNvPr id="41" name="TextBox 40">
            <a:extLst>
              <a:ext uri="{FF2B5EF4-FFF2-40B4-BE49-F238E27FC236}">
                <a16:creationId xmlns:a16="http://schemas.microsoft.com/office/drawing/2014/main" id="{DCE2CDDD-5891-7DB5-4C42-D8EFBA0F8ADA}"/>
              </a:ext>
            </a:extLst>
          </p:cNvPr>
          <p:cNvSpPr txBox="1"/>
          <p:nvPr/>
        </p:nvSpPr>
        <p:spPr>
          <a:xfrm>
            <a:off x="6055325" y="3648130"/>
            <a:ext cx="5608056" cy="1200329"/>
          </a:xfrm>
          <a:prstGeom prst="rect">
            <a:avLst/>
          </a:prstGeom>
          <a:noFill/>
        </p:spPr>
        <p:txBody>
          <a:bodyPr wrap="square">
            <a:spAutoFit/>
          </a:bodyPr>
          <a:lstStyle/>
          <a:p>
            <a:pPr algn="just" defTabSz="1219170">
              <a:buClr>
                <a:srgbClr val="000000"/>
              </a:buClr>
            </a:pPr>
            <a:r>
              <a:rPr lang="vi-VN" sz="3600">
                <a:solidFill>
                  <a:schemeClr val="bg1">
                    <a:lumMod val="10000"/>
                  </a:schemeClr>
                </a:solidFill>
                <a:latin typeface="+mj-lt"/>
              </a:rPr>
              <a:t>- Thủ pháp gây cười khá đa dạng, linh hoạt</a:t>
            </a:r>
            <a:endParaRPr lang="en-US" sz="9600" kern="0">
              <a:solidFill>
                <a:schemeClr val="bg1">
                  <a:lumMod val="10000"/>
                </a:schemeClr>
              </a:solidFill>
              <a:latin typeface="+mj-lt"/>
              <a:cs typeface="Times New Roman" panose="02020603050405020304" pitchFamily="18" charset="0"/>
              <a:sym typeface="Arial"/>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椭圆 1 拷贝 17"/>
          <p:cNvPicPr>
            <a:picLocks noChangeAspect="1"/>
          </p:cNvPicPr>
          <p:nvPr/>
        </p:nvPicPr>
        <p:blipFill>
          <a:blip r:embed="rId2"/>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3"/>
          <a:stretch>
            <a:fillRect/>
          </a:stretch>
        </p:blipFill>
        <p:spPr>
          <a:xfrm>
            <a:off x="0" y="5810250"/>
            <a:ext cx="2057400" cy="1047750"/>
          </a:xfrm>
          <a:prstGeom prst="rect">
            <a:avLst/>
          </a:prstGeom>
        </p:spPr>
      </p:pic>
      <p:grpSp>
        <p:nvGrpSpPr>
          <p:cNvPr id="17" name="Group 16">
            <a:extLst>
              <a:ext uri="{FF2B5EF4-FFF2-40B4-BE49-F238E27FC236}">
                <a16:creationId xmlns:a16="http://schemas.microsoft.com/office/drawing/2014/main" id="{7CE64780-4C21-38E7-2442-FDBDD3A3C2A9}"/>
              </a:ext>
            </a:extLst>
          </p:cNvPr>
          <p:cNvGrpSpPr/>
          <p:nvPr/>
        </p:nvGrpSpPr>
        <p:grpSpPr>
          <a:xfrm>
            <a:off x="318051" y="415290"/>
            <a:ext cx="11383619" cy="6025267"/>
            <a:chOff x="503603" y="314394"/>
            <a:chExt cx="8450555" cy="5160409"/>
          </a:xfrm>
        </p:grpSpPr>
        <p:pic>
          <p:nvPicPr>
            <p:cNvPr id="13" name="Picture 12" descr="Cartoon dog holding a long paper&#10;&#10;Description automatically generated">
              <a:extLst>
                <a:ext uri="{FF2B5EF4-FFF2-40B4-BE49-F238E27FC236}">
                  <a16:creationId xmlns:a16="http://schemas.microsoft.com/office/drawing/2014/main" id="{C7AA6872-B637-D5D9-43D2-2C1EC04E53C6}"/>
                </a:ext>
              </a:extLst>
            </p:cNvPr>
            <p:cNvPicPr>
              <a:picLocks noChangeAspect="1"/>
            </p:cNvPicPr>
            <p:nvPr/>
          </p:nvPicPr>
          <p:blipFill rotWithShape="1">
            <a:blip r:embed="rId4"/>
            <a:srcRect l="3790" r="-4" b="-4"/>
            <a:stretch/>
          </p:blipFill>
          <p:spPr>
            <a:xfrm>
              <a:off x="4375122" y="2785745"/>
              <a:ext cx="4579036" cy="2689058"/>
            </a:xfrm>
            <a:prstGeom prst="rect">
              <a:avLst/>
            </a:prstGeom>
          </p:spPr>
        </p:pic>
        <p:pic>
          <p:nvPicPr>
            <p:cNvPr id="14" name="Picture 13" descr="Cartoon a person holding a cell phone&#10;&#10;Description automatically generated">
              <a:extLst>
                <a:ext uri="{FF2B5EF4-FFF2-40B4-BE49-F238E27FC236}">
                  <a16:creationId xmlns:a16="http://schemas.microsoft.com/office/drawing/2014/main" id="{BB1F9FAA-842E-17F4-CC3E-9AA49A34B8EE}"/>
                </a:ext>
              </a:extLst>
            </p:cNvPr>
            <p:cNvPicPr>
              <a:picLocks noChangeAspect="1"/>
            </p:cNvPicPr>
            <p:nvPr/>
          </p:nvPicPr>
          <p:blipFill rotWithShape="1">
            <a:blip r:embed="rId5">
              <a:extLst>
                <a:ext uri="{28A0092B-C50C-407E-A947-70E740481C1C}">
                  <a14:useLocalDpi xmlns:a14="http://schemas.microsoft.com/office/drawing/2010/main" val="0"/>
                </a:ext>
              </a:extLst>
            </a:blip>
            <a:srcRect r="2" b="10821"/>
            <a:stretch/>
          </p:blipFill>
          <p:spPr bwMode="auto">
            <a:xfrm>
              <a:off x="503603" y="331310"/>
              <a:ext cx="5459914" cy="2921502"/>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p:spPr>
        </p:pic>
        <p:pic>
          <p:nvPicPr>
            <p:cNvPr id="15" name="Picture 14" descr="Cartoon of men sitting at a table with cups of coffee&#10;&#10;Description automatically generated">
              <a:extLst>
                <a:ext uri="{FF2B5EF4-FFF2-40B4-BE49-F238E27FC236}">
                  <a16:creationId xmlns:a16="http://schemas.microsoft.com/office/drawing/2014/main" id="{DFB85EC5-7DBD-6D65-2285-712384ADBE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 b="3317"/>
            <a:stretch/>
          </p:blipFill>
          <p:spPr bwMode="auto">
            <a:xfrm>
              <a:off x="6097309" y="314394"/>
              <a:ext cx="2856849" cy="2354648"/>
            </a:xfrm>
            <a:prstGeom prst="rect">
              <a:avLst/>
            </a:prstGeom>
            <a:noFill/>
          </p:spPr>
        </p:pic>
        <p:pic>
          <p:nvPicPr>
            <p:cNvPr id="16" name="Picture 15" descr="Cartoon of two people talking&#10;&#10;Description automatically generated">
              <a:extLst>
                <a:ext uri="{FF2B5EF4-FFF2-40B4-BE49-F238E27FC236}">
                  <a16:creationId xmlns:a16="http://schemas.microsoft.com/office/drawing/2014/main" id="{89BA3E13-C0BD-F826-BB18-D1187C9B599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 b="19375"/>
            <a:stretch/>
          </p:blipFill>
          <p:spPr bwMode="auto">
            <a:xfrm>
              <a:off x="503603" y="3380635"/>
              <a:ext cx="3750870" cy="2094168"/>
            </a:xfrm>
            <a:prstGeom prst="rect">
              <a:avLst/>
            </a:prstGeom>
            <a:noFill/>
          </p:spPr>
        </p:pic>
      </p:grpSp>
      <p:pic>
        <p:nvPicPr>
          <p:cNvPr id="18" name="图片 8">
            <a:extLst>
              <a:ext uri="{FF2B5EF4-FFF2-40B4-BE49-F238E27FC236}">
                <a16:creationId xmlns:a16="http://schemas.microsoft.com/office/drawing/2014/main" id="{79EC198A-257E-FC95-0FB4-AD557B3B4768}"/>
              </a:ext>
            </a:extLst>
          </p:cNvPr>
          <p:cNvPicPr>
            <a:picLocks noChangeAspect="1"/>
          </p:cNvPicPr>
          <p:nvPr/>
        </p:nvPicPr>
        <p:blipFill rotWithShape="1">
          <a:blip r:embed="rId8">
            <a:extLst>
              <a:ext uri="{28A0092B-C50C-407E-A947-70E740481C1C}">
                <a14:useLocalDpi xmlns:a14="http://schemas.microsoft.com/office/drawing/2010/main" val="0"/>
              </a:ext>
            </a:extLst>
          </a:blip>
          <a:srcRect l="16830" t="18507" r="21214" b="27951"/>
          <a:stretch/>
        </p:blipFill>
        <p:spPr>
          <a:xfrm>
            <a:off x="2844422" y="726323"/>
            <a:ext cx="6688677" cy="3948019"/>
          </a:xfrm>
          <a:prstGeom prst="rect">
            <a:avLst/>
          </a:prstGeom>
        </p:spPr>
      </p:pic>
      <p:sp>
        <p:nvSpPr>
          <p:cNvPr id="19" name="TextBox 3">
            <a:extLst>
              <a:ext uri="{FF2B5EF4-FFF2-40B4-BE49-F238E27FC236}">
                <a16:creationId xmlns:a16="http://schemas.microsoft.com/office/drawing/2014/main" id="{0FE9B97E-1511-1923-30B2-C1C186CF76F3}"/>
              </a:ext>
            </a:extLst>
          </p:cNvPr>
          <p:cNvSpPr txBox="1"/>
          <p:nvPr/>
        </p:nvSpPr>
        <p:spPr>
          <a:xfrm>
            <a:off x="3995536" y="1884439"/>
            <a:ext cx="4423721" cy="224676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i="1">
                <a:solidFill>
                  <a:schemeClr val="bg1"/>
                </a:solidFill>
                <a:latin typeface="Times New Roman" panose="02020603050405020304" pitchFamily="18" charset="0"/>
                <a:cs typeface="Times New Roman" panose="02020603050405020304" pitchFamily="18" charset="0"/>
              </a:rPr>
              <a:t>Đây là một tính cách xấu khá phổ biến trong xã hội. Qua các hình ảnh trên, các em có nhận ra đó là tính cách đáng phê phán nào không?</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21" name="Google Shape;1859;p45">
            <a:extLst>
              <a:ext uri="{FF2B5EF4-FFF2-40B4-BE49-F238E27FC236}">
                <a16:creationId xmlns:a16="http://schemas.microsoft.com/office/drawing/2014/main" id="{1B7D9ED3-868A-19A0-1E3E-6B01D44F4ECF}"/>
              </a:ext>
            </a:extLst>
          </p:cNvPr>
          <p:cNvSpPr/>
          <p:nvPr/>
        </p:nvSpPr>
        <p:spPr>
          <a:xfrm rot="10800000" flipH="1">
            <a:off x="2435474" y="2302306"/>
            <a:ext cx="7904148" cy="1502833"/>
          </a:xfrm>
          <a:prstGeom prst="ellipseRibbon">
            <a:avLst>
              <a:gd name="adj1" fmla="val 23102"/>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sz="1400" kern="0">
              <a:solidFill>
                <a:srgbClr val="000000"/>
              </a:solidFill>
              <a:cs typeface="Arial"/>
            </a:endParaRPr>
          </a:p>
        </p:txBody>
      </p:sp>
      <p:sp>
        <p:nvSpPr>
          <p:cNvPr id="22" name="TextBox 23">
            <a:extLst>
              <a:ext uri="{FF2B5EF4-FFF2-40B4-BE49-F238E27FC236}">
                <a16:creationId xmlns:a16="http://schemas.microsoft.com/office/drawing/2014/main" id="{2FDADF17-CA84-2F5B-CFAA-05E3017088FA}"/>
              </a:ext>
            </a:extLst>
          </p:cNvPr>
          <p:cNvSpPr txBox="1"/>
          <p:nvPr/>
        </p:nvSpPr>
        <p:spPr>
          <a:xfrm>
            <a:off x="3610406" y="2514052"/>
            <a:ext cx="5803433"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panose="02020603050405020304" pitchFamily="18" charset="0"/>
                <a:cs typeface="Times New Roman" panose="02020603050405020304" pitchFamily="18" charset="0"/>
              </a:rPr>
              <a:t>Phê phán thói khoe khoang, khoác lác.</a:t>
            </a:r>
          </a:p>
        </p:txBody>
      </p:sp>
    </p:spTree>
    <p:extLst>
      <p:ext uri="{BB962C8B-B14F-4D97-AF65-F5344CB8AC3E}">
        <p14:creationId xmlns:p14="http://schemas.microsoft.com/office/powerpoint/2010/main" val="3671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0" cap="none" spc="0" normalizeH="0" baseline="0" noProof="0">
                <a:ln>
                  <a:noFill/>
                </a:ln>
                <a:solidFill>
                  <a:schemeClr val="accent1">
                    <a:lumMod val="50000"/>
                  </a:schemeClr>
                </a:solidFill>
                <a:uLnTx/>
                <a:uFillTx/>
                <a:latin typeface="Times New Roman" panose="02020603050405020304" pitchFamily="18" charset="0"/>
                <a:ea typeface="微软雅黑"/>
                <a:cs typeface="Times New Roman" panose="02020603050405020304" pitchFamily="18" charset="0"/>
              </a:rPr>
              <a:t>2. Khái quát đặc điểm thể loại</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pSp>
        <p:nvGrpSpPr>
          <p:cNvPr id="2" name="组合 5">
            <a:extLst>
              <a:ext uri="{FF2B5EF4-FFF2-40B4-BE49-F238E27FC236}">
                <a16:creationId xmlns:a16="http://schemas.microsoft.com/office/drawing/2014/main" id="{07C18B36-6ACC-AC15-FFE4-DE7B8DF9EA80}"/>
              </a:ext>
            </a:extLst>
          </p:cNvPr>
          <p:cNvGrpSpPr>
            <a:grpSpLocks/>
          </p:cNvGrpSpPr>
          <p:nvPr/>
        </p:nvGrpSpPr>
        <p:grpSpPr bwMode="auto">
          <a:xfrm>
            <a:off x="6278540" y="1855339"/>
            <a:ext cx="4500671" cy="3499684"/>
            <a:chOff x="6333" y="1974"/>
            <a:chExt cx="8641" cy="6853"/>
          </a:xfrm>
        </p:grpSpPr>
        <p:pic>
          <p:nvPicPr>
            <p:cNvPr id="7" name="图片 3">
              <a:extLst>
                <a:ext uri="{FF2B5EF4-FFF2-40B4-BE49-F238E27FC236}">
                  <a16:creationId xmlns:a16="http://schemas.microsoft.com/office/drawing/2014/main" id="{6B947882-587B-1A32-5030-EADEBDB6213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33"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4">
              <a:extLst>
                <a:ext uri="{FF2B5EF4-FFF2-40B4-BE49-F238E27FC236}">
                  <a16:creationId xmlns:a16="http://schemas.microsoft.com/office/drawing/2014/main" id="{ED8E1D05-C58C-9742-C910-508AA5E020D5}"/>
                </a:ext>
              </a:extLst>
            </p:cNvPr>
            <p:cNvSpPr txBox="1"/>
            <p:nvPr/>
          </p:nvSpPr>
          <p:spPr>
            <a:xfrm>
              <a:off x="6920" y="3875"/>
              <a:ext cx="7467" cy="23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600" i="1">
                  <a:effectLst/>
                  <a:latin typeface="Times New Roman" panose="02020603050405020304" pitchFamily="18" charset="0"/>
                  <a:ea typeface="Times New Roman" panose="02020603050405020304" pitchFamily="18" charset="0"/>
                  <a:cs typeface="Times New Roman" panose="02020603050405020304" pitchFamily="18" charset="0"/>
                </a:rPr>
                <a:t>HS thảo luận hoàn thành PHT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B52F9367-18AC-228D-4C71-F41575923A50}"/>
              </a:ext>
            </a:extLst>
          </p:cNvPr>
          <p:cNvPicPr>
            <a:picLocks noChangeAspect="1"/>
          </p:cNvPicPr>
          <p:nvPr/>
        </p:nvPicPr>
        <p:blipFill>
          <a:blip r:embed="rId6"/>
          <a:stretch>
            <a:fillRect/>
          </a:stretch>
        </p:blipFill>
        <p:spPr>
          <a:xfrm>
            <a:off x="1737414" y="3557347"/>
            <a:ext cx="1898185" cy="2900690"/>
          </a:xfrm>
          <a:prstGeom prst="rect">
            <a:avLst/>
          </a:prstGeom>
        </p:spPr>
      </p:pic>
      <p:pic>
        <p:nvPicPr>
          <p:cNvPr id="6" name="Picture 5">
            <a:extLst>
              <a:ext uri="{FF2B5EF4-FFF2-40B4-BE49-F238E27FC236}">
                <a16:creationId xmlns:a16="http://schemas.microsoft.com/office/drawing/2014/main" id="{D5F850AD-B264-1FC2-4D2F-2B34321F6C84}"/>
              </a:ext>
            </a:extLst>
          </p:cNvPr>
          <p:cNvPicPr>
            <a:picLocks noChangeAspect="1"/>
          </p:cNvPicPr>
          <p:nvPr/>
        </p:nvPicPr>
        <p:blipFill>
          <a:blip r:embed="rId7"/>
          <a:stretch>
            <a:fillRect/>
          </a:stretch>
        </p:blipFill>
        <p:spPr>
          <a:xfrm>
            <a:off x="3366187" y="3650013"/>
            <a:ext cx="1603378" cy="2792697"/>
          </a:xfrm>
          <a:prstGeom prst="rect">
            <a:avLst/>
          </a:prstGeom>
        </p:spPr>
      </p:pic>
    </p:spTree>
    <p:extLst>
      <p:ext uri="{BB962C8B-B14F-4D97-AF65-F5344CB8AC3E}">
        <p14:creationId xmlns:p14="http://schemas.microsoft.com/office/powerpoint/2010/main" val="210881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0" cap="none" spc="0" normalizeH="0" baseline="0" noProof="0">
                <a:ln>
                  <a:noFill/>
                </a:ln>
                <a:solidFill>
                  <a:schemeClr val="accent1">
                    <a:lumMod val="50000"/>
                  </a:schemeClr>
                </a:solidFill>
                <a:uLnTx/>
                <a:uFillTx/>
                <a:latin typeface="Times New Roman" panose="02020603050405020304" pitchFamily="18" charset="0"/>
                <a:ea typeface="微软雅黑"/>
                <a:cs typeface="Times New Roman" panose="02020603050405020304" pitchFamily="18" charset="0"/>
              </a:rPr>
              <a:t>2. Khái quát đặc điểm thể loại</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aphicFrame>
        <p:nvGraphicFramePr>
          <p:cNvPr id="2" name="Table 1">
            <a:extLst>
              <a:ext uri="{FF2B5EF4-FFF2-40B4-BE49-F238E27FC236}">
                <a16:creationId xmlns:a16="http://schemas.microsoft.com/office/drawing/2014/main" id="{350DD044-1805-5CF6-DC23-D576013C0AC2}"/>
              </a:ext>
            </a:extLst>
          </p:cNvPr>
          <p:cNvGraphicFramePr>
            <a:graphicFrameLocks noGrp="1"/>
          </p:cNvGraphicFramePr>
          <p:nvPr>
            <p:extLst>
              <p:ext uri="{D42A27DB-BD31-4B8C-83A1-F6EECF244321}">
                <p14:modId xmlns:p14="http://schemas.microsoft.com/office/powerpoint/2010/main" val="1915186156"/>
              </p:ext>
            </p:extLst>
          </p:nvPr>
        </p:nvGraphicFramePr>
        <p:xfrm>
          <a:off x="-1" y="0"/>
          <a:ext cx="12191999" cy="6990080"/>
        </p:xfrm>
        <a:graphic>
          <a:graphicData uri="http://schemas.openxmlformats.org/drawingml/2006/table">
            <a:tbl>
              <a:tblPr firstRow="1" firstCol="1" bandRow="1">
                <a:tableStyleId>{1E171933-4619-4E11-9A3F-F7608DF75F80}</a:tableStyleId>
              </a:tblPr>
              <a:tblGrid>
                <a:gridCol w="2155948">
                  <a:extLst>
                    <a:ext uri="{9D8B030D-6E8A-4147-A177-3AD203B41FA5}">
                      <a16:colId xmlns:a16="http://schemas.microsoft.com/office/drawing/2014/main" val="1079175462"/>
                    </a:ext>
                  </a:extLst>
                </a:gridCol>
                <a:gridCol w="10036051">
                  <a:extLst>
                    <a:ext uri="{9D8B030D-6E8A-4147-A177-3AD203B41FA5}">
                      <a16:colId xmlns:a16="http://schemas.microsoft.com/office/drawing/2014/main" val="2144231677"/>
                    </a:ext>
                  </a:extLst>
                </a:gridCol>
              </a:tblGrid>
              <a:tr h="400571">
                <a:tc>
                  <a:txBody>
                    <a:bodyPr/>
                    <a:lstStyle/>
                    <a:p>
                      <a:pPr algn="ctr">
                        <a:lnSpc>
                          <a:spcPct val="100000"/>
                        </a:lnSpc>
                        <a:spcAft>
                          <a:spcPts val="800"/>
                        </a:spcAft>
                      </a:pPr>
                      <a:r>
                        <a:rPr lang="en-US" sz="2800" b="1" i="1">
                          <a:solidFill>
                            <a:schemeClr val="bg1">
                              <a:lumMod val="10000"/>
                            </a:schemeClr>
                          </a:solidFill>
                          <a:effectLst/>
                          <a:latin typeface="Times New Roman" panose="02020603050405020304" pitchFamily="18" charset="0"/>
                          <a:cs typeface="Times New Roman" panose="02020603050405020304" pitchFamily="18" charset="0"/>
                        </a:rPr>
                        <a:t>Đặc điểm của thể loại Truyện cười</a:t>
                      </a:r>
                      <a:endParaRPr lang="en-US" sz="280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800" b="1" i="1">
                          <a:solidFill>
                            <a:schemeClr val="bg1">
                              <a:lumMod val="10000"/>
                            </a:schemeClr>
                          </a:solidFill>
                          <a:effectLst/>
                          <a:latin typeface="Times New Roman" panose="02020603050405020304" pitchFamily="18" charset="0"/>
                          <a:cs typeface="Times New Roman" panose="02020603050405020304" pitchFamily="18" charset="0"/>
                        </a:rPr>
                        <a:t>Lưu ý về cách đọc Truyện cười</a:t>
                      </a:r>
                      <a:endParaRPr lang="en-US" sz="280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325323"/>
                  </a:ext>
                </a:extLst>
              </a:tr>
              <a:tr h="4358754">
                <a:tc>
                  <a:txBody>
                    <a:bodyPr/>
                    <a:lstStyle/>
                    <a:p>
                      <a:pPr algn="just">
                        <a:lnSpc>
                          <a:spcPct val="100000"/>
                        </a:lnSpc>
                        <a:spcAft>
                          <a:spcPts val="800"/>
                        </a:spcAft>
                      </a:pPr>
                      <a:endParaRPr lang="en-US" sz="2800" b="0" i="1">
                        <a:effectLst/>
                        <a:latin typeface="Times New Roman" panose="02020603050405020304" pitchFamily="18" charset="0"/>
                        <a:cs typeface="Times New Roman" panose="02020603050405020304" pitchFamily="18" charset="0"/>
                      </a:endParaRPr>
                    </a:p>
                  </a:txBody>
                  <a:tcPr marL="29670" marR="296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620106"/>
                  </a:ext>
                </a:extLst>
              </a:tr>
            </a:tbl>
          </a:graphicData>
        </a:graphic>
      </p:graphicFrame>
      <p:grpSp>
        <p:nvGrpSpPr>
          <p:cNvPr id="3" name="Google Shape;2750;p72">
            <a:extLst>
              <a:ext uri="{FF2B5EF4-FFF2-40B4-BE49-F238E27FC236}">
                <a16:creationId xmlns:a16="http://schemas.microsoft.com/office/drawing/2014/main" id="{C1044FD6-90AB-6A21-0352-24FC8867A8AE}"/>
              </a:ext>
            </a:extLst>
          </p:cNvPr>
          <p:cNvGrpSpPr/>
          <p:nvPr/>
        </p:nvGrpSpPr>
        <p:grpSpPr>
          <a:xfrm>
            <a:off x="-83593" y="5295331"/>
            <a:ext cx="2224585" cy="1745754"/>
            <a:chOff x="3308750" y="1995225"/>
            <a:chExt cx="2190325" cy="1696975"/>
          </a:xfrm>
        </p:grpSpPr>
        <p:sp>
          <p:nvSpPr>
            <p:cNvPr id="6" name="Google Shape;2751;p72">
              <a:extLst>
                <a:ext uri="{FF2B5EF4-FFF2-40B4-BE49-F238E27FC236}">
                  <a16:creationId xmlns:a16="http://schemas.microsoft.com/office/drawing/2014/main" id="{DFC502AE-F295-F6CD-4A88-375607454914}"/>
                </a:ext>
              </a:extLst>
            </p:cNvPr>
            <p:cNvSpPr/>
            <p:nvPr/>
          </p:nvSpPr>
          <p:spPr>
            <a:xfrm>
              <a:off x="3308750" y="2022150"/>
              <a:ext cx="497250" cy="452450"/>
            </a:xfrm>
            <a:custGeom>
              <a:avLst/>
              <a:gdLst/>
              <a:ahLst/>
              <a:cxnLst/>
              <a:rect l="l" t="t" r="r" b="b"/>
              <a:pathLst>
                <a:path w="19890" h="18098" extrusionOk="0">
                  <a:moveTo>
                    <a:pt x="10122" y="1"/>
                  </a:moveTo>
                  <a:cubicBezTo>
                    <a:pt x="9225" y="1"/>
                    <a:pt x="8313" y="136"/>
                    <a:pt x="7413" y="418"/>
                  </a:cubicBezTo>
                  <a:cubicBezTo>
                    <a:pt x="2645" y="1925"/>
                    <a:pt x="0" y="7001"/>
                    <a:pt x="1494" y="11769"/>
                  </a:cubicBezTo>
                  <a:cubicBezTo>
                    <a:pt x="2705" y="15622"/>
                    <a:pt x="6267" y="18097"/>
                    <a:pt x="10111" y="18097"/>
                  </a:cubicBezTo>
                  <a:cubicBezTo>
                    <a:pt x="11012" y="18097"/>
                    <a:pt x="11928" y="17961"/>
                    <a:pt x="12833" y="17675"/>
                  </a:cubicBezTo>
                  <a:cubicBezTo>
                    <a:pt x="13248" y="17545"/>
                    <a:pt x="13651" y="17391"/>
                    <a:pt x="14031" y="17213"/>
                  </a:cubicBezTo>
                  <a:cubicBezTo>
                    <a:pt x="14244" y="17106"/>
                    <a:pt x="14446" y="16999"/>
                    <a:pt x="14648" y="16881"/>
                  </a:cubicBezTo>
                  <a:cubicBezTo>
                    <a:pt x="15072" y="17294"/>
                    <a:pt x="15728" y="17560"/>
                    <a:pt x="16298" y="17560"/>
                  </a:cubicBezTo>
                  <a:cubicBezTo>
                    <a:pt x="16333" y="17560"/>
                    <a:pt x="16368" y="17559"/>
                    <a:pt x="16403" y="17557"/>
                  </a:cubicBezTo>
                  <a:cubicBezTo>
                    <a:pt x="16913" y="17319"/>
                    <a:pt x="16272" y="16904"/>
                    <a:pt x="15905" y="16015"/>
                  </a:cubicBezTo>
                  <a:cubicBezTo>
                    <a:pt x="18645" y="13738"/>
                    <a:pt x="19890" y="9942"/>
                    <a:pt x="18751" y="6337"/>
                  </a:cubicBezTo>
                  <a:cubicBezTo>
                    <a:pt x="17540" y="2471"/>
                    <a:pt x="13966" y="1"/>
                    <a:pt x="101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2752;p72">
              <a:extLst>
                <a:ext uri="{FF2B5EF4-FFF2-40B4-BE49-F238E27FC236}">
                  <a16:creationId xmlns:a16="http://schemas.microsoft.com/office/drawing/2014/main" id="{D97ABA4B-DA35-381A-7AAE-F73AD031F436}"/>
                </a:ext>
              </a:extLst>
            </p:cNvPr>
            <p:cNvSpPr/>
            <p:nvPr/>
          </p:nvSpPr>
          <p:spPr>
            <a:xfrm>
              <a:off x="3308750" y="1995225"/>
              <a:ext cx="497250" cy="506475"/>
            </a:xfrm>
            <a:custGeom>
              <a:avLst/>
              <a:gdLst/>
              <a:ahLst/>
              <a:cxnLst/>
              <a:rect l="l" t="t" r="r" b="b"/>
              <a:pathLst>
                <a:path w="19890" h="20259" fill="none" extrusionOk="0">
                  <a:moveTo>
                    <a:pt x="1494" y="12846"/>
                  </a:moveTo>
                  <a:cubicBezTo>
                    <a:pt x="0" y="8078"/>
                    <a:pt x="2645" y="3002"/>
                    <a:pt x="7413" y="1495"/>
                  </a:cubicBezTo>
                  <a:cubicBezTo>
                    <a:pt x="12169" y="1"/>
                    <a:pt x="17257" y="2646"/>
                    <a:pt x="18751" y="7414"/>
                  </a:cubicBezTo>
                  <a:cubicBezTo>
                    <a:pt x="19890" y="11019"/>
                    <a:pt x="18645" y="14815"/>
                    <a:pt x="15905" y="17092"/>
                  </a:cubicBezTo>
                  <a:cubicBezTo>
                    <a:pt x="16272" y="17981"/>
                    <a:pt x="16913" y="18396"/>
                    <a:pt x="16403" y="18634"/>
                  </a:cubicBezTo>
                  <a:cubicBezTo>
                    <a:pt x="15810" y="18669"/>
                    <a:pt x="15098" y="18396"/>
                    <a:pt x="14648" y="17958"/>
                  </a:cubicBezTo>
                  <a:cubicBezTo>
                    <a:pt x="14446" y="18076"/>
                    <a:pt x="14244" y="18183"/>
                    <a:pt x="14031" y="18290"/>
                  </a:cubicBezTo>
                  <a:cubicBezTo>
                    <a:pt x="13651" y="18468"/>
                    <a:pt x="13248" y="18622"/>
                    <a:pt x="12833" y="18752"/>
                  </a:cubicBezTo>
                  <a:cubicBezTo>
                    <a:pt x="8065" y="20258"/>
                    <a:pt x="2989" y="17602"/>
                    <a:pt x="1494" y="12846"/>
                  </a:cubicBezTo>
                  <a:close/>
                </a:path>
              </a:pathLst>
            </a:custGeom>
            <a:noFill/>
            <a:ln w="112075" cap="flat" cmpd="sng">
              <a:solidFill>
                <a:srgbClr val="FFFFFF"/>
              </a:solidFill>
              <a:prstDash val="solid"/>
              <a:miter lim="1186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2753;p72">
              <a:extLst>
                <a:ext uri="{FF2B5EF4-FFF2-40B4-BE49-F238E27FC236}">
                  <a16:creationId xmlns:a16="http://schemas.microsoft.com/office/drawing/2014/main" id="{8079BCBD-8D54-460C-9163-5D98AA338693}"/>
                </a:ext>
              </a:extLst>
            </p:cNvPr>
            <p:cNvSpPr/>
            <p:nvPr/>
          </p:nvSpPr>
          <p:spPr>
            <a:xfrm>
              <a:off x="3521050" y="2354750"/>
              <a:ext cx="1864775" cy="1337450"/>
            </a:xfrm>
            <a:custGeom>
              <a:avLst/>
              <a:gdLst/>
              <a:ahLst/>
              <a:cxnLst/>
              <a:rect l="l" t="t" r="r" b="b"/>
              <a:pathLst>
                <a:path w="74591" h="53498" extrusionOk="0">
                  <a:moveTo>
                    <a:pt x="54606" y="0"/>
                  </a:moveTo>
                  <a:cubicBezTo>
                    <a:pt x="54479" y="0"/>
                    <a:pt x="54352" y="2"/>
                    <a:pt x="54226" y="7"/>
                  </a:cubicBezTo>
                  <a:cubicBezTo>
                    <a:pt x="52174" y="30"/>
                    <a:pt x="50110" y="517"/>
                    <a:pt x="48438" y="1726"/>
                  </a:cubicBezTo>
                  <a:cubicBezTo>
                    <a:pt x="46777" y="2841"/>
                    <a:pt x="45319" y="4383"/>
                    <a:pt x="44560" y="6257"/>
                  </a:cubicBezTo>
                  <a:cubicBezTo>
                    <a:pt x="44394" y="6708"/>
                    <a:pt x="44263" y="7182"/>
                    <a:pt x="44133" y="7657"/>
                  </a:cubicBezTo>
                  <a:cubicBezTo>
                    <a:pt x="43765" y="8001"/>
                    <a:pt x="43480" y="8570"/>
                    <a:pt x="43374" y="8973"/>
                  </a:cubicBezTo>
                  <a:cubicBezTo>
                    <a:pt x="43279" y="9424"/>
                    <a:pt x="43279" y="9886"/>
                    <a:pt x="43113" y="10313"/>
                  </a:cubicBezTo>
                  <a:cubicBezTo>
                    <a:pt x="43041" y="10503"/>
                    <a:pt x="42935" y="10681"/>
                    <a:pt x="42828" y="10847"/>
                  </a:cubicBezTo>
                  <a:cubicBezTo>
                    <a:pt x="42496" y="11001"/>
                    <a:pt x="42259" y="11321"/>
                    <a:pt x="42116" y="11701"/>
                  </a:cubicBezTo>
                  <a:cubicBezTo>
                    <a:pt x="41891" y="11950"/>
                    <a:pt x="41689" y="12223"/>
                    <a:pt x="41618" y="12590"/>
                  </a:cubicBezTo>
                  <a:cubicBezTo>
                    <a:pt x="41523" y="13006"/>
                    <a:pt x="41571" y="13444"/>
                    <a:pt x="41630" y="13860"/>
                  </a:cubicBezTo>
                  <a:cubicBezTo>
                    <a:pt x="41725" y="14583"/>
                    <a:pt x="41962" y="15259"/>
                    <a:pt x="42271" y="15911"/>
                  </a:cubicBezTo>
                  <a:cubicBezTo>
                    <a:pt x="42365" y="16113"/>
                    <a:pt x="42626" y="16647"/>
                    <a:pt x="42875" y="16884"/>
                  </a:cubicBezTo>
                  <a:cubicBezTo>
                    <a:pt x="42852" y="17003"/>
                    <a:pt x="42840" y="17133"/>
                    <a:pt x="42816" y="17240"/>
                  </a:cubicBezTo>
                  <a:cubicBezTo>
                    <a:pt x="42769" y="17738"/>
                    <a:pt x="42721" y="18248"/>
                    <a:pt x="42745" y="18758"/>
                  </a:cubicBezTo>
                  <a:cubicBezTo>
                    <a:pt x="42757" y="19078"/>
                    <a:pt x="42804" y="19387"/>
                    <a:pt x="42864" y="19707"/>
                  </a:cubicBezTo>
                  <a:cubicBezTo>
                    <a:pt x="42899" y="20217"/>
                    <a:pt x="42970" y="20739"/>
                    <a:pt x="43077" y="21249"/>
                  </a:cubicBezTo>
                  <a:cubicBezTo>
                    <a:pt x="43018" y="21237"/>
                    <a:pt x="42958" y="21237"/>
                    <a:pt x="42899" y="21237"/>
                  </a:cubicBezTo>
                  <a:cubicBezTo>
                    <a:pt x="42856" y="21234"/>
                    <a:pt x="42814" y="21233"/>
                    <a:pt x="42772" y="21233"/>
                  </a:cubicBezTo>
                  <a:cubicBezTo>
                    <a:pt x="41978" y="21233"/>
                    <a:pt x="41448" y="21658"/>
                    <a:pt x="40907" y="22221"/>
                  </a:cubicBezTo>
                  <a:cubicBezTo>
                    <a:pt x="40278" y="22873"/>
                    <a:pt x="39863" y="23680"/>
                    <a:pt x="39519" y="24510"/>
                  </a:cubicBezTo>
                  <a:cubicBezTo>
                    <a:pt x="39341" y="24937"/>
                    <a:pt x="39187" y="25388"/>
                    <a:pt x="39044" y="25827"/>
                  </a:cubicBezTo>
                  <a:cubicBezTo>
                    <a:pt x="38867" y="26360"/>
                    <a:pt x="38677" y="26918"/>
                    <a:pt x="38511" y="27452"/>
                  </a:cubicBezTo>
                  <a:cubicBezTo>
                    <a:pt x="38060" y="28816"/>
                    <a:pt x="37799" y="30239"/>
                    <a:pt x="37692" y="31674"/>
                  </a:cubicBezTo>
                  <a:cubicBezTo>
                    <a:pt x="37681" y="31769"/>
                    <a:pt x="37681" y="31852"/>
                    <a:pt x="37669" y="31947"/>
                  </a:cubicBezTo>
                  <a:cubicBezTo>
                    <a:pt x="37669" y="31876"/>
                    <a:pt x="37657" y="31804"/>
                    <a:pt x="37657" y="31745"/>
                  </a:cubicBezTo>
                  <a:cubicBezTo>
                    <a:pt x="37550" y="30310"/>
                    <a:pt x="37277" y="28887"/>
                    <a:pt x="36838" y="27511"/>
                  </a:cubicBezTo>
                  <a:cubicBezTo>
                    <a:pt x="36672" y="26989"/>
                    <a:pt x="36483" y="26432"/>
                    <a:pt x="36305" y="25898"/>
                  </a:cubicBezTo>
                  <a:cubicBezTo>
                    <a:pt x="36162" y="25447"/>
                    <a:pt x="36008" y="25008"/>
                    <a:pt x="35818" y="24581"/>
                  </a:cubicBezTo>
                  <a:cubicBezTo>
                    <a:pt x="35486" y="23751"/>
                    <a:pt x="35071" y="22945"/>
                    <a:pt x="34443" y="22292"/>
                  </a:cubicBezTo>
                  <a:cubicBezTo>
                    <a:pt x="34336" y="22186"/>
                    <a:pt x="34229" y="22079"/>
                    <a:pt x="34122" y="21984"/>
                  </a:cubicBezTo>
                  <a:cubicBezTo>
                    <a:pt x="33921" y="21450"/>
                    <a:pt x="33636" y="20952"/>
                    <a:pt x="33411" y="20442"/>
                  </a:cubicBezTo>
                  <a:cubicBezTo>
                    <a:pt x="32925" y="19114"/>
                    <a:pt x="34253" y="18461"/>
                    <a:pt x="33375" y="16896"/>
                  </a:cubicBezTo>
                  <a:cubicBezTo>
                    <a:pt x="33174" y="16504"/>
                    <a:pt x="33019" y="16030"/>
                    <a:pt x="32936" y="15579"/>
                  </a:cubicBezTo>
                  <a:cubicBezTo>
                    <a:pt x="32914" y="15365"/>
                    <a:pt x="32827" y="15043"/>
                    <a:pt x="32655" y="15043"/>
                  </a:cubicBezTo>
                  <a:cubicBezTo>
                    <a:pt x="32646" y="15043"/>
                    <a:pt x="32637" y="15044"/>
                    <a:pt x="32628" y="15046"/>
                  </a:cubicBezTo>
                  <a:cubicBezTo>
                    <a:pt x="32818" y="14797"/>
                    <a:pt x="32960" y="14536"/>
                    <a:pt x="33091" y="14251"/>
                  </a:cubicBezTo>
                  <a:cubicBezTo>
                    <a:pt x="33624" y="13207"/>
                    <a:pt x="33529" y="11179"/>
                    <a:pt x="32308" y="10835"/>
                  </a:cubicBezTo>
                  <a:cubicBezTo>
                    <a:pt x="32343" y="10147"/>
                    <a:pt x="31881" y="8724"/>
                    <a:pt x="31620" y="7977"/>
                  </a:cubicBezTo>
                  <a:cubicBezTo>
                    <a:pt x="31572" y="7751"/>
                    <a:pt x="31513" y="7514"/>
                    <a:pt x="31454" y="7289"/>
                  </a:cubicBezTo>
                  <a:cubicBezTo>
                    <a:pt x="31418" y="7170"/>
                    <a:pt x="31371" y="7040"/>
                    <a:pt x="31335" y="6921"/>
                  </a:cubicBezTo>
                  <a:cubicBezTo>
                    <a:pt x="31300" y="6803"/>
                    <a:pt x="31252" y="6684"/>
                    <a:pt x="31205" y="6565"/>
                  </a:cubicBezTo>
                  <a:cubicBezTo>
                    <a:pt x="31181" y="6518"/>
                    <a:pt x="31157" y="6471"/>
                    <a:pt x="31134" y="6411"/>
                  </a:cubicBezTo>
                  <a:cubicBezTo>
                    <a:pt x="31110" y="6364"/>
                    <a:pt x="31086" y="6304"/>
                    <a:pt x="31051" y="6257"/>
                  </a:cubicBezTo>
                  <a:cubicBezTo>
                    <a:pt x="31039" y="6221"/>
                    <a:pt x="31015" y="6174"/>
                    <a:pt x="30991" y="6138"/>
                  </a:cubicBezTo>
                  <a:cubicBezTo>
                    <a:pt x="30979" y="6115"/>
                    <a:pt x="30979" y="6103"/>
                    <a:pt x="30968" y="6091"/>
                  </a:cubicBezTo>
                  <a:cubicBezTo>
                    <a:pt x="30932" y="6020"/>
                    <a:pt x="30896" y="5961"/>
                    <a:pt x="30849" y="5901"/>
                  </a:cubicBezTo>
                  <a:cubicBezTo>
                    <a:pt x="30837" y="5877"/>
                    <a:pt x="30825" y="5866"/>
                    <a:pt x="30813" y="5842"/>
                  </a:cubicBezTo>
                  <a:cubicBezTo>
                    <a:pt x="30790" y="5806"/>
                    <a:pt x="30766" y="5771"/>
                    <a:pt x="30742" y="5735"/>
                  </a:cubicBezTo>
                  <a:cubicBezTo>
                    <a:pt x="30707" y="5688"/>
                    <a:pt x="30671" y="5652"/>
                    <a:pt x="30635" y="5605"/>
                  </a:cubicBezTo>
                  <a:cubicBezTo>
                    <a:pt x="30588" y="5545"/>
                    <a:pt x="30529" y="5486"/>
                    <a:pt x="30481" y="5427"/>
                  </a:cubicBezTo>
                  <a:cubicBezTo>
                    <a:pt x="30256" y="5012"/>
                    <a:pt x="30007" y="4608"/>
                    <a:pt x="29746" y="4217"/>
                  </a:cubicBezTo>
                  <a:cubicBezTo>
                    <a:pt x="29141" y="3470"/>
                    <a:pt x="28394" y="2841"/>
                    <a:pt x="27599" y="2319"/>
                  </a:cubicBezTo>
                  <a:cubicBezTo>
                    <a:pt x="26271" y="1465"/>
                    <a:pt x="24753" y="944"/>
                    <a:pt x="23187" y="742"/>
                  </a:cubicBezTo>
                  <a:cubicBezTo>
                    <a:pt x="22991" y="708"/>
                    <a:pt x="22796" y="692"/>
                    <a:pt x="22603" y="692"/>
                  </a:cubicBezTo>
                  <a:cubicBezTo>
                    <a:pt x="21858" y="692"/>
                    <a:pt x="21132" y="922"/>
                    <a:pt x="20436" y="1204"/>
                  </a:cubicBezTo>
                  <a:cubicBezTo>
                    <a:pt x="20386" y="1213"/>
                    <a:pt x="20337" y="1216"/>
                    <a:pt x="20288" y="1216"/>
                  </a:cubicBezTo>
                  <a:cubicBezTo>
                    <a:pt x="19905" y="1216"/>
                    <a:pt x="19546" y="992"/>
                    <a:pt x="19178" y="908"/>
                  </a:cubicBezTo>
                  <a:cubicBezTo>
                    <a:pt x="18787" y="801"/>
                    <a:pt x="18376" y="748"/>
                    <a:pt x="17964" y="748"/>
                  </a:cubicBezTo>
                  <a:cubicBezTo>
                    <a:pt x="17827" y="748"/>
                    <a:pt x="17690" y="754"/>
                    <a:pt x="17553" y="766"/>
                  </a:cubicBezTo>
                  <a:cubicBezTo>
                    <a:pt x="15253" y="1027"/>
                    <a:pt x="12442" y="2141"/>
                    <a:pt x="12050" y="4715"/>
                  </a:cubicBezTo>
                  <a:cubicBezTo>
                    <a:pt x="11884" y="5439"/>
                    <a:pt x="11979" y="6257"/>
                    <a:pt x="11932" y="7028"/>
                  </a:cubicBezTo>
                  <a:cubicBezTo>
                    <a:pt x="11777" y="7597"/>
                    <a:pt x="11457" y="8143"/>
                    <a:pt x="10923" y="8416"/>
                  </a:cubicBezTo>
                  <a:cubicBezTo>
                    <a:pt x="10354" y="8677"/>
                    <a:pt x="9714" y="8677"/>
                    <a:pt x="9121" y="8843"/>
                  </a:cubicBezTo>
                  <a:cubicBezTo>
                    <a:pt x="8243" y="9021"/>
                    <a:pt x="7389" y="9341"/>
                    <a:pt x="6606" y="9780"/>
                  </a:cubicBezTo>
                  <a:cubicBezTo>
                    <a:pt x="6215" y="10005"/>
                    <a:pt x="5918" y="10349"/>
                    <a:pt x="5705" y="10740"/>
                  </a:cubicBezTo>
                  <a:cubicBezTo>
                    <a:pt x="5468" y="11096"/>
                    <a:pt x="5337" y="11511"/>
                    <a:pt x="5278" y="11938"/>
                  </a:cubicBezTo>
                  <a:cubicBezTo>
                    <a:pt x="5147" y="12472"/>
                    <a:pt x="5195" y="13053"/>
                    <a:pt x="5456" y="13563"/>
                  </a:cubicBezTo>
                  <a:cubicBezTo>
                    <a:pt x="5669" y="14037"/>
                    <a:pt x="6084" y="14358"/>
                    <a:pt x="6476" y="14690"/>
                  </a:cubicBezTo>
                  <a:cubicBezTo>
                    <a:pt x="6891" y="15757"/>
                    <a:pt x="4294" y="16611"/>
                    <a:pt x="3795" y="17394"/>
                  </a:cubicBezTo>
                  <a:cubicBezTo>
                    <a:pt x="2692" y="18782"/>
                    <a:pt x="3404" y="19837"/>
                    <a:pt x="4353" y="20881"/>
                  </a:cubicBezTo>
                  <a:cubicBezTo>
                    <a:pt x="4424" y="21023"/>
                    <a:pt x="4507" y="21154"/>
                    <a:pt x="4602" y="21272"/>
                  </a:cubicBezTo>
                  <a:cubicBezTo>
                    <a:pt x="4922" y="21699"/>
                    <a:pt x="5385" y="22067"/>
                    <a:pt x="5752" y="22482"/>
                  </a:cubicBezTo>
                  <a:cubicBezTo>
                    <a:pt x="5752" y="22482"/>
                    <a:pt x="5752" y="22482"/>
                    <a:pt x="5752" y="22494"/>
                  </a:cubicBezTo>
                  <a:cubicBezTo>
                    <a:pt x="5918" y="22731"/>
                    <a:pt x="6061" y="22980"/>
                    <a:pt x="6156" y="23241"/>
                  </a:cubicBezTo>
                  <a:cubicBezTo>
                    <a:pt x="6073" y="23490"/>
                    <a:pt x="5942" y="23727"/>
                    <a:pt x="5788" y="23941"/>
                  </a:cubicBezTo>
                  <a:cubicBezTo>
                    <a:pt x="5503" y="24344"/>
                    <a:pt x="5076" y="24629"/>
                    <a:pt x="4709" y="24961"/>
                  </a:cubicBezTo>
                  <a:cubicBezTo>
                    <a:pt x="4068" y="25518"/>
                    <a:pt x="3689" y="26242"/>
                    <a:pt x="3689" y="27096"/>
                  </a:cubicBezTo>
                  <a:cubicBezTo>
                    <a:pt x="3653" y="28092"/>
                    <a:pt x="4566" y="28638"/>
                    <a:pt x="5064" y="29385"/>
                  </a:cubicBezTo>
                  <a:cubicBezTo>
                    <a:pt x="5302" y="29705"/>
                    <a:pt x="5373" y="30013"/>
                    <a:pt x="5385" y="30369"/>
                  </a:cubicBezTo>
                  <a:cubicBezTo>
                    <a:pt x="5029" y="32030"/>
                    <a:pt x="5515" y="33904"/>
                    <a:pt x="7116" y="34568"/>
                  </a:cubicBezTo>
                  <a:lnTo>
                    <a:pt x="7021" y="34769"/>
                  </a:lnTo>
                  <a:cubicBezTo>
                    <a:pt x="6998" y="34829"/>
                    <a:pt x="6962" y="34900"/>
                    <a:pt x="6927" y="34959"/>
                  </a:cubicBezTo>
                  <a:cubicBezTo>
                    <a:pt x="6927" y="34971"/>
                    <a:pt x="6915" y="34983"/>
                    <a:pt x="6915" y="34995"/>
                  </a:cubicBezTo>
                  <a:cubicBezTo>
                    <a:pt x="6784" y="35315"/>
                    <a:pt x="6642" y="35623"/>
                    <a:pt x="6511" y="35932"/>
                  </a:cubicBezTo>
                  <a:cubicBezTo>
                    <a:pt x="6417" y="36145"/>
                    <a:pt x="6322" y="36359"/>
                    <a:pt x="6227" y="36572"/>
                  </a:cubicBezTo>
                  <a:cubicBezTo>
                    <a:pt x="5871" y="37403"/>
                    <a:pt x="5503" y="38221"/>
                    <a:pt x="5136" y="39051"/>
                  </a:cubicBezTo>
                  <a:cubicBezTo>
                    <a:pt x="4958" y="39478"/>
                    <a:pt x="4792" y="39905"/>
                    <a:pt x="4626" y="40344"/>
                  </a:cubicBezTo>
                  <a:lnTo>
                    <a:pt x="2420" y="40344"/>
                  </a:lnTo>
                  <a:cubicBezTo>
                    <a:pt x="854" y="41411"/>
                    <a:pt x="0" y="42574"/>
                    <a:pt x="0" y="43783"/>
                  </a:cubicBezTo>
                  <a:cubicBezTo>
                    <a:pt x="0" y="49144"/>
                    <a:pt x="16699" y="53497"/>
                    <a:pt x="37289" y="53497"/>
                  </a:cubicBezTo>
                  <a:cubicBezTo>
                    <a:pt x="57891" y="53497"/>
                    <a:pt x="74590" y="49144"/>
                    <a:pt x="74590" y="43783"/>
                  </a:cubicBezTo>
                  <a:cubicBezTo>
                    <a:pt x="74590" y="42574"/>
                    <a:pt x="73724" y="41411"/>
                    <a:pt x="72159" y="40344"/>
                  </a:cubicBezTo>
                  <a:lnTo>
                    <a:pt x="70842" y="40344"/>
                  </a:lnTo>
                  <a:cubicBezTo>
                    <a:pt x="70783" y="40107"/>
                    <a:pt x="70700" y="39881"/>
                    <a:pt x="70617" y="39656"/>
                  </a:cubicBezTo>
                  <a:cubicBezTo>
                    <a:pt x="70297" y="38814"/>
                    <a:pt x="69988" y="37960"/>
                    <a:pt x="69632" y="37130"/>
                  </a:cubicBezTo>
                  <a:cubicBezTo>
                    <a:pt x="68257" y="33892"/>
                    <a:pt x="66893" y="30583"/>
                    <a:pt x="65090" y="27546"/>
                  </a:cubicBezTo>
                  <a:cubicBezTo>
                    <a:pt x="64971" y="26147"/>
                    <a:pt x="64699" y="24819"/>
                    <a:pt x="64141" y="23834"/>
                  </a:cubicBezTo>
                  <a:cubicBezTo>
                    <a:pt x="63424" y="22656"/>
                    <a:pt x="62496" y="22047"/>
                    <a:pt x="61532" y="22047"/>
                  </a:cubicBezTo>
                  <a:cubicBezTo>
                    <a:pt x="61331" y="22047"/>
                    <a:pt x="61129" y="22073"/>
                    <a:pt x="60927" y="22126"/>
                  </a:cubicBezTo>
                  <a:cubicBezTo>
                    <a:pt x="61295" y="21782"/>
                    <a:pt x="61603" y="21343"/>
                    <a:pt x="61911" y="20988"/>
                  </a:cubicBezTo>
                  <a:cubicBezTo>
                    <a:pt x="62279" y="20988"/>
                    <a:pt x="62528" y="21427"/>
                    <a:pt x="62872" y="21557"/>
                  </a:cubicBezTo>
                  <a:cubicBezTo>
                    <a:pt x="63199" y="21787"/>
                    <a:pt x="63552" y="21885"/>
                    <a:pt x="63905" y="21885"/>
                  </a:cubicBezTo>
                  <a:cubicBezTo>
                    <a:pt x="64628" y="21885"/>
                    <a:pt x="65355" y="21474"/>
                    <a:pt x="65873" y="20940"/>
                  </a:cubicBezTo>
                  <a:cubicBezTo>
                    <a:pt x="66454" y="20430"/>
                    <a:pt x="66833" y="19730"/>
                    <a:pt x="66940" y="18971"/>
                  </a:cubicBezTo>
                  <a:cubicBezTo>
                    <a:pt x="67272" y="17252"/>
                    <a:pt x="65908" y="15959"/>
                    <a:pt x="65363" y="14476"/>
                  </a:cubicBezTo>
                  <a:cubicBezTo>
                    <a:pt x="65185" y="12958"/>
                    <a:pt x="65873" y="11452"/>
                    <a:pt x="65790" y="9922"/>
                  </a:cubicBezTo>
                  <a:cubicBezTo>
                    <a:pt x="65695" y="6755"/>
                    <a:pt x="63631" y="3897"/>
                    <a:pt x="61117" y="2106"/>
                  </a:cubicBezTo>
                  <a:cubicBezTo>
                    <a:pt x="59238" y="722"/>
                    <a:pt x="56933" y="0"/>
                    <a:pt x="5460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754;p72">
              <a:extLst>
                <a:ext uri="{FF2B5EF4-FFF2-40B4-BE49-F238E27FC236}">
                  <a16:creationId xmlns:a16="http://schemas.microsoft.com/office/drawing/2014/main" id="{16AEEC43-A088-AD3B-D208-42B64176C65C}"/>
                </a:ext>
              </a:extLst>
            </p:cNvPr>
            <p:cNvSpPr/>
            <p:nvPr/>
          </p:nvSpPr>
          <p:spPr>
            <a:xfrm>
              <a:off x="3521050" y="2352825"/>
              <a:ext cx="1864775" cy="1339375"/>
            </a:xfrm>
            <a:custGeom>
              <a:avLst/>
              <a:gdLst/>
              <a:ahLst/>
              <a:cxnLst/>
              <a:rect l="l" t="t" r="r" b="b"/>
              <a:pathLst>
                <a:path w="74591" h="53575" fill="none" extrusionOk="0">
                  <a:moveTo>
                    <a:pt x="74590" y="43860"/>
                  </a:moveTo>
                  <a:cubicBezTo>
                    <a:pt x="74590" y="49221"/>
                    <a:pt x="57891" y="53574"/>
                    <a:pt x="37289" y="53574"/>
                  </a:cubicBezTo>
                  <a:cubicBezTo>
                    <a:pt x="16699" y="53574"/>
                    <a:pt x="0" y="49221"/>
                    <a:pt x="0" y="43860"/>
                  </a:cubicBezTo>
                  <a:cubicBezTo>
                    <a:pt x="0" y="42651"/>
                    <a:pt x="854" y="41488"/>
                    <a:pt x="2420" y="40421"/>
                  </a:cubicBezTo>
                  <a:lnTo>
                    <a:pt x="4626" y="40421"/>
                  </a:lnTo>
                  <a:cubicBezTo>
                    <a:pt x="4792" y="39982"/>
                    <a:pt x="4958" y="39555"/>
                    <a:pt x="5136" y="39128"/>
                  </a:cubicBezTo>
                  <a:cubicBezTo>
                    <a:pt x="5503" y="38298"/>
                    <a:pt x="5871" y="37480"/>
                    <a:pt x="6227" y="36649"/>
                  </a:cubicBezTo>
                  <a:cubicBezTo>
                    <a:pt x="6322" y="36436"/>
                    <a:pt x="6417" y="36222"/>
                    <a:pt x="6511" y="36009"/>
                  </a:cubicBezTo>
                  <a:cubicBezTo>
                    <a:pt x="6642" y="35700"/>
                    <a:pt x="6784" y="35392"/>
                    <a:pt x="6915" y="35072"/>
                  </a:cubicBezTo>
                  <a:cubicBezTo>
                    <a:pt x="6915" y="35060"/>
                    <a:pt x="6927" y="35048"/>
                    <a:pt x="6927" y="35036"/>
                  </a:cubicBezTo>
                  <a:cubicBezTo>
                    <a:pt x="6962" y="34977"/>
                    <a:pt x="6998" y="34906"/>
                    <a:pt x="7021" y="34846"/>
                  </a:cubicBezTo>
                  <a:lnTo>
                    <a:pt x="7116" y="34645"/>
                  </a:lnTo>
                  <a:cubicBezTo>
                    <a:pt x="5515" y="33981"/>
                    <a:pt x="5029" y="32107"/>
                    <a:pt x="5385" y="30446"/>
                  </a:cubicBezTo>
                  <a:cubicBezTo>
                    <a:pt x="5373" y="30090"/>
                    <a:pt x="5302" y="29782"/>
                    <a:pt x="5064" y="29462"/>
                  </a:cubicBezTo>
                  <a:cubicBezTo>
                    <a:pt x="4566" y="28715"/>
                    <a:pt x="3653" y="28169"/>
                    <a:pt x="3689" y="27173"/>
                  </a:cubicBezTo>
                  <a:cubicBezTo>
                    <a:pt x="3689" y="26319"/>
                    <a:pt x="4068" y="25595"/>
                    <a:pt x="4709" y="25038"/>
                  </a:cubicBezTo>
                  <a:cubicBezTo>
                    <a:pt x="5076" y="24706"/>
                    <a:pt x="5503" y="24421"/>
                    <a:pt x="5788" y="24018"/>
                  </a:cubicBezTo>
                  <a:cubicBezTo>
                    <a:pt x="5942" y="23804"/>
                    <a:pt x="6073" y="23567"/>
                    <a:pt x="6156" y="23318"/>
                  </a:cubicBezTo>
                  <a:cubicBezTo>
                    <a:pt x="6061" y="23057"/>
                    <a:pt x="5918" y="22808"/>
                    <a:pt x="5752" y="22571"/>
                  </a:cubicBezTo>
                  <a:cubicBezTo>
                    <a:pt x="5752" y="22559"/>
                    <a:pt x="5752" y="22559"/>
                    <a:pt x="5752" y="22559"/>
                  </a:cubicBezTo>
                  <a:cubicBezTo>
                    <a:pt x="5385" y="22144"/>
                    <a:pt x="4922" y="21776"/>
                    <a:pt x="4602" y="21349"/>
                  </a:cubicBezTo>
                  <a:cubicBezTo>
                    <a:pt x="4507" y="21231"/>
                    <a:pt x="4424" y="21100"/>
                    <a:pt x="4353" y="20958"/>
                  </a:cubicBezTo>
                  <a:cubicBezTo>
                    <a:pt x="3404" y="19914"/>
                    <a:pt x="2692" y="18859"/>
                    <a:pt x="3795" y="17471"/>
                  </a:cubicBezTo>
                  <a:cubicBezTo>
                    <a:pt x="4294" y="16688"/>
                    <a:pt x="6891" y="15834"/>
                    <a:pt x="6476" y="14767"/>
                  </a:cubicBezTo>
                  <a:cubicBezTo>
                    <a:pt x="6084" y="14435"/>
                    <a:pt x="5669" y="14114"/>
                    <a:pt x="5456" y="13640"/>
                  </a:cubicBezTo>
                  <a:cubicBezTo>
                    <a:pt x="5195" y="13130"/>
                    <a:pt x="5147" y="12549"/>
                    <a:pt x="5278" y="12015"/>
                  </a:cubicBezTo>
                  <a:cubicBezTo>
                    <a:pt x="5337" y="11588"/>
                    <a:pt x="5468" y="11173"/>
                    <a:pt x="5705" y="10817"/>
                  </a:cubicBezTo>
                  <a:cubicBezTo>
                    <a:pt x="5918" y="10426"/>
                    <a:pt x="6215" y="10082"/>
                    <a:pt x="6606" y="9857"/>
                  </a:cubicBezTo>
                  <a:cubicBezTo>
                    <a:pt x="7389" y="9418"/>
                    <a:pt x="8243" y="9098"/>
                    <a:pt x="9121" y="8920"/>
                  </a:cubicBezTo>
                  <a:cubicBezTo>
                    <a:pt x="9714" y="8754"/>
                    <a:pt x="10354" y="8754"/>
                    <a:pt x="10923" y="8493"/>
                  </a:cubicBezTo>
                  <a:cubicBezTo>
                    <a:pt x="11457" y="8220"/>
                    <a:pt x="11777" y="7674"/>
                    <a:pt x="11932" y="7105"/>
                  </a:cubicBezTo>
                  <a:cubicBezTo>
                    <a:pt x="11979" y="6334"/>
                    <a:pt x="11884" y="5516"/>
                    <a:pt x="12050" y="4792"/>
                  </a:cubicBezTo>
                  <a:cubicBezTo>
                    <a:pt x="12442" y="2218"/>
                    <a:pt x="15253" y="1104"/>
                    <a:pt x="17553" y="843"/>
                  </a:cubicBezTo>
                  <a:cubicBezTo>
                    <a:pt x="18099" y="795"/>
                    <a:pt x="18656" y="843"/>
                    <a:pt x="19178" y="985"/>
                  </a:cubicBezTo>
                  <a:cubicBezTo>
                    <a:pt x="19593" y="1080"/>
                    <a:pt x="19997" y="1353"/>
                    <a:pt x="20436" y="1281"/>
                  </a:cubicBezTo>
                  <a:cubicBezTo>
                    <a:pt x="21313" y="926"/>
                    <a:pt x="22238" y="653"/>
                    <a:pt x="23187" y="819"/>
                  </a:cubicBezTo>
                  <a:cubicBezTo>
                    <a:pt x="24753" y="1021"/>
                    <a:pt x="26271" y="1542"/>
                    <a:pt x="27599" y="2396"/>
                  </a:cubicBezTo>
                  <a:cubicBezTo>
                    <a:pt x="28394" y="2918"/>
                    <a:pt x="29141" y="3547"/>
                    <a:pt x="29746" y="4294"/>
                  </a:cubicBezTo>
                  <a:cubicBezTo>
                    <a:pt x="30007" y="4685"/>
                    <a:pt x="30256" y="5089"/>
                    <a:pt x="30481" y="5504"/>
                  </a:cubicBezTo>
                  <a:lnTo>
                    <a:pt x="30481" y="5504"/>
                  </a:lnTo>
                  <a:cubicBezTo>
                    <a:pt x="30529" y="5563"/>
                    <a:pt x="30588" y="5622"/>
                    <a:pt x="30635" y="5682"/>
                  </a:cubicBezTo>
                  <a:cubicBezTo>
                    <a:pt x="30671" y="5729"/>
                    <a:pt x="30707" y="5765"/>
                    <a:pt x="30742" y="5812"/>
                  </a:cubicBezTo>
                  <a:cubicBezTo>
                    <a:pt x="30766" y="5848"/>
                    <a:pt x="30790" y="5883"/>
                    <a:pt x="30813" y="5919"/>
                  </a:cubicBezTo>
                  <a:cubicBezTo>
                    <a:pt x="30825" y="5943"/>
                    <a:pt x="30837" y="5954"/>
                    <a:pt x="30849" y="5978"/>
                  </a:cubicBezTo>
                  <a:cubicBezTo>
                    <a:pt x="30896" y="6038"/>
                    <a:pt x="30932" y="6097"/>
                    <a:pt x="30968" y="6168"/>
                  </a:cubicBezTo>
                  <a:cubicBezTo>
                    <a:pt x="30979" y="6180"/>
                    <a:pt x="30979" y="6192"/>
                    <a:pt x="30991" y="6215"/>
                  </a:cubicBezTo>
                  <a:cubicBezTo>
                    <a:pt x="31015" y="6251"/>
                    <a:pt x="31039" y="6298"/>
                    <a:pt x="31051" y="6334"/>
                  </a:cubicBezTo>
                  <a:cubicBezTo>
                    <a:pt x="31086" y="6381"/>
                    <a:pt x="31110" y="6441"/>
                    <a:pt x="31134" y="6488"/>
                  </a:cubicBezTo>
                  <a:cubicBezTo>
                    <a:pt x="31157" y="6548"/>
                    <a:pt x="31181" y="6595"/>
                    <a:pt x="31205" y="6642"/>
                  </a:cubicBezTo>
                  <a:cubicBezTo>
                    <a:pt x="31252" y="6761"/>
                    <a:pt x="31300" y="6880"/>
                    <a:pt x="31335" y="6998"/>
                  </a:cubicBezTo>
                  <a:cubicBezTo>
                    <a:pt x="31371" y="7117"/>
                    <a:pt x="31418" y="7247"/>
                    <a:pt x="31454" y="7366"/>
                  </a:cubicBezTo>
                  <a:cubicBezTo>
                    <a:pt x="31513" y="7591"/>
                    <a:pt x="31572" y="7828"/>
                    <a:pt x="31620" y="8054"/>
                  </a:cubicBezTo>
                  <a:cubicBezTo>
                    <a:pt x="31881" y="8801"/>
                    <a:pt x="32343" y="10224"/>
                    <a:pt x="32308" y="10912"/>
                  </a:cubicBezTo>
                  <a:cubicBezTo>
                    <a:pt x="33529" y="11256"/>
                    <a:pt x="33624" y="13284"/>
                    <a:pt x="33091" y="14328"/>
                  </a:cubicBezTo>
                  <a:cubicBezTo>
                    <a:pt x="32960" y="14613"/>
                    <a:pt x="32818" y="14874"/>
                    <a:pt x="32628" y="15123"/>
                  </a:cubicBezTo>
                  <a:cubicBezTo>
                    <a:pt x="32818" y="15087"/>
                    <a:pt x="32913" y="15431"/>
                    <a:pt x="32936" y="15656"/>
                  </a:cubicBezTo>
                  <a:cubicBezTo>
                    <a:pt x="33019" y="16107"/>
                    <a:pt x="33174" y="16581"/>
                    <a:pt x="33375" y="16973"/>
                  </a:cubicBezTo>
                  <a:cubicBezTo>
                    <a:pt x="34253" y="18538"/>
                    <a:pt x="32925" y="19191"/>
                    <a:pt x="33411" y="20519"/>
                  </a:cubicBezTo>
                  <a:cubicBezTo>
                    <a:pt x="33636" y="21029"/>
                    <a:pt x="33921" y="21527"/>
                    <a:pt x="34122" y="22061"/>
                  </a:cubicBezTo>
                  <a:cubicBezTo>
                    <a:pt x="34229" y="22156"/>
                    <a:pt x="34336" y="22263"/>
                    <a:pt x="34443" y="22369"/>
                  </a:cubicBezTo>
                  <a:cubicBezTo>
                    <a:pt x="35071" y="23022"/>
                    <a:pt x="35486" y="23828"/>
                    <a:pt x="35818" y="24658"/>
                  </a:cubicBezTo>
                  <a:cubicBezTo>
                    <a:pt x="36008" y="25085"/>
                    <a:pt x="36162" y="25524"/>
                    <a:pt x="36305" y="25975"/>
                  </a:cubicBezTo>
                  <a:cubicBezTo>
                    <a:pt x="36483" y="26509"/>
                    <a:pt x="36672" y="27066"/>
                    <a:pt x="36838" y="27588"/>
                  </a:cubicBezTo>
                  <a:cubicBezTo>
                    <a:pt x="37277" y="28964"/>
                    <a:pt x="37550" y="30387"/>
                    <a:pt x="37657" y="31822"/>
                  </a:cubicBezTo>
                  <a:cubicBezTo>
                    <a:pt x="37657" y="31881"/>
                    <a:pt x="37669" y="31953"/>
                    <a:pt x="37669" y="32024"/>
                  </a:cubicBezTo>
                  <a:cubicBezTo>
                    <a:pt x="37681" y="31929"/>
                    <a:pt x="37681" y="31846"/>
                    <a:pt x="37692" y="31751"/>
                  </a:cubicBezTo>
                  <a:cubicBezTo>
                    <a:pt x="37799" y="30316"/>
                    <a:pt x="38060" y="28893"/>
                    <a:pt x="38511" y="27529"/>
                  </a:cubicBezTo>
                  <a:cubicBezTo>
                    <a:pt x="38677" y="26995"/>
                    <a:pt x="38867" y="26437"/>
                    <a:pt x="39044" y="25904"/>
                  </a:cubicBezTo>
                  <a:cubicBezTo>
                    <a:pt x="39187" y="25465"/>
                    <a:pt x="39341" y="25014"/>
                    <a:pt x="39519" y="24587"/>
                  </a:cubicBezTo>
                  <a:cubicBezTo>
                    <a:pt x="39863" y="23757"/>
                    <a:pt x="40278" y="22950"/>
                    <a:pt x="40907" y="22298"/>
                  </a:cubicBezTo>
                  <a:cubicBezTo>
                    <a:pt x="41476" y="21705"/>
                    <a:pt x="42033" y="21266"/>
                    <a:pt x="42899" y="21314"/>
                  </a:cubicBezTo>
                  <a:cubicBezTo>
                    <a:pt x="42958" y="21314"/>
                    <a:pt x="43018" y="21314"/>
                    <a:pt x="43077" y="21326"/>
                  </a:cubicBezTo>
                  <a:cubicBezTo>
                    <a:pt x="42970" y="20816"/>
                    <a:pt x="42899" y="20294"/>
                    <a:pt x="42864" y="19784"/>
                  </a:cubicBezTo>
                  <a:cubicBezTo>
                    <a:pt x="42804" y="19464"/>
                    <a:pt x="42757" y="19155"/>
                    <a:pt x="42745" y="18835"/>
                  </a:cubicBezTo>
                  <a:cubicBezTo>
                    <a:pt x="42721" y="18325"/>
                    <a:pt x="42769" y="17815"/>
                    <a:pt x="42816" y="17317"/>
                  </a:cubicBezTo>
                  <a:cubicBezTo>
                    <a:pt x="42840" y="17210"/>
                    <a:pt x="42852" y="17080"/>
                    <a:pt x="42875" y="16961"/>
                  </a:cubicBezTo>
                  <a:cubicBezTo>
                    <a:pt x="42626" y="16724"/>
                    <a:pt x="42365" y="16190"/>
                    <a:pt x="42271" y="15988"/>
                  </a:cubicBezTo>
                  <a:cubicBezTo>
                    <a:pt x="41962" y="15336"/>
                    <a:pt x="41725" y="14660"/>
                    <a:pt x="41630" y="13937"/>
                  </a:cubicBezTo>
                  <a:cubicBezTo>
                    <a:pt x="41571" y="13521"/>
                    <a:pt x="41523" y="13083"/>
                    <a:pt x="41618" y="12667"/>
                  </a:cubicBezTo>
                  <a:cubicBezTo>
                    <a:pt x="41689" y="12300"/>
                    <a:pt x="41891" y="12027"/>
                    <a:pt x="42116" y="11778"/>
                  </a:cubicBezTo>
                  <a:cubicBezTo>
                    <a:pt x="42259" y="11398"/>
                    <a:pt x="42496" y="11078"/>
                    <a:pt x="42828" y="10924"/>
                  </a:cubicBezTo>
                  <a:cubicBezTo>
                    <a:pt x="42935" y="10758"/>
                    <a:pt x="43041" y="10580"/>
                    <a:pt x="43113" y="10390"/>
                  </a:cubicBezTo>
                  <a:cubicBezTo>
                    <a:pt x="43279" y="9963"/>
                    <a:pt x="43279" y="9501"/>
                    <a:pt x="43374" y="9050"/>
                  </a:cubicBezTo>
                  <a:cubicBezTo>
                    <a:pt x="43480" y="8647"/>
                    <a:pt x="43765" y="8078"/>
                    <a:pt x="44133" y="7734"/>
                  </a:cubicBezTo>
                  <a:cubicBezTo>
                    <a:pt x="44263" y="7259"/>
                    <a:pt x="44394" y="6785"/>
                    <a:pt x="44560" y="6334"/>
                  </a:cubicBezTo>
                  <a:cubicBezTo>
                    <a:pt x="45319" y="4460"/>
                    <a:pt x="46777" y="2918"/>
                    <a:pt x="48438" y="1803"/>
                  </a:cubicBezTo>
                  <a:cubicBezTo>
                    <a:pt x="50110" y="594"/>
                    <a:pt x="52174" y="107"/>
                    <a:pt x="54226" y="84"/>
                  </a:cubicBezTo>
                  <a:cubicBezTo>
                    <a:pt x="56681" y="1"/>
                    <a:pt x="59136" y="724"/>
                    <a:pt x="61117" y="2183"/>
                  </a:cubicBezTo>
                  <a:cubicBezTo>
                    <a:pt x="63631" y="3974"/>
                    <a:pt x="65695" y="6832"/>
                    <a:pt x="65790" y="9999"/>
                  </a:cubicBezTo>
                  <a:cubicBezTo>
                    <a:pt x="65873" y="11529"/>
                    <a:pt x="65185" y="13035"/>
                    <a:pt x="65363" y="14553"/>
                  </a:cubicBezTo>
                  <a:cubicBezTo>
                    <a:pt x="65908" y="16036"/>
                    <a:pt x="67272" y="17329"/>
                    <a:pt x="66940" y="19048"/>
                  </a:cubicBezTo>
                  <a:cubicBezTo>
                    <a:pt x="66833" y="19807"/>
                    <a:pt x="66454" y="20507"/>
                    <a:pt x="65873" y="21017"/>
                  </a:cubicBezTo>
                  <a:cubicBezTo>
                    <a:pt x="65102" y="21812"/>
                    <a:pt x="63868" y="22334"/>
                    <a:pt x="62872" y="21634"/>
                  </a:cubicBezTo>
                  <a:cubicBezTo>
                    <a:pt x="62528" y="21504"/>
                    <a:pt x="62279" y="21065"/>
                    <a:pt x="61911" y="21065"/>
                  </a:cubicBezTo>
                  <a:cubicBezTo>
                    <a:pt x="61603" y="21420"/>
                    <a:pt x="61295" y="21859"/>
                    <a:pt x="60927" y="22203"/>
                  </a:cubicBezTo>
                  <a:cubicBezTo>
                    <a:pt x="62101" y="21895"/>
                    <a:pt x="63275" y="22488"/>
                    <a:pt x="64141" y="23911"/>
                  </a:cubicBezTo>
                  <a:cubicBezTo>
                    <a:pt x="64699" y="24896"/>
                    <a:pt x="64971" y="26224"/>
                    <a:pt x="65090" y="27623"/>
                  </a:cubicBezTo>
                  <a:cubicBezTo>
                    <a:pt x="66893" y="30660"/>
                    <a:pt x="68257" y="33969"/>
                    <a:pt x="69632" y="37207"/>
                  </a:cubicBezTo>
                  <a:cubicBezTo>
                    <a:pt x="69988" y="38037"/>
                    <a:pt x="70297" y="38891"/>
                    <a:pt x="70617" y="39733"/>
                  </a:cubicBezTo>
                  <a:cubicBezTo>
                    <a:pt x="70700" y="39958"/>
                    <a:pt x="70783" y="40184"/>
                    <a:pt x="70842" y="40421"/>
                  </a:cubicBezTo>
                  <a:lnTo>
                    <a:pt x="72159" y="40421"/>
                  </a:lnTo>
                  <a:cubicBezTo>
                    <a:pt x="73724" y="41488"/>
                    <a:pt x="74590" y="42651"/>
                    <a:pt x="74590" y="43860"/>
                  </a:cubicBezTo>
                  <a:close/>
                </a:path>
              </a:pathLst>
            </a:custGeom>
            <a:noFill/>
            <a:ln w="112075" cap="flat" cmpd="sng">
              <a:solidFill>
                <a:srgbClr val="FFFFFF"/>
              </a:solidFill>
              <a:prstDash val="solid"/>
              <a:miter lim="11860"/>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755;p72">
              <a:extLst>
                <a:ext uri="{FF2B5EF4-FFF2-40B4-BE49-F238E27FC236}">
                  <a16:creationId xmlns:a16="http://schemas.microsoft.com/office/drawing/2014/main" id="{77EFF082-33AD-F9A0-38F7-A4101D1823D0}"/>
                </a:ext>
              </a:extLst>
            </p:cNvPr>
            <p:cNvSpPr/>
            <p:nvPr/>
          </p:nvSpPr>
          <p:spPr>
            <a:xfrm>
              <a:off x="5093125" y="2049700"/>
              <a:ext cx="405950" cy="372925"/>
            </a:xfrm>
            <a:custGeom>
              <a:avLst/>
              <a:gdLst/>
              <a:ahLst/>
              <a:cxnLst/>
              <a:rect l="l" t="t" r="r" b="b"/>
              <a:pathLst>
                <a:path w="16238" h="14917" extrusionOk="0">
                  <a:moveTo>
                    <a:pt x="7995" y="0"/>
                  </a:moveTo>
                  <a:cubicBezTo>
                    <a:pt x="4660" y="0"/>
                    <a:pt x="1625" y="2244"/>
                    <a:pt x="772" y="5626"/>
                  </a:cubicBezTo>
                  <a:cubicBezTo>
                    <a:pt x="1" y="8639"/>
                    <a:pt x="1199" y="11699"/>
                    <a:pt x="3559" y="13454"/>
                  </a:cubicBezTo>
                  <a:cubicBezTo>
                    <a:pt x="3298" y="14201"/>
                    <a:pt x="2788" y="14569"/>
                    <a:pt x="3215" y="14747"/>
                  </a:cubicBezTo>
                  <a:cubicBezTo>
                    <a:pt x="3701" y="14747"/>
                    <a:pt x="4282" y="14486"/>
                    <a:pt x="4626" y="14118"/>
                  </a:cubicBezTo>
                  <a:cubicBezTo>
                    <a:pt x="4792" y="14201"/>
                    <a:pt x="4970" y="14272"/>
                    <a:pt x="5148" y="14355"/>
                  </a:cubicBezTo>
                  <a:cubicBezTo>
                    <a:pt x="5469" y="14486"/>
                    <a:pt x="5801" y="14593"/>
                    <a:pt x="6156" y="14687"/>
                  </a:cubicBezTo>
                  <a:cubicBezTo>
                    <a:pt x="6770" y="14843"/>
                    <a:pt x="7385" y="14917"/>
                    <a:pt x="7990" y="14917"/>
                  </a:cubicBezTo>
                  <a:cubicBezTo>
                    <a:pt x="11318" y="14917"/>
                    <a:pt x="14355" y="12673"/>
                    <a:pt x="15218" y="9291"/>
                  </a:cubicBezTo>
                  <a:cubicBezTo>
                    <a:pt x="16238" y="5306"/>
                    <a:pt x="13818" y="1250"/>
                    <a:pt x="9833" y="230"/>
                  </a:cubicBezTo>
                  <a:cubicBezTo>
                    <a:pt x="9218" y="74"/>
                    <a:pt x="8601" y="0"/>
                    <a:pt x="79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2756;p72">
              <a:extLst>
                <a:ext uri="{FF2B5EF4-FFF2-40B4-BE49-F238E27FC236}">
                  <a16:creationId xmlns:a16="http://schemas.microsoft.com/office/drawing/2014/main" id="{C448A0B2-641D-82F2-8BF6-BC0A8373E845}"/>
                </a:ext>
              </a:extLst>
            </p:cNvPr>
            <p:cNvSpPr/>
            <p:nvPr/>
          </p:nvSpPr>
          <p:spPr>
            <a:xfrm>
              <a:off x="5093125" y="2030225"/>
              <a:ext cx="405950" cy="411875"/>
            </a:xfrm>
            <a:custGeom>
              <a:avLst/>
              <a:gdLst/>
              <a:ahLst/>
              <a:cxnLst/>
              <a:rect l="l" t="t" r="r" b="b"/>
              <a:pathLst>
                <a:path w="16238" h="16475" fill="none" extrusionOk="0">
                  <a:moveTo>
                    <a:pt x="15218" y="10070"/>
                  </a:moveTo>
                  <a:cubicBezTo>
                    <a:pt x="14198" y="14067"/>
                    <a:pt x="10142" y="16475"/>
                    <a:pt x="6156" y="15466"/>
                  </a:cubicBezTo>
                  <a:cubicBezTo>
                    <a:pt x="5801" y="15372"/>
                    <a:pt x="5469" y="15265"/>
                    <a:pt x="5148" y="15134"/>
                  </a:cubicBezTo>
                  <a:cubicBezTo>
                    <a:pt x="4970" y="15051"/>
                    <a:pt x="4792" y="14980"/>
                    <a:pt x="4626" y="14897"/>
                  </a:cubicBezTo>
                  <a:cubicBezTo>
                    <a:pt x="4282" y="15265"/>
                    <a:pt x="3701" y="15526"/>
                    <a:pt x="3215" y="15526"/>
                  </a:cubicBezTo>
                  <a:cubicBezTo>
                    <a:pt x="2788" y="15348"/>
                    <a:pt x="3298" y="14980"/>
                    <a:pt x="3559" y="14233"/>
                  </a:cubicBezTo>
                  <a:cubicBezTo>
                    <a:pt x="1199" y="12478"/>
                    <a:pt x="1" y="9418"/>
                    <a:pt x="772" y="6405"/>
                  </a:cubicBezTo>
                  <a:cubicBezTo>
                    <a:pt x="1780" y="2408"/>
                    <a:pt x="5836" y="0"/>
                    <a:pt x="9833" y="1009"/>
                  </a:cubicBezTo>
                  <a:cubicBezTo>
                    <a:pt x="13818" y="2029"/>
                    <a:pt x="16238" y="6085"/>
                    <a:pt x="15218" y="10070"/>
                  </a:cubicBezTo>
                  <a:close/>
                </a:path>
              </a:pathLst>
            </a:custGeom>
            <a:noFill/>
            <a:ln w="112075" cap="flat" cmpd="sng">
              <a:solidFill>
                <a:srgbClr val="FFFFFF"/>
              </a:solidFill>
              <a:prstDash val="solid"/>
              <a:miter lim="1186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2757;p72">
              <a:extLst>
                <a:ext uri="{FF2B5EF4-FFF2-40B4-BE49-F238E27FC236}">
                  <a16:creationId xmlns:a16="http://schemas.microsoft.com/office/drawing/2014/main" id="{B8E72CC2-47C8-DCE8-3065-F37B488E0198}"/>
                </a:ext>
              </a:extLst>
            </p:cNvPr>
            <p:cNvSpPr/>
            <p:nvPr/>
          </p:nvSpPr>
          <p:spPr>
            <a:xfrm>
              <a:off x="3615325" y="2916075"/>
              <a:ext cx="699500" cy="682425"/>
            </a:xfrm>
            <a:custGeom>
              <a:avLst/>
              <a:gdLst/>
              <a:ahLst/>
              <a:cxnLst/>
              <a:rect l="l" t="t" r="r" b="b"/>
              <a:pathLst>
                <a:path w="27980" h="27297" extrusionOk="0">
                  <a:moveTo>
                    <a:pt x="19674" y="0"/>
                  </a:moveTo>
                  <a:cubicBezTo>
                    <a:pt x="19535" y="0"/>
                    <a:pt x="19392" y="5"/>
                    <a:pt x="19250" y="5"/>
                  </a:cubicBezTo>
                  <a:lnTo>
                    <a:pt x="19001" y="5"/>
                  </a:lnTo>
                  <a:cubicBezTo>
                    <a:pt x="18906" y="5"/>
                    <a:pt x="18811" y="5"/>
                    <a:pt x="18716" y="17"/>
                  </a:cubicBezTo>
                  <a:cubicBezTo>
                    <a:pt x="17542" y="219"/>
                    <a:pt x="16368" y="480"/>
                    <a:pt x="15206" y="764"/>
                  </a:cubicBezTo>
                  <a:cubicBezTo>
                    <a:pt x="13735" y="1108"/>
                    <a:pt x="12288" y="1535"/>
                    <a:pt x="10865" y="2034"/>
                  </a:cubicBezTo>
                  <a:cubicBezTo>
                    <a:pt x="10355" y="2211"/>
                    <a:pt x="9809" y="2354"/>
                    <a:pt x="9311" y="2567"/>
                  </a:cubicBezTo>
                  <a:cubicBezTo>
                    <a:pt x="9204" y="2650"/>
                    <a:pt x="9086" y="2721"/>
                    <a:pt x="8979" y="2804"/>
                  </a:cubicBezTo>
                  <a:cubicBezTo>
                    <a:pt x="8896" y="2864"/>
                    <a:pt x="8813" y="2923"/>
                    <a:pt x="8730" y="2994"/>
                  </a:cubicBezTo>
                  <a:cubicBezTo>
                    <a:pt x="8576" y="3101"/>
                    <a:pt x="8433" y="3231"/>
                    <a:pt x="8291" y="3362"/>
                  </a:cubicBezTo>
                  <a:cubicBezTo>
                    <a:pt x="8244" y="3409"/>
                    <a:pt x="8196" y="3469"/>
                    <a:pt x="8149" y="3516"/>
                  </a:cubicBezTo>
                  <a:cubicBezTo>
                    <a:pt x="8101" y="3575"/>
                    <a:pt x="8054" y="3635"/>
                    <a:pt x="8006" y="3694"/>
                  </a:cubicBezTo>
                  <a:cubicBezTo>
                    <a:pt x="7935" y="3777"/>
                    <a:pt x="7876" y="3872"/>
                    <a:pt x="7805" y="3967"/>
                  </a:cubicBezTo>
                  <a:cubicBezTo>
                    <a:pt x="7734" y="4085"/>
                    <a:pt x="7651" y="4192"/>
                    <a:pt x="7579" y="4311"/>
                  </a:cubicBezTo>
                  <a:cubicBezTo>
                    <a:pt x="7508" y="4417"/>
                    <a:pt x="7437" y="4536"/>
                    <a:pt x="7366" y="4643"/>
                  </a:cubicBezTo>
                  <a:cubicBezTo>
                    <a:pt x="7330" y="4678"/>
                    <a:pt x="7307" y="4726"/>
                    <a:pt x="7283" y="4761"/>
                  </a:cubicBezTo>
                  <a:cubicBezTo>
                    <a:pt x="7235" y="4833"/>
                    <a:pt x="7200" y="4892"/>
                    <a:pt x="7164" y="4951"/>
                  </a:cubicBezTo>
                  <a:cubicBezTo>
                    <a:pt x="6417" y="6303"/>
                    <a:pt x="5682" y="7643"/>
                    <a:pt x="4970" y="9007"/>
                  </a:cubicBezTo>
                  <a:cubicBezTo>
                    <a:pt x="4496" y="9885"/>
                    <a:pt x="3986" y="10739"/>
                    <a:pt x="3535" y="11629"/>
                  </a:cubicBezTo>
                  <a:cubicBezTo>
                    <a:pt x="3511" y="11664"/>
                    <a:pt x="3499" y="11712"/>
                    <a:pt x="3476" y="11747"/>
                  </a:cubicBezTo>
                  <a:cubicBezTo>
                    <a:pt x="3452" y="11795"/>
                    <a:pt x="3428" y="11854"/>
                    <a:pt x="3405" y="11901"/>
                  </a:cubicBezTo>
                  <a:cubicBezTo>
                    <a:pt x="3357" y="12008"/>
                    <a:pt x="3310" y="12127"/>
                    <a:pt x="3250" y="12233"/>
                  </a:cubicBezTo>
                  <a:cubicBezTo>
                    <a:pt x="3227" y="12305"/>
                    <a:pt x="3191" y="12364"/>
                    <a:pt x="3156" y="12435"/>
                  </a:cubicBezTo>
                  <a:cubicBezTo>
                    <a:pt x="3156" y="12447"/>
                    <a:pt x="3144" y="12459"/>
                    <a:pt x="3144" y="12471"/>
                  </a:cubicBezTo>
                  <a:cubicBezTo>
                    <a:pt x="3013" y="12779"/>
                    <a:pt x="2871" y="13099"/>
                    <a:pt x="2740" y="13408"/>
                  </a:cubicBezTo>
                  <a:cubicBezTo>
                    <a:pt x="2646" y="13621"/>
                    <a:pt x="2551" y="13823"/>
                    <a:pt x="2456" y="14036"/>
                  </a:cubicBezTo>
                  <a:cubicBezTo>
                    <a:pt x="2100" y="14866"/>
                    <a:pt x="1732" y="15697"/>
                    <a:pt x="1365" y="16527"/>
                  </a:cubicBezTo>
                  <a:cubicBezTo>
                    <a:pt x="1021" y="17357"/>
                    <a:pt x="700" y="18211"/>
                    <a:pt x="380" y="19053"/>
                  </a:cubicBezTo>
                  <a:cubicBezTo>
                    <a:pt x="226" y="19468"/>
                    <a:pt x="96" y="19895"/>
                    <a:pt x="24" y="20334"/>
                  </a:cubicBezTo>
                  <a:cubicBezTo>
                    <a:pt x="1" y="20453"/>
                    <a:pt x="1" y="20571"/>
                    <a:pt x="13" y="20690"/>
                  </a:cubicBezTo>
                  <a:cubicBezTo>
                    <a:pt x="60" y="21153"/>
                    <a:pt x="273" y="21591"/>
                    <a:pt x="487" y="21995"/>
                  </a:cubicBezTo>
                  <a:cubicBezTo>
                    <a:pt x="736" y="22422"/>
                    <a:pt x="1080" y="22789"/>
                    <a:pt x="1412" y="23157"/>
                  </a:cubicBezTo>
                  <a:cubicBezTo>
                    <a:pt x="1720" y="23501"/>
                    <a:pt x="2029" y="23833"/>
                    <a:pt x="2385" y="24129"/>
                  </a:cubicBezTo>
                  <a:cubicBezTo>
                    <a:pt x="2740" y="24438"/>
                    <a:pt x="3144" y="24687"/>
                    <a:pt x="3535" y="24936"/>
                  </a:cubicBezTo>
                  <a:cubicBezTo>
                    <a:pt x="4187" y="25363"/>
                    <a:pt x="4852" y="25778"/>
                    <a:pt x="5587" y="26051"/>
                  </a:cubicBezTo>
                  <a:cubicBezTo>
                    <a:pt x="6619" y="26454"/>
                    <a:pt x="7698" y="26703"/>
                    <a:pt x="8777" y="26929"/>
                  </a:cubicBezTo>
                  <a:cubicBezTo>
                    <a:pt x="9667" y="27130"/>
                    <a:pt x="10604" y="27284"/>
                    <a:pt x="11517" y="27296"/>
                  </a:cubicBezTo>
                  <a:lnTo>
                    <a:pt x="11968" y="27296"/>
                  </a:lnTo>
                  <a:cubicBezTo>
                    <a:pt x="13237" y="27296"/>
                    <a:pt x="14506" y="27201"/>
                    <a:pt x="15775" y="27142"/>
                  </a:cubicBezTo>
                  <a:cubicBezTo>
                    <a:pt x="17839" y="27083"/>
                    <a:pt x="18562" y="26976"/>
                    <a:pt x="20436" y="26075"/>
                  </a:cubicBezTo>
                  <a:cubicBezTo>
                    <a:pt x="20626" y="25980"/>
                    <a:pt x="20828" y="25920"/>
                    <a:pt x="20982" y="25790"/>
                  </a:cubicBezTo>
                  <a:cubicBezTo>
                    <a:pt x="21207" y="25600"/>
                    <a:pt x="21349" y="25327"/>
                    <a:pt x="21492" y="25078"/>
                  </a:cubicBezTo>
                  <a:cubicBezTo>
                    <a:pt x="21788" y="24545"/>
                    <a:pt x="22037" y="23987"/>
                    <a:pt x="22263" y="23418"/>
                  </a:cubicBezTo>
                  <a:cubicBezTo>
                    <a:pt x="22725" y="22101"/>
                    <a:pt x="23093" y="20761"/>
                    <a:pt x="23508" y="19421"/>
                  </a:cubicBezTo>
                  <a:cubicBezTo>
                    <a:pt x="24065" y="17677"/>
                    <a:pt x="24658" y="15946"/>
                    <a:pt x="25204" y="14190"/>
                  </a:cubicBezTo>
                  <a:cubicBezTo>
                    <a:pt x="25548" y="13040"/>
                    <a:pt x="25963" y="11913"/>
                    <a:pt x="26354" y="10786"/>
                  </a:cubicBezTo>
                  <a:cubicBezTo>
                    <a:pt x="27114" y="8462"/>
                    <a:pt x="27979" y="6007"/>
                    <a:pt x="27493" y="3540"/>
                  </a:cubicBezTo>
                  <a:cubicBezTo>
                    <a:pt x="27469" y="3445"/>
                    <a:pt x="27457" y="3350"/>
                    <a:pt x="27434" y="3255"/>
                  </a:cubicBezTo>
                  <a:cubicBezTo>
                    <a:pt x="27422" y="3243"/>
                    <a:pt x="27410" y="3231"/>
                    <a:pt x="27410" y="3220"/>
                  </a:cubicBezTo>
                  <a:lnTo>
                    <a:pt x="27398" y="3220"/>
                  </a:lnTo>
                  <a:lnTo>
                    <a:pt x="27398" y="3208"/>
                  </a:lnTo>
                  <a:cubicBezTo>
                    <a:pt x="27398" y="3208"/>
                    <a:pt x="27386" y="3208"/>
                    <a:pt x="27386" y="3196"/>
                  </a:cubicBezTo>
                  <a:cubicBezTo>
                    <a:pt x="27363" y="3172"/>
                    <a:pt x="27339" y="3148"/>
                    <a:pt x="27315" y="3113"/>
                  </a:cubicBezTo>
                  <a:cubicBezTo>
                    <a:pt x="27268" y="3077"/>
                    <a:pt x="27232" y="3042"/>
                    <a:pt x="27197" y="3006"/>
                  </a:cubicBezTo>
                  <a:cubicBezTo>
                    <a:pt x="27173" y="2970"/>
                    <a:pt x="27137" y="2947"/>
                    <a:pt x="27102" y="2911"/>
                  </a:cubicBezTo>
                  <a:cubicBezTo>
                    <a:pt x="27066" y="2887"/>
                    <a:pt x="27042" y="2852"/>
                    <a:pt x="27007" y="2828"/>
                  </a:cubicBezTo>
                  <a:cubicBezTo>
                    <a:pt x="26959" y="2793"/>
                    <a:pt x="26924" y="2757"/>
                    <a:pt x="26888" y="2721"/>
                  </a:cubicBezTo>
                  <a:cubicBezTo>
                    <a:pt x="26781" y="2638"/>
                    <a:pt x="26687" y="2555"/>
                    <a:pt x="26580" y="2484"/>
                  </a:cubicBezTo>
                  <a:cubicBezTo>
                    <a:pt x="26532" y="2437"/>
                    <a:pt x="26473" y="2389"/>
                    <a:pt x="26414" y="2354"/>
                  </a:cubicBezTo>
                  <a:cubicBezTo>
                    <a:pt x="26354" y="2306"/>
                    <a:pt x="26307" y="2259"/>
                    <a:pt x="26248" y="2223"/>
                  </a:cubicBezTo>
                  <a:cubicBezTo>
                    <a:pt x="26153" y="2140"/>
                    <a:pt x="26070" y="2057"/>
                    <a:pt x="25975" y="1986"/>
                  </a:cubicBezTo>
                  <a:cubicBezTo>
                    <a:pt x="25868" y="1891"/>
                    <a:pt x="25761" y="1796"/>
                    <a:pt x="25655" y="1701"/>
                  </a:cubicBezTo>
                  <a:cubicBezTo>
                    <a:pt x="25595" y="1654"/>
                    <a:pt x="25536" y="1607"/>
                    <a:pt x="25477" y="1559"/>
                  </a:cubicBezTo>
                  <a:cubicBezTo>
                    <a:pt x="25429" y="1524"/>
                    <a:pt x="25382" y="1488"/>
                    <a:pt x="25334" y="1452"/>
                  </a:cubicBezTo>
                  <a:cubicBezTo>
                    <a:pt x="25287" y="1417"/>
                    <a:pt x="25240" y="1381"/>
                    <a:pt x="25192" y="1346"/>
                  </a:cubicBezTo>
                  <a:cubicBezTo>
                    <a:pt x="25133" y="1310"/>
                    <a:pt x="25074" y="1274"/>
                    <a:pt x="25014" y="1227"/>
                  </a:cubicBezTo>
                  <a:cubicBezTo>
                    <a:pt x="24931" y="1180"/>
                    <a:pt x="24848" y="1132"/>
                    <a:pt x="24765" y="1085"/>
                  </a:cubicBezTo>
                  <a:cubicBezTo>
                    <a:pt x="24753" y="1073"/>
                    <a:pt x="24741" y="1073"/>
                    <a:pt x="24741" y="1073"/>
                  </a:cubicBezTo>
                  <a:cubicBezTo>
                    <a:pt x="24706" y="1049"/>
                    <a:pt x="24670" y="1037"/>
                    <a:pt x="24635" y="1025"/>
                  </a:cubicBezTo>
                  <a:cubicBezTo>
                    <a:pt x="24587" y="1002"/>
                    <a:pt x="24540" y="966"/>
                    <a:pt x="24492" y="942"/>
                  </a:cubicBezTo>
                  <a:cubicBezTo>
                    <a:pt x="24445" y="930"/>
                    <a:pt x="24386" y="907"/>
                    <a:pt x="24338" y="883"/>
                  </a:cubicBezTo>
                  <a:cubicBezTo>
                    <a:pt x="24303" y="871"/>
                    <a:pt x="24267" y="859"/>
                    <a:pt x="24231" y="847"/>
                  </a:cubicBezTo>
                  <a:cubicBezTo>
                    <a:pt x="24220" y="836"/>
                    <a:pt x="24208" y="824"/>
                    <a:pt x="24184" y="824"/>
                  </a:cubicBezTo>
                  <a:cubicBezTo>
                    <a:pt x="24113" y="800"/>
                    <a:pt x="24054" y="776"/>
                    <a:pt x="23982" y="753"/>
                  </a:cubicBezTo>
                  <a:cubicBezTo>
                    <a:pt x="23935" y="741"/>
                    <a:pt x="23888" y="717"/>
                    <a:pt x="23840" y="705"/>
                  </a:cubicBezTo>
                  <a:cubicBezTo>
                    <a:pt x="23721" y="670"/>
                    <a:pt x="23603" y="622"/>
                    <a:pt x="23496" y="587"/>
                  </a:cubicBezTo>
                  <a:cubicBezTo>
                    <a:pt x="23366" y="551"/>
                    <a:pt x="23247" y="515"/>
                    <a:pt x="23128" y="480"/>
                  </a:cubicBezTo>
                  <a:cubicBezTo>
                    <a:pt x="23045" y="456"/>
                    <a:pt x="22962" y="432"/>
                    <a:pt x="22868" y="409"/>
                  </a:cubicBezTo>
                  <a:cubicBezTo>
                    <a:pt x="22808" y="397"/>
                    <a:pt x="22749" y="385"/>
                    <a:pt x="22678" y="361"/>
                  </a:cubicBezTo>
                  <a:cubicBezTo>
                    <a:pt x="22630" y="349"/>
                    <a:pt x="22571" y="337"/>
                    <a:pt x="22512" y="326"/>
                  </a:cubicBezTo>
                  <a:cubicBezTo>
                    <a:pt x="22488" y="326"/>
                    <a:pt x="22452" y="314"/>
                    <a:pt x="22429" y="302"/>
                  </a:cubicBezTo>
                  <a:cubicBezTo>
                    <a:pt x="22334" y="290"/>
                    <a:pt x="22239" y="266"/>
                    <a:pt x="22144" y="254"/>
                  </a:cubicBezTo>
                  <a:cubicBezTo>
                    <a:pt x="21978" y="219"/>
                    <a:pt x="21800" y="195"/>
                    <a:pt x="21634" y="171"/>
                  </a:cubicBezTo>
                  <a:cubicBezTo>
                    <a:pt x="21575" y="160"/>
                    <a:pt x="21515" y="148"/>
                    <a:pt x="21444" y="136"/>
                  </a:cubicBezTo>
                  <a:cubicBezTo>
                    <a:pt x="21349" y="124"/>
                    <a:pt x="21254" y="112"/>
                    <a:pt x="21171" y="100"/>
                  </a:cubicBezTo>
                  <a:cubicBezTo>
                    <a:pt x="21053" y="88"/>
                    <a:pt x="20946" y="77"/>
                    <a:pt x="20839" y="65"/>
                  </a:cubicBezTo>
                  <a:cubicBezTo>
                    <a:pt x="20792" y="65"/>
                    <a:pt x="20756" y="53"/>
                    <a:pt x="20721" y="53"/>
                  </a:cubicBezTo>
                  <a:cubicBezTo>
                    <a:pt x="20673" y="41"/>
                    <a:pt x="20626" y="41"/>
                    <a:pt x="20578" y="41"/>
                  </a:cubicBezTo>
                  <a:cubicBezTo>
                    <a:pt x="20507" y="41"/>
                    <a:pt x="20436" y="29"/>
                    <a:pt x="20353" y="29"/>
                  </a:cubicBezTo>
                  <a:cubicBezTo>
                    <a:pt x="20329" y="17"/>
                    <a:pt x="20294" y="17"/>
                    <a:pt x="20258" y="17"/>
                  </a:cubicBezTo>
                  <a:cubicBezTo>
                    <a:pt x="20140" y="17"/>
                    <a:pt x="20009" y="5"/>
                    <a:pt x="19879" y="5"/>
                  </a:cubicBezTo>
                  <a:cubicBezTo>
                    <a:pt x="19811" y="1"/>
                    <a:pt x="19743" y="0"/>
                    <a:pt x="1967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2758;p72">
              <a:extLst>
                <a:ext uri="{FF2B5EF4-FFF2-40B4-BE49-F238E27FC236}">
                  <a16:creationId xmlns:a16="http://schemas.microsoft.com/office/drawing/2014/main" id="{FECDADDF-60A1-1CC8-C4A1-71A3D47D2396}"/>
                </a:ext>
              </a:extLst>
            </p:cNvPr>
            <p:cNvSpPr/>
            <p:nvPr/>
          </p:nvSpPr>
          <p:spPr>
            <a:xfrm>
              <a:off x="4611000" y="294852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759;p72">
              <a:extLst>
                <a:ext uri="{FF2B5EF4-FFF2-40B4-BE49-F238E27FC236}">
                  <a16:creationId xmlns:a16="http://schemas.microsoft.com/office/drawing/2014/main" id="{7BB8D6D7-D5AF-824D-291F-261D4CE90C9C}"/>
                </a:ext>
              </a:extLst>
            </p:cNvPr>
            <p:cNvSpPr/>
            <p:nvPr/>
          </p:nvSpPr>
          <p:spPr>
            <a:xfrm>
              <a:off x="4611000" y="2948225"/>
              <a:ext cx="25" cy="325"/>
            </a:xfrm>
            <a:custGeom>
              <a:avLst/>
              <a:gdLst/>
              <a:ahLst/>
              <a:cxnLst/>
              <a:rect l="l" t="t" r="r" b="b"/>
              <a:pathLst>
                <a:path w="1" h="13" extrusionOk="0">
                  <a:moveTo>
                    <a:pt x="1" y="12"/>
                  </a:moveTo>
                  <a:cubicBezTo>
                    <a:pt x="1" y="0"/>
                    <a:pt x="1" y="0"/>
                    <a:pt x="1" y="0"/>
                  </a:cubicBezTo>
                  <a:cubicBezTo>
                    <a:pt x="1" y="0"/>
                    <a:pt x="1" y="0"/>
                    <a:pt x="1" y="12"/>
                  </a:cubicBezTo>
                  <a:cubicBezTo>
                    <a:pt x="1" y="12"/>
                    <a:pt x="1" y="12"/>
                    <a:pt x="1" y="12"/>
                  </a:cubicBezTo>
                  <a:cubicBezTo>
                    <a:pt x="1" y="12"/>
                    <a:pt x="1" y="12"/>
                    <a:pt x="1" y="12"/>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760;p72">
              <a:extLst>
                <a:ext uri="{FF2B5EF4-FFF2-40B4-BE49-F238E27FC236}">
                  <a16:creationId xmlns:a16="http://schemas.microsoft.com/office/drawing/2014/main" id="{E93F8329-3246-6C24-BCA3-2B6F049F4090}"/>
                </a:ext>
              </a:extLst>
            </p:cNvPr>
            <p:cNvSpPr/>
            <p:nvPr/>
          </p:nvSpPr>
          <p:spPr>
            <a:xfrm>
              <a:off x="4663800" y="2874400"/>
              <a:ext cx="25" cy="25"/>
            </a:xfrm>
            <a:custGeom>
              <a:avLst/>
              <a:gdLst/>
              <a:ahLst/>
              <a:cxnLst/>
              <a:rect l="l" t="t" r="r" b="b"/>
              <a:pathLst>
                <a:path w="1" h="1" extrusionOk="0">
                  <a:moveTo>
                    <a:pt x="0" y="0"/>
                  </a:moveTo>
                  <a:lnTo>
                    <a:pt x="0" y="0"/>
                  </a:ln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2761;p72">
              <a:extLst>
                <a:ext uri="{FF2B5EF4-FFF2-40B4-BE49-F238E27FC236}">
                  <a16:creationId xmlns:a16="http://schemas.microsoft.com/office/drawing/2014/main" id="{A81A74B9-3BC6-6091-4315-B694F344E51D}"/>
                </a:ext>
              </a:extLst>
            </p:cNvPr>
            <p:cNvSpPr/>
            <p:nvPr/>
          </p:nvSpPr>
          <p:spPr>
            <a:xfrm>
              <a:off x="4663800" y="2874400"/>
              <a:ext cx="25" cy="25"/>
            </a:xfrm>
            <a:custGeom>
              <a:avLst/>
              <a:gdLst/>
              <a:ahLst/>
              <a:cxnLst/>
              <a:rect l="l" t="t" r="r" b="b"/>
              <a:pathLst>
                <a:path w="1" h="1" extrusionOk="0">
                  <a:moveTo>
                    <a:pt x="0" y="0"/>
                  </a:move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762;p72">
              <a:extLst>
                <a:ext uri="{FF2B5EF4-FFF2-40B4-BE49-F238E27FC236}">
                  <a16:creationId xmlns:a16="http://schemas.microsoft.com/office/drawing/2014/main" id="{6123052B-41BF-8D96-0EFD-0D20A93F8D20}"/>
                </a:ext>
              </a:extLst>
            </p:cNvPr>
            <p:cNvSpPr/>
            <p:nvPr/>
          </p:nvSpPr>
          <p:spPr>
            <a:xfrm>
              <a:off x="4661425" y="2873200"/>
              <a:ext cx="25" cy="25"/>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2763;p72">
              <a:extLst>
                <a:ext uri="{FF2B5EF4-FFF2-40B4-BE49-F238E27FC236}">
                  <a16:creationId xmlns:a16="http://schemas.microsoft.com/office/drawing/2014/main" id="{78C76D4D-9521-C24C-0AAD-AB41C60D86EB}"/>
                </a:ext>
              </a:extLst>
            </p:cNvPr>
            <p:cNvSpPr/>
            <p:nvPr/>
          </p:nvSpPr>
          <p:spPr>
            <a:xfrm>
              <a:off x="4660825" y="287290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2764;p72">
              <a:extLst>
                <a:ext uri="{FF2B5EF4-FFF2-40B4-BE49-F238E27FC236}">
                  <a16:creationId xmlns:a16="http://schemas.microsoft.com/office/drawing/2014/main" id="{1D23BBF6-61D5-BA02-AA71-1184FC8CF639}"/>
                </a:ext>
              </a:extLst>
            </p:cNvPr>
            <p:cNvSpPr/>
            <p:nvPr/>
          </p:nvSpPr>
          <p:spPr>
            <a:xfrm>
              <a:off x="4660825" y="2872900"/>
              <a:ext cx="25" cy="25"/>
            </a:xfrm>
            <a:custGeom>
              <a:avLst/>
              <a:gdLst/>
              <a:ahLst/>
              <a:cxnLst/>
              <a:rect l="l" t="t" r="r" b="b"/>
              <a:pathLst>
                <a:path w="1" h="1" extrusionOk="0">
                  <a:moveTo>
                    <a:pt x="0" y="1"/>
                  </a:move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765;p72">
              <a:extLst>
                <a:ext uri="{FF2B5EF4-FFF2-40B4-BE49-F238E27FC236}">
                  <a16:creationId xmlns:a16="http://schemas.microsoft.com/office/drawing/2014/main" id="{7BC1BC9E-C525-DAB1-FDAE-8A208E522B55}"/>
                </a:ext>
              </a:extLst>
            </p:cNvPr>
            <p:cNvSpPr/>
            <p:nvPr/>
          </p:nvSpPr>
          <p:spPr>
            <a:xfrm>
              <a:off x="4660825" y="287290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2766;p72">
              <a:extLst>
                <a:ext uri="{FF2B5EF4-FFF2-40B4-BE49-F238E27FC236}">
                  <a16:creationId xmlns:a16="http://schemas.microsoft.com/office/drawing/2014/main" id="{B36AE0CB-B8E6-54F1-2483-C70DFDC9B165}"/>
                </a:ext>
              </a:extLst>
            </p:cNvPr>
            <p:cNvSpPr/>
            <p:nvPr/>
          </p:nvSpPr>
          <p:spPr>
            <a:xfrm>
              <a:off x="4660825" y="287290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767;p72">
              <a:extLst>
                <a:ext uri="{FF2B5EF4-FFF2-40B4-BE49-F238E27FC236}">
                  <a16:creationId xmlns:a16="http://schemas.microsoft.com/office/drawing/2014/main" id="{79FF7E9E-7AD0-D5F2-5AC4-6D2567DA7479}"/>
                </a:ext>
              </a:extLst>
            </p:cNvPr>
            <p:cNvSpPr/>
            <p:nvPr/>
          </p:nvSpPr>
          <p:spPr>
            <a:xfrm>
              <a:off x="4660525" y="28729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768;p72">
              <a:extLst>
                <a:ext uri="{FF2B5EF4-FFF2-40B4-BE49-F238E27FC236}">
                  <a16:creationId xmlns:a16="http://schemas.microsoft.com/office/drawing/2014/main" id="{EFD65FBF-080A-3FAF-281B-5620A2761040}"/>
                </a:ext>
              </a:extLst>
            </p:cNvPr>
            <p:cNvSpPr/>
            <p:nvPr/>
          </p:nvSpPr>
          <p:spPr>
            <a:xfrm>
              <a:off x="4660525" y="28729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2769;p72">
              <a:extLst>
                <a:ext uri="{FF2B5EF4-FFF2-40B4-BE49-F238E27FC236}">
                  <a16:creationId xmlns:a16="http://schemas.microsoft.com/office/drawing/2014/main" id="{0AF8B30A-A677-D742-A7AE-49C5CC9FB49B}"/>
                </a:ext>
              </a:extLst>
            </p:cNvPr>
            <p:cNvSpPr/>
            <p:nvPr/>
          </p:nvSpPr>
          <p:spPr>
            <a:xfrm>
              <a:off x="4664675" y="28726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2770;p72">
              <a:extLst>
                <a:ext uri="{FF2B5EF4-FFF2-40B4-BE49-F238E27FC236}">
                  <a16:creationId xmlns:a16="http://schemas.microsoft.com/office/drawing/2014/main" id="{0F936ECC-6590-1831-BA09-B9004179B0A6}"/>
                </a:ext>
              </a:extLst>
            </p:cNvPr>
            <p:cNvSpPr/>
            <p:nvPr/>
          </p:nvSpPr>
          <p:spPr>
            <a:xfrm>
              <a:off x="4664675" y="28726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2771;p72">
              <a:extLst>
                <a:ext uri="{FF2B5EF4-FFF2-40B4-BE49-F238E27FC236}">
                  <a16:creationId xmlns:a16="http://schemas.microsoft.com/office/drawing/2014/main" id="{4CF27945-14FB-49F6-DCA2-7EA13A156666}"/>
                </a:ext>
              </a:extLst>
            </p:cNvPr>
            <p:cNvSpPr/>
            <p:nvPr/>
          </p:nvSpPr>
          <p:spPr>
            <a:xfrm>
              <a:off x="4664375" y="28726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2772;p72">
              <a:extLst>
                <a:ext uri="{FF2B5EF4-FFF2-40B4-BE49-F238E27FC236}">
                  <a16:creationId xmlns:a16="http://schemas.microsoft.com/office/drawing/2014/main" id="{E83AEB56-EEA2-FAEC-8F53-1C3A50F8FDA9}"/>
                </a:ext>
              </a:extLst>
            </p:cNvPr>
            <p:cNvSpPr/>
            <p:nvPr/>
          </p:nvSpPr>
          <p:spPr>
            <a:xfrm>
              <a:off x="4661425" y="2871125"/>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2773;p72">
              <a:extLst>
                <a:ext uri="{FF2B5EF4-FFF2-40B4-BE49-F238E27FC236}">
                  <a16:creationId xmlns:a16="http://schemas.microsoft.com/office/drawing/2014/main" id="{8BC55848-ACCA-6BDA-1111-154DEDDF019A}"/>
                </a:ext>
              </a:extLst>
            </p:cNvPr>
            <p:cNvSpPr/>
            <p:nvPr/>
          </p:nvSpPr>
          <p:spPr>
            <a:xfrm>
              <a:off x="4661425" y="287112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2774;p72">
              <a:extLst>
                <a:ext uri="{FF2B5EF4-FFF2-40B4-BE49-F238E27FC236}">
                  <a16:creationId xmlns:a16="http://schemas.microsoft.com/office/drawing/2014/main" id="{78807742-1295-44FD-80BD-2EDA37C60682}"/>
                </a:ext>
              </a:extLst>
            </p:cNvPr>
            <p:cNvSpPr/>
            <p:nvPr/>
          </p:nvSpPr>
          <p:spPr>
            <a:xfrm>
              <a:off x="4661425" y="2871125"/>
              <a:ext cx="25" cy="25"/>
            </a:xfrm>
            <a:custGeom>
              <a:avLst/>
              <a:gdLst/>
              <a:ahLst/>
              <a:cxnLst/>
              <a:rect l="l" t="t" r="r" b="b"/>
              <a:pathLst>
                <a:path w="1" h="1" extrusionOk="0">
                  <a:moveTo>
                    <a:pt x="0" y="1"/>
                  </a:move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2775;p72">
              <a:extLst>
                <a:ext uri="{FF2B5EF4-FFF2-40B4-BE49-F238E27FC236}">
                  <a16:creationId xmlns:a16="http://schemas.microsoft.com/office/drawing/2014/main" id="{9D4303C0-61B3-6BA0-DB48-49A7EA005F92}"/>
                </a:ext>
              </a:extLst>
            </p:cNvPr>
            <p:cNvSpPr/>
            <p:nvPr/>
          </p:nvSpPr>
          <p:spPr>
            <a:xfrm>
              <a:off x="4661425" y="287112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2776;p72">
              <a:extLst>
                <a:ext uri="{FF2B5EF4-FFF2-40B4-BE49-F238E27FC236}">
                  <a16:creationId xmlns:a16="http://schemas.microsoft.com/office/drawing/2014/main" id="{07EE99A1-C23D-4257-3E83-F3763FFEC785}"/>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2777;p72">
              <a:extLst>
                <a:ext uri="{FF2B5EF4-FFF2-40B4-BE49-F238E27FC236}">
                  <a16:creationId xmlns:a16="http://schemas.microsoft.com/office/drawing/2014/main" id="{ACF8DE1A-EBFD-FDEB-0460-2EA2BFB8CDDD}"/>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2778;p72">
              <a:extLst>
                <a:ext uri="{FF2B5EF4-FFF2-40B4-BE49-F238E27FC236}">
                  <a16:creationId xmlns:a16="http://schemas.microsoft.com/office/drawing/2014/main" id="{2B6B3091-B55D-7EF9-2E87-307805DAB156}"/>
                </a:ext>
              </a:extLst>
            </p:cNvPr>
            <p:cNvSpPr/>
            <p:nvPr/>
          </p:nvSpPr>
          <p:spPr>
            <a:xfrm>
              <a:off x="4661425" y="2871125"/>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2779;p72">
              <a:extLst>
                <a:ext uri="{FF2B5EF4-FFF2-40B4-BE49-F238E27FC236}">
                  <a16:creationId xmlns:a16="http://schemas.microsoft.com/office/drawing/2014/main" id="{11E8775C-C6C3-58CC-21B2-F908DAAC6AA0}"/>
                </a:ext>
              </a:extLst>
            </p:cNvPr>
            <p:cNvSpPr/>
            <p:nvPr/>
          </p:nvSpPr>
          <p:spPr>
            <a:xfrm>
              <a:off x="4661425" y="287112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2780;p72">
              <a:extLst>
                <a:ext uri="{FF2B5EF4-FFF2-40B4-BE49-F238E27FC236}">
                  <a16:creationId xmlns:a16="http://schemas.microsoft.com/office/drawing/2014/main" id="{288C0BFC-8BE0-A743-DA3E-8A4F1CAB0D81}"/>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2781;p72">
              <a:extLst>
                <a:ext uri="{FF2B5EF4-FFF2-40B4-BE49-F238E27FC236}">
                  <a16:creationId xmlns:a16="http://schemas.microsoft.com/office/drawing/2014/main" id="{5C5F9710-6863-495D-600A-630F81AB4AAA}"/>
                </a:ext>
              </a:extLst>
            </p:cNvPr>
            <p:cNvSpPr/>
            <p:nvPr/>
          </p:nvSpPr>
          <p:spPr>
            <a:xfrm>
              <a:off x="4661425" y="2871125"/>
              <a:ext cx="25" cy="25"/>
            </a:xfrm>
            <a:custGeom>
              <a:avLst/>
              <a:gdLst/>
              <a:ahLst/>
              <a:cxnLst/>
              <a:rect l="l" t="t" r="r" b="b"/>
              <a:pathLst>
                <a:path w="1" h="1" extrusionOk="0">
                  <a:moveTo>
                    <a:pt x="0" y="1"/>
                  </a:moveTo>
                  <a:cubicBezTo>
                    <a:pt x="0" y="1"/>
                    <a:pt x="0" y="1"/>
                    <a:pt x="0" y="1"/>
                  </a:cubicBez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2782;p72">
              <a:extLst>
                <a:ext uri="{FF2B5EF4-FFF2-40B4-BE49-F238E27FC236}">
                  <a16:creationId xmlns:a16="http://schemas.microsoft.com/office/drawing/2014/main" id="{5882BE61-D259-4B89-C9F8-44158E080487}"/>
                </a:ext>
              </a:extLst>
            </p:cNvPr>
            <p:cNvSpPr/>
            <p:nvPr/>
          </p:nvSpPr>
          <p:spPr>
            <a:xfrm>
              <a:off x="4657275" y="2869350"/>
              <a:ext cx="25" cy="25"/>
            </a:xfrm>
            <a:custGeom>
              <a:avLst/>
              <a:gdLst/>
              <a:ahLst/>
              <a:cxnLst/>
              <a:rect l="l" t="t" r="r" b="b"/>
              <a:pathLst>
                <a:path w="1" h="1" extrusionOk="0">
                  <a:moveTo>
                    <a:pt x="0" y="0"/>
                  </a:move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2783;p72">
              <a:extLst>
                <a:ext uri="{FF2B5EF4-FFF2-40B4-BE49-F238E27FC236}">
                  <a16:creationId xmlns:a16="http://schemas.microsoft.com/office/drawing/2014/main" id="{AD02D610-2E09-77A2-60CD-ABACA22C0888}"/>
                </a:ext>
              </a:extLst>
            </p:cNvPr>
            <p:cNvSpPr/>
            <p:nvPr/>
          </p:nvSpPr>
          <p:spPr>
            <a:xfrm>
              <a:off x="4657275" y="2869350"/>
              <a:ext cx="25" cy="25"/>
            </a:xfrm>
            <a:custGeom>
              <a:avLst/>
              <a:gdLst/>
              <a:ahLst/>
              <a:cxnLst/>
              <a:rect l="l" t="t" r="r" b="b"/>
              <a:pathLst>
                <a:path w="1" h="1" extrusionOk="0">
                  <a:moveTo>
                    <a:pt x="0" y="0"/>
                  </a:moveTo>
                  <a:cubicBezTo>
                    <a:pt x="0" y="0"/>
                    <a:pt x="0" y="0"/>
                    <a:pt x="0" y="0"/>
                  </a:cubicBezTo>
                  <a:cubicBezTo>
                    <a:pt x="0" y="0"/>
                    <a:pt x="0" y="0"/>
                    <a:pt x="0" y="0"/>
                  </a:cubicBezTo>
                  <a:lnTo>
                    <a:pt x="0" y="0"/>
                  </a:lnTo>
                  <a:lnTo>
                    <a:pt x="0" y="0"/>
                  </a:lnTo>
                  <a:cubicBezTo>
                    <a:pt x="0" y="0"/>
                    <a:pt x="0" y="0"/>
                    <a:pt x="0" y="0"/>
                  </a:cubicBez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2784;p72">
              <a:extLst>
                <a:ext uri="{FF2B5EF4-FFF2-40B4-BE49-F238E27FC236}">
                  <a16:creationId xmlns:a16="http://schemas.microsoft.com/office/drawing/2014/main" id="{0A3F01E9-4922-3722-D8F7-1369F7ED3317}"/>
                </a:ext>
              </a:extLst>
            </p:cNvPr>
            <p:cNvSpPr/>
            <p:nvPr/>
          </p:nvSpPr>
          <p:spPr>
            <a:xfrm>
              <a:off x="4657275" y="2869350"/>
              <a:ext cx="25" cy="25"/>
            </a:xfrm>
            <a:custGeom>
              <a:avLst/>
              <a:gdLst/>
              <a:ahLst/>
              <a:cxnLst/>
              <a:rect l="l" t="t" r="r" b="b"/>
              <a:pathLst>
                <a:path w="1" h="1" extrusionOk="0">
                  <a:moveTo>
                    <a:pt x="0" y="0"/>
                  </a:moveTo>
                  <a:cubicBezTo>
                    <a:pt x="0" y="0"/>
                    <a:pt x="0" y="0"/>
                    <a:pt x="0" y="0"/>
                  </a:cubicBezTo>
                  <a:lnTo>
                    <a:pt x="0" y="0"/>
                  </a:lnTo>
                  <a:lnTo>
                    <a:pt x="0" y="0"/>
                  </a:lnTo>
                  <a:cubicBezTo>
                    <a:pt x="0" y="0"/>
                    <a:pt x="0" y="0"/>
                    <a:pt x="0" y="0"/>
                  </a:cubicBez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2785;p72">
              <a:extLst>
                <a:ext uri="{FF2B5EF4-FFF2-40B4-BE49-F238E27FC236}">
                  <a16:creationId xmlns:a16="http://schemas.microsoft.com/office/drawing/2014/main" id="{8BC493AD-2AA7-F3FD-21CC-CA586ECB02DC}"/>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lnTo>
                    <a:pt x="0" y="0"/>
                  </a:ln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2786;p72">
              <a:extLst>
                <a:ext uri="{FF2B5EF4-FFF2-40B4-BE49-F238E27FC236}">
                  <a16:creationId xmlns:a16="http://schemas.microsoft.com/office/drawing/2014/main" id="{3B00894E-D6E7-8D42-8A45-F4520D54D08E}"/>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2787;p72">
              <a:extLst>
                <a:ext uri="{FF2B5EF4-FFF2-40B4-BE49-F238E27FC236}">
                  <a16:creationId xmlns:a16="http://schemas.microsoft.com/office/drawing/2014/main" id="{C4A047EC-5F35-3B5B-BE3E-9126079FB1AF}"/>
                </a:ext>
              </a:extLst>
            </p:cNvPr>
            <p:cNvSpPr/>
            <p:nvPr/>
          </p:nvSpPr>
          <p:spPr>
            <a:xfrm>
              <a:off x="4657275" y="28693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2788;p72">
              <a:extLst>
                <a:ext uri="{FF2B5EF4-FFF2-40B4-BE49-F238E27FC236}">
                  <a16:creationId xmlns:a16="http://schemas.microsoft.com/office/drawing/2014/main" id="{673F4234-598C-6C42-866F-C6EF91B38DE5}"/>
                </a:ext>
              </a:extLst>
            </p:cNvPr>
            <p:cNvSpPr/>
            <p:nvPr/>
          </p:nvSpPr>
          <p:spPr>
            <a:xfrm>
              <a:off x="4657275" y="28693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2789;p72">
              <a:extLst>
                <a:ext uri="{FF2B5EF4-FFF2-40B4-BE49-F238E27FC236}">
                  <a16:creationId xmlns:a16="http://schemas.microsoft.com/office/drawing/2014/main" id="{402C034B-488C-945E-6EF5-F8F1C4289B0E}"/>
                </a:ext>
              </a:extLst>
            </p:cNvPr>
            <p:cNvSpPr/>
            <p:nvPr/>
          </p:nvSpPr>
          <p:spPr>
            <a:xfrm>
              <a:off x="4657275" y="2869350"/>
              <a:ext cx="25" cy="25"/>
            </a:xfrm>
            <a:custGeom>
              <a:avLst/>
              <a:gdLst/>
              <a:ahLst/>
              <a:cxnLst/>
              <a:rect l="l" t="t" r="r" b="b"/>
              <a:pathLst>
                <a:path w="1" h="1" extrusionOk="0">
                  <a:moveTo>
                    <a:pt x="0" y="0"/>
                  </a:moveTo>
                  <a:lnTo>
                    <a:pt x="0" y="0"/>
                  </a:ln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2790;p72">
              <a:extLst>
                <a:ext uri="{FF2B5EF4-FFF2-40B4-BE49-F238E27FC236}">
                  <a16:creationId xmlns:a16="http://schemas.microsoft.com/office/drawing/2014/main" id="{8BC0A301-A957-50BC-9D6B-B09EAAE3DA62}"/>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2791;p72">
              <a:extLst>
                <a:ext uri="{FF2B5EF4-FFF2-40B4-BE49-F238E27FC236}">
                  <a16:creationId xmlns:a16="http://schemas.microsoft.com/office/drawing/2014/main" id="{9D3EB433-5C37-3796-519F-1D79793D2091}"/>
                </a:ext>
              </a:extLst>
            </p:cNvPr>
            <p:cNvSpPr/>
            <p:nvPr/>
          </p:nvSpPr>
          <p:spPr>
            <a:xfrm>
              <a:off x="4657275" y="2869350"/>
              <a:ext cx="25" cy="25"/>
            </a:xfrm>
            <a:custGeom>
              <a:avLst/>
              <a:gdLst/>
              <a:ahLst/>
              <a:cxnLst/>
              <a:rect l="l" t="t" r="r" b="b"/>
              <a:pathLst>
                <a:path w="1" h="1" extrusionOk="0">
                  <a:moveTo>
                    <a:pt x="0" y="0"/>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2792;p72">
              <a:extLst>
                <a:ext uri="{FF2B5EF4-FFF2-40B4-BE49-F238E27FC236}">
                  <a16:creationId xmlns:a16="http://schemas.microsoft.com/office/drawing/2014/main" id="{79D77C8A-5621-3B14-B9B1-D7D2828172C7}"/>
                </a:ext>
              </a:extLst>
            </p:cNvPr>
            <p:cNvSpPr/>
            <p:nvPr/>
          </p:nvSpPr>
          <p:spPr>
            <a:xfrm>
              <a:off x="4611000" y="2948525"/>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2793;p72">
              <a:extLst>
                <a:ext uri="{FF2B5EF4-FFF2-40B4-BE49-F238E27FC236}">
                  <a16:creationId xmlns:a16="http://schemas.microsoft.com/office/drawing/2014/main" id="{762667DE-91AB-24B2-60D5-F66D508AC70A}"/>
                </a:ext>
              </a:extLst>
            </p:cNvPr>
            <p:cNvSpPr/>
            <p:nvPr/>
          </p:nvSpPr>
          <p:spPr>
            <a:xfrm>
              <a:off x="4592625" y="2871550"/>
              <a:ext cx="703650" cy="678900"/>
            </a:xfrm>
            <a:custGeom>
              <a:avLst/>
              <a:gdLst/>
              <a:ahLst/>
              <a:cxnLst/>
              <a:rect l="l" t="t" r="r" b="b"/>
              <a:pathLst>
                <a:path w="28146" h="27156" extrusionOk="0">
                  <a:moveTo>
                    <a:pt x="8323" y="1"/>
                  </a:moveTo>
                  <a:cubicBezTo>
                    <a:pt x="7301" y="1"/>
                    <a:pt x="6283" y="109"/>
                    <a:pt x="5290" y="363"/>
                  </a:cubicBezTo>
                  <a:cubicBezTo>
                    <a:pt x="2100" y="1181"/>
                    <a:pt x="1" y="3055"/>
                    <a:pt x="641" y="6542"/>
                  </a:cubicBezTo>
                  <a:cubicBezTo>
                    <a:pt x="1127" y="9116"/>
                    <a:pt x="2159" y="11559"/>
                    <a:pt x="2942" y="14050"/>
                  </a:cubicBezTo>
                  <a:cubicBezTo>
                    <a:pt x="3487" y="15805"/>
                    <a:pt x="4069" y="17537"/>
                    <a:pt x="4626" y="19280"/>
                  </a:cubicBezTo>
                  <a:cubicBezTo>
                    <a:pt x="5041" y="20609"/>
                    <a:pt x="5409" y="21961"/>
                    <a:pt x="5883" y="23277"/>
                  </a:cubicBezTo>
                  <a:cubicBezTo>
                    <a:pt x="6097" y="23847"/>
                    <a:pt x="6358" y="24404"/>
                    <a:pt x="6642" y="24938"/>
                  </a:cubicBezTo>
                  <a:cubicBezTo>
                    <a:pt x="6785" y="25187"/>
                    <a:pt x="6927" y="25460"/>
                    <a:pt x="7152" y="25650"/>
                  </a:cubicBezTo>
                  <a:cubicBezTo>
                    <a:pt x="7318" y="25780"/>
                    <a:pt x="7520" y="25839"/>
                    <a:pt x="7698" y="25934"/>
                  </a:cubicBezTo>
                  <a:cubicBezTo>
                    <a:pt x="9572" y="26836"/>
                    <a:pt x="10307" y="26942"/>
                    <a:pt x="12359" y="27002"/>
                  </a:cubicBezTo>
                  <a:cubicBezTo>
                    <a:pt x="13628" y="27061"/>
                    <a:pt x="14897" y="27156"/>
                    <a:pt x="16166" y="27156"/>
                  </a:cubicBezTo>
                  <a:lnTo>
                    <a:pt x="16617" y="27156"/>
                  </a:lnTo>
                  <a:cubicBezTo>
                    <a:pt x="17530" y="27144"/>
                    <a:pt x="18479" y="26990"/>
                    <a:pt x="19357" y="26788"/>
                  </a:cubicBezTo>
                  <a:cubicBezTo>
                    <a:pt x="20436" y="26563"/>
                    <a:pt x="21515" y="26314"/>
                    <a:pt x="22547" y="25910"/>
                  </a:cubicBezTo>
                  <a:cubicBezTo>
                    <a:pt x="23282" y="25638"/>
                    <a:pt x="23947" y="25223"/>
                    <a:pt x="24599" y="24796"/>
                  </a:cubicBezTo>
                  <a:cubicBezTo>
                    <a:pt x="25002" y="24547"/>
                    <a:pt x="25394" y="24297"/>
                    <a:pt x="25761" y="23989"/>
                  </a:cubicBezTo>
                  <a:cubicBezTo>
                    <a:pt x="26105" y="23693"/>
                    <a:pt x="26426" y="23360"/>
                    <a:pt x="26734" y="23017"/>
                  </a:cubicBezTo>
                  <a:cubicBezTo>
                    <a:pt x="27066" y="22649"/>
                    <a:pt x="27398" y="22281"/>
                    <a:pt x="27647" y="21854"/>
                  </a:cubicBezTo>
                  <a:cubicBezTo>
                    <a:pt x="27861" y="21451"/>
                    <a:pt x="28074" y="21012"/>
                    <a:pt x="28133" y="20550"/>
                  </a:cubicBezTo>
                  <a:cubicBezTo>
                    <a:pt x="28145" y="20431"/>
                    <a:pt x="28133" y="20312"/>
                    <a:pt x="28110" y="20194"/>
                  </a:cubicBezTo>
                  <a:cubicBezTo>
                    <a:pt x="28050" y="19755"/>
                    <a:pt x="27908" y="19328"/>
                    <a:pt x="27754" y="18913"/>
                  </a:cubicBezTo>
                  <a:cubicBezTo>
                    <a:pt x="27434" y="18059"/>
                    <a:pt x="27125" y="17217"/>
                    <a:pt x="26769" y="16387"/>
                  </a:cubicBezTo>
                  <a:cubicBezTo>
                    <a:pt x="25133" y="12532"/>
                    <a:pt x="23508" y="8594"/>
                    <a:pt x="21159" y="5119"/>
                  </a:cubicBezTo>
                  <a:cubicBezTo>
                    <a:pt x="20270" y="3791"/>
                    <a:pt x="19345" y="2688"/>
                    <a:pt x="17862" y="2059"/>
                  </a:cubicBezTo>
                  <a:cubicBezTo>
                    <a:pt x="16273" y="1383"/>
                    <a:pt x="14601" y="1039"/>
                    <a:pt x="12928" y="624"/>
                  </a:cubicBezTo>
                  <a:cubicBezTo>
                    <a:pt x="11440" y="252"/>
                    <a:pt x="9878" y="1"/>
                    <a:pt x="8323" y="1"/>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2794;p72">
              <a:extLst>
                <a:ext uri="{FF2B5EF4-FFF2-40B4-BE49-F238E27FC236}">
                  <a16:creationId xmlns:a16="http://schemas.microsoft.com/office/drawing/2014/main" id="{0322EBB6-43E8-6CCD-0679-B19D4D991CBC}"/>
                </a:ext>
              </a:extLst>
            </p:cNvPr>
            <p:cNvSpPr/>
            <p:nvPr/>
          </p:nvSpPr>
          <p:spPr>
            <a:xfrm>
              <a:off x="3521050" y="3361250"/>
              <a:ext cx="1864775" cy="329150"/>
            </a:xfrm>
            <a:custGeom>
              <a:avLst/>
              <a:gdLst/>
              <a:ahLst/>
              <a:cxnLst/>
              <a:rect l="l" t="t" r="r" b="b"/>
              <a:pathLst>
                <a:path w="74591" h="13166" extrusionOk="0">
                  <a:moveTo>
                    <a:pt x="2420" y="1"/>
                  </a:moveTo>
                  <a:cubicBezTo>
                    <a:pt x="854" y="1068"/>
                    <a:pt x="0" y="2231"/>
                    <a:pt x="0" y="3452"/>
                  </a:cubicBezTo>
                  <a:cubicBezTo>
                    <a:pt x="0" y="8813"/>
                    <a:pt x="16699" y="13166"/>
                    <a:pt x="37289" y="13166"/>
                  </a:cubicBezTo>
                  <a:cubicBezTo>
                    <a:pt x="57891" y="13166"/>
                    <a:pt x="74590" y="8813"/>
                    <a:pt x="74590" y="3452"/>
                  </a:cubicBezTo>
                  <a:cubicBezTo>
                    <a:pt x="74590" y="2231"/>
                    <a:pt x="73724" y="1068"/>
                    <a:pt x="72159" y="1"/>
                  </a:cubicBezTo>
                  <a:close/>
                </a:path>
              </a:pathLst>
            </a:custGeom>
            <a:solidFill>
              <a:srgbClr val="E8A2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2795;p72">
              <a:extLst>
                <a:ext uri="{FF2B5EF4-FFF2-40B4-BE49-F238E27FC236}">
                  <a16:creationId xmlns:a16="http://schemas.microsoft.com/office/drawing/2014/main" id="{264EB65F-48CF-D938-1918-FEC1EB067652}"/>
                </a:ext>
              </a:extLst>
            </p:cNvPr>
            <p:cNvSpPr/>
            <p:nvPr/>
          </p:nvSpPr>
          <p:spPr>
            <a:xfrm>
              <a:off x="4278625" y="29965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2796;p72">
              <a:extLst>
                <a:ext uri="{FF2B5EF4-FFF2-40B4-BE49-F238E27FC236}">
                  <a16:creationId xmlns:a16="http://schemas.microsoft.com/office/drawing/2014/main" id="{485501FF-CF98-FBB3-6BC7-63CA7692874B}"/>
                </a:ext>
              </a:extLst>
            </p:cNvPr>
            <p:cNvSpPr/>
            <p:nvPr/>
          </p:nvSpPr>
          <p:spPr>
            <a:xfrm>
              <a:off x="4278325" y="2996250"/>
              <a:ext cx="325" cy="325"/>
            </a:xfrm>
            <a:custGeom>
              <a:avLst/>
              <a:gdLst/>
              <a:ahLst/>
              <a:cxnLst/>
              <a:rect l="l" t="t" r="r" b="b"/>
              <a:pathLst>
                <a:path w="13" h="13" extrusionOk="0">
                  <a:moveTo>
                    <a:pt x="12" y="13"/>
                  </a:moveTo>
                  <a:cubicBezTo>
                    <a:pt x="1" y="1"/>
                    <a:pt x="1" y="1"/>
                    <a:pt x="1" y="1"/>
                  </a:cubicBezTo>
                  <a:cubicBezTo>
                    <a:pt x="1" y="1"/>
                    <a:pt x="1" y="1"/>
                    <a:pt x="12" y="13"/>
                  </a:cubicBezTo>
                  <a:cubicBezTo>
                    <a:pt x="12" y="13"/>
                    <a:pt x="12" y="13"/>
                    <a:pt x="12" y="13"/>
                  </a:cubicBezTo>
                  <a:cubicBezTo>
                    <a:pt x="12" y="13"/>
                    <a:pt x="12" y="13"/>
                    <a:pt x="12" y="13"/>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4" name="Google Shape;2797;p72">
              <a:extLst>
                <a:ext uri="{FF2B5EF4-FFF2-40B4-BE49-F238E27FC236}">
                  <a16:creationId xmlns:a16="http://schemas.microsoft.com/office/drawing/2014/main" id="{D1C2D079-2148-EEEC-24F5-81478E862666}"/>
                </a:ext>
              </a:extLst>
            </p:cNvPr>
            <p:cNvSpPr/>
            <p:nvPr/>
          </p:nvSpPr>
          <p:spPr>
            <a:xfrm>
              <a:off x="4225850" y="2922425"/>
              <a:ext cx="25" cy="25"/>
            </a:xfrm>
            <a:custGeom>
              <a:avLst/>
              <a:gdLst/>
              <a:ahLst/>
              <a:cxnLst/>
              <a:rect l="l" t="t" r="r" b="b"/>
              <a:pathLst>
                <a:path w="1" h="1" extrusionOk="0">
                  <a:moveTo>
                    <a:pt x="0" y="0"/>
                  </a:move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2798;p72">
              <a:extLst>
                <a:ext uri="{FF2B5EF4-FFF2-40B4-BE49-F238E27FC236}">
                  <a16:creationId xmlns:a16="http://schemas.microsoft.com/office/drawing/2014/main" id="{E58DEB4E-7A77-5991-0044-EEE8EE5727E0}"/>
                </a:ext>
              </a:extLst>
            </p:cNvPr>
            <p:cNvSpPr/>
            <p:nvPr/>
          </p:nvSpPr>
          <p:spPr>
            <a:xfrm>
              <a:off x="4225850" y="2922425"/>
              <a:ext cx="25" cy="25"/>
            </a:xfrm>
            <a:custGeom>
              <a:avLst/>
              <a:gdLst/>
              <a:ahLst/>
              <a:cxnLst/>
              <a:rect l="l" t="t" r="r" b="b"/>
              <a:pathLst>
                <a:path w="1" h="1" extrusionOk="0">
                  <a:moveTo>
                    <a:pt x="0" y="0"/>
                  </a:move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2799;p72">
              <a:extLst>
                <a:ext uri="{FF2B5EF4-FFF2-40B4-BE49-F238E27FC236}">
                  <a16:creationId xmlns:a16="http://schemas.microsoft.com/office/drawing/2014/main" id="{19847D2C-B51E-F5C8-C5EE-F40592E052CA}"/>
                </a:ext>
              </a:extLst>
            </p:cNvPr>
            <p:cNvSpPr/>
            <p:nvPr/>
          </p:nvSpPr>
          <p:spPr>
            <a:xfrm>
              <a:off x="4228225" y="29212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2800;p72">
              <a:extLst>
                <a:ext uri="{FF2B5EF4-FFF2-40B4-BE49-F238E27FC236}">
                  <a16:creationId xmlns:a16="http://schemas.microsoft.com/office/drawing/2014/main" id="{A7EA34CE-C0BE-C59D-7C6C-09F65BD9591E}"/>
                </a:ext>
              </a:extLst>
            </p:cNvPr>
            <p:cNvSpPr/>
            <p:nvPr/>
          </p:nvSpPr>
          <p:spPr>
            <a:xfrm>
              <a:off x="4228800" y="2920950"/>
              <a:ext cx="25" cy="25"/>
            </a:xfrm>
            <a:custGeom>
              <a:avLst/>
              <a:gdLst/>
              <a:ahLst/>
              <a:cxnLst/>
              <a:rect l="l" t="t" r="r" b="b"/>
              <a:pathLst>
                <a:path w="1" h="1" extrusionOk="0">
                  <a:moveTo>
                    <a:pt x="1" y="0"/>
                  </a:move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2801;p72">
              <a:extLst>
                <a:ext uri="{FF2B5EF4-FFF2-40B4-BE49-F238E27FC236}">
                  <a16:creationId xmlns:a16="http://schemas.microsoft.com/office/drawing/2014/main" id="{BBE894C0-3FE9-E927-C433-F9AFDA6529BF}"/>
                </a:ext>
              </a:extLst>
            </p:cNvPr>
            <p:cNvSpPr/>
            <p:nvPr/>
          </p:nvSpPr>
          <p:spPr>
            <a:xfrm>
              <a:off x="4228800" y="2920950"/>
              <a:ext cx="25" cy="25"/>
            </a:xfrm>
            <a:custGeom>
              <a:avLst/>
              <a:gdLst/>
              <a:ahLst/>
              <a:cxnLst/>
              <a:rect l="l" t="t" r="r" b="b"/>
              <a:pathLst>
                <a:path w="1" h="1" extrusionOk="0">
                  <a:moveTo>
                    <a:pt x="1" y="0"/>
                  </a:move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2802;p72">
              <a:extLst>
                <a:ext uri="{FF2B5EF4-FFF2-40B4-BE49-F238E27FC236}">
                  <a16:creationId xmlns:a16="http://schemas.microsoft.com/office/drawing/2014/main" id="{E92B9E5F-04D6-8953-31D2-9DCF26691A30}"/>
                </a:ext>
              </a:extLst>
            </p:cNvPr>
            <p:cNvSpPr/>
            <p:nvPr/>
          </p:nvSpPr>
          <p:spPr>
            <a:xfrm>
              <a:off x="4228800" y="2920950"/>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2803;p72">
              <a:extLst>
                <a:ext uri="{FF2B5EF4-FFF2-40B4-BE49-F238E27FC236}">
                  <a16:creationId xmlns:a16="http://schemas.microsoft.com/office/drawing/2014/main" id="{0D807368-EA0F-9F42-7676-31356D659BC2}"/>
                </a:ext>
              </a:extLst>
            </p:cNvPr>
            <p:cNvSpPr/>
            <p:nvPr/>
          </p:nvSpPr>
          <p:spPr>
            <a:xfrm>
              <a:off x="4228800" y="2920950"/>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2804;p72">
              <a:extLst>
                <a:ext uri="{FF2B5EF4-FFF2-40B4-BE49-F238E27FC236}">
                  <a16:creationId xmlns:a16="http://schemas.microsoft.com/office/drawing/2014/main" id="{38FE432D-04DD-926F-F071-8A49C118F025}"/>
                </a:ext>
              </a:extLst>
            </p:cNvPr>
            <p:cNvSpPr/>
            <p:nvPr/>
          </p:nvSpPr>
          <p:spPr>
            <a:xfrm>
              <a:off x="4229100" y="29209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2805;p72">
              <a:extLst>
                <a:ext uri="{FF2B5EF4-FFF2-40B4-BE49-F238E27FC236}">
                  <a16:creationId xmlns:a16="http://schemas.microsoft.com/office/drawing/2014/main" id="{CA66575E-7448-5F22-F421-846147668375}"/>
                </a:ext>
              </a:extLst>
            </p:cNvPr>
            <p:cNvSpPr/>
            <p:nvPr/>
          </p:nvSpPr>
          <p:spPr>
            <a:xfrm>
              <a:off x="4229100" y="29209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2806;p72">
              <a:extLst>
                <a:ext uri="{FF2B5EF4-FFF2-40B4-BE49-F238E27FC236}">
                  <a16:creationId xmlns:a16="http://schemas.microsoft.com/office/drawing/2014/main" id="{86253106-D066-06CC-7EF2-CA766023403C}"/>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2807;p72">
              <a:extLst>
                <a:ext uri="{FF2B5EF4-FFF2-40B4-BE49-F238E27FC236}">
                  <a16:creationId xmlns:a16="http://schemas.microsoft.com/office/drawing/2014/main" id="{85ADA2E8-ED5D-5D7D-ABDB-62525135F243}"/>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2808;p72">
              <a:extLst>
                <a:ext uri="{FF2B5EF4-FFF2-40B4-BE49-F238E27FC236}">
                  <a16:creationId xmlns:a16="http://schemas.microsoft.com/office/drawing/2014/main" id="{39410D37-0D7F-B5BF-DC4A-4022B7074E30}"/>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2809;p72">
              <a:extLst>
                <a:ext uri="{FF2B5EF4-FFF2-40B4-BE49-F238E27FC236}">
                  <a16:creationId xmlns:a16="http://schemas.microsoft.com/office/drawing/2014/main" id="{378C1E01-A63F-2962-E56F-507572F46829}"/>
                </a:ext>
              </a:extLst>
            </p:cNvPr>
            <p:cNvSpPr/>
            <p:nvPr/>
          </p:nvSpPr>
          <p:spPr>
            <a:xfrm>
              <a:off x="4227925" y="2919150"/>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2810;p72">
              <a:extLst>
                <a:ext uri="{FF2B5EF4-FFF2-40B4-BE49-F238E27FC236}">
                  <a16:creationId xmlns:a16="http://schemas.microsoft.com/office/drawing/2014/main" id="{12922749-3BB3-2449-91F7-C3653A671536}"/>
                </a:ext>
              </a:extLst>
            </p:cNvPr>
            <p:cNvSpPr/>
            <p:nvPr/>
          </p:nvSpPr>
          <p:spPr>
            <a:xfrm>
              <a:off x="4227925" y="2919150"/>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2811;p72">
              <a:extLst>
                <a:ext uri="{FF2B5EF4-FFF2-40B4-BE49-F238E27FC236}">
                  <a16:creationId xmlns:a16="http://schemas.microsoft.com/office/drawing/2014/main" id="{E6363843-16F3-B7E4-304C-9B2BDA5CD9D5}"/>
                </a:ext>
              </a:extLst>
            </p:cNvPr>
            <p:cNvSpPr/>
            <p:nvPr/>
          </p:nvSpPr>
          <p:spPr>
            <a:xfrm>
              <a:off x="4227925" y="291915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2812;p72">
              <a:extLst>
                <a:ext uri="{FF2B5EF4-FFF2-40B4-BE49-F238E27FC236}">
                  <a16:creationId xmlns:a16="http://schemas.microsoft.com/office/drawing/2014/main" id="{72EA5774-8618-FCBA-EFEE-986393F0525B}"/>
                </a:ext>
              </a:extLst>
            </p:cNvPr>
            <p:cNvSpPr/>
            <p:nvPr/>
          </p:nvSpPr>
          <p:spPr>
            <a:xfrm>
              <a:off x="4227925" y="29191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2813;p72">
              <a:extLst>
                <a:ext uri="{FF2B5EF4-FFF2-40B4-BE49-F238E27FC236}">
                  <a16:creationId xmlns:a16="http://schemas.microsoft.com/office/drawing/2014/main" id="{5300F31F-04DD-4ECA-CF9A-FCED10DC3771}"/>
                </a:ext>
              </a:extLst>
            </p:cNvPr>
            <p:cNvSpPr/>
            <p:nvPr/>
          </p:nvSpPr>
          <p:spPr>
            <a:xfrm>
              <a:off x="4227925" y="2919150"/>
              <a:ext cx="325" cy="25"/>
            </a:xfrm>
            <a:custGeom>
              <a:avLst/>
              <a:gdLst/>
              <a:ahLst/>
              <a:cxnLst/>
              <a:rect l="l" t="t" r="r" b="b"/>
              <a:pathLst>
                <a:path w="13" h="1" extrusionOk="0">
                  <a:moveTo>
                    <a:pt x="12" y="1"/>
                  </a:moveTo>
                  <a:cubicBezTo>
                    <a:pt x="12" y="1"/>
                    <a:pt x="12" y="1"/>
                    <a:pt x="12" y="1"/>
                  </a:cubicBezTo>
                  <a:cubicBezTo>
                    <a:pt x="12" y="1"/>
                    <a:pt x="12" y="1"/>
                    <a:pt x="12" y="1"/>
                  </a:cubicBezTo>
                  <a:cubicBezTo>
                    <a:pt x="12" y="1"/>
                    <a:pt x="12" y="1"/>
                    <a:pt x="12" y="1"/>
                  </a:cubicBezTo>
                  <a:cubicBezTo>
                    <a:pt x="12" y="1"/>
                    <a:pt x="12" y="1"/>
                    <a:pt x="0" y="1"/>
                  </a:cubicBezTo>
                  <a:lnTo>
                    <a:pt x="0" y="1"/>
                  </a:lnTo>
                  <a:cubicBezTo>
                    <a:pt x="12" y="1"/>
                    <a:pt x="12" y="1"/>
                    <a:pt x="12"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2814;p72">
              <a:extLst>
                <a:ext uri="{FF2B5EF4-FFF2-40B4-BE49-F238E27FC236}">
                  <a16:creationId xmlns:a16="http://schemas.microsoft.com/office/drawing/2014/main" id="{1F89162A-D904-1224-6152-4582C979E141}"/>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2815;p72">
              <a:extLst>
                <a:ext uri="{FF2B5EF4-FFF2-40B4-BE49-F238E27FC236}">
                  <a16:creationId xmlns:a16="http://schemas.microsoft.com/office/drawing/2014/main" id="{5672CC91-7C6A-6C94-64E6-71D805824DC4}"/>
                </a:ext>
              </a:extLst>
            </p:cNvPr>
            <p:cNvSpPr/>
            <p:nvPr/>
          </p:nvSpPr>
          <p:spPr>
            <a:xfrm>
              <a:off x="4228225" y="2919150"/>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2816;p72">
              <a:extLst>
                <a:ext uri="{FF2B5EF4-FFF2-40B4-BE49-F238E27FC236}">
                  <a16:creationId xmlns:a16="http://schemas.microsoft.com/office/drawing/2014/main" id="{398144DE-B2D0-0605-9497-B830A74EFA43}"/>
                </a:ext>
              </a:extLst>
            </p:cNvPr>
            <p:cNvSpPr/>
            <p:nvPr/>
          </p:nvSpPr>
          <p:spPr>
            <a:xfrm>
              <a:off x="4228225" y="291915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2817;p72">
              <a:extLst>
                <a:ext uri="{FF2B5EF4-FFF2-40B4-BE49-F238E27FC236}">
                  <a16:creationId xmlns:a16="http://schemas.microsoft.com/office/drawing/2014/main" id="{8ADFB6CD-99E6-7214-06E9-8C7698C1C360}"/>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2818;p72">
              <a:extLst>
                <a:ext uri="{FF2B5EF4-FFF2-40B4-BE49-F238E27FC236}">
                  <a16:creationId xmlns:a16="http://schemas.microsoft.com/office/drawing/2014/main" id="{0517B944-6E85-957D-DB56-648BA5F89648}"/>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2819;p72">
              <a:extLst>
                <a:ext uri="{FF2B5EF4-FFF2-40B4-BE49-F238E27FC236}">
                  <a16:creationId xmlns:a16="http://schemas.microsoft.com/office/drawing/2014/main" id="{E3005AA7-8F74-F558-88EC-B63928379F64}"/>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2820;p72">
              <a:extLst>
                <a:ext uri="{FF2B5EF4-FFF2-40B4-BE49-F238E27FC236}">
                  <a16:creationId xmlns:a16="http://schemas.microsoft.com/office/drawing/2014/main" id="{59462E0D-C1A6-4A26-5FC7-D9C6DA151AD3}"/>
                </a:ext>
              </a:extLst>
            </p:cNvPr>
            <p:cNvSpPr/>
            <p:nvPr/>
          </p:nvSpPr>
          <p:spPr>
            <a:xfrm>
              <a:off x="4232375" y="2917375"/>
              <a:ext cx="25" cy="25"/>
            </a:xfrm>
            <a:custGeom>
              <a:avLst/>
              <a:gdLst/>
              <a:ahLst/>
              <a:cxnLst/>
              <a:rect l="l" t="t" r="r" b="b"/>
              <a:pathLst>
                <a:path w="1" h="1" extrusionOk="0">
                  <a:moveTo>
                    <a:pt x="0" y="1"/>
                  </a:moveTo>
                  <a:cubicBezTo>
                    <a:pt x="0" y="1"/>
                    <a:pt x="0" y="1"/>
                    <a:pt x="0" y="1"/>
                  </a:cubicBezTo>
                  <a:cubicBezTo>
                    <a:pt x="0" y="1"/>
                    <a:pt x="0" y="1"/>
                    <a:pt x="0" y="1"/>
                  </a:cubicBezTo>
                  <a:lnTo>
                    <a:pt x="0" y="1"/>
                  </a:lnTo>
                  <a:lnTo>
                    <a:pt x="0" y="1"/>
                  </a:lnTo>
                  <a:cubicBezTo>
                    <a:pt x="0" y="1"/>
                    <a:pt x="0" y="1"/>
                    <a:pt x="0" y="1"/>
                  </a:cubicBez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2821;p72">
              <a:extLst>
                <a:ext uri="{FF2B5EF4-FFF2-40B4-BE49-F238E27FC236}">
                  <a16:creationId xmlns:a16="http://schemas.microsoft.com/office/drawing/2014/main" id="{45A0EA03-7372-52BC-34F0-209405DCE85C}"/>
                </a:ext>
              </a:extLst>
            </p:cNvPr>
            <p:cNvSpPr/>
            <p:nvPr/>
          </p:nvSpPr>
          <p:spPr>
            <a:xfrm>
              <a:off x="4232375" y="2917375"/>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2822;p72">
              <a:extLst>
                <a:ext uri="{FF2B5EF4-FFF2-40B4-BE49-F238E27FC236}">
                  <a16:creationId xmlns:a16="http://schemas.microsoft.com/office/drawing/2014/main" id="{94A1C292-969B-F3E1-46F0-40E5617EF574}"/>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2823;p72">
              <a:extLst>
                <a:ext uri="{FF2B5EF4-FFF2-40B4-BE49-F238E27FC236}">
                  <a16:creationId xmlns:a16="http://schemas.microsoft.com/office/drawing/2014/main" id="{974DC6D5-4FC7-B32C-765E-0639C795A4DA}"/>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2824;p72">
              <a:extLst>
                <a:ext uri="{FF2B5EF4-FFF2-40B4-BE49-F238E27FC236}">
                  <a16:creationId xmlns:a16="http://schemas.microsoft.com/office/drawing/2014/main" id="{BFDB4368-878C-0D34-2F6F-27155B8DBCC1}"/>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2825;p72">
              <a:extLst>
                <a:ext uri="{FF2B5EF4-FFF2-40B4-BE49-F238E27FC236}">
                  <a16:creationId xmlns:a16="http://schemas.microsoft.com/office/drawing/2014/main" id="{26FD6FD8-4746-6393-BF72-45266B048DEA}"/>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2826;p72">
              <a:extLst>
                <a:ext uri="{FF2B5EF4-FFF2-40B4-BE49-F238E27FC236}">
                  <a16:creationId xmlns:a16="http://schemas.microsoft.com/office/drawing/2014/main" id="{BFAAAFBB-2FD7-EA05-6BC5-402962119AE5}"/>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2827;p72">
              <a:extLst>
                <a:ext uri="{FF2B5EF4-FFF2-40B4-BE49-F238E27FC236}">
                  <a16:creationId xmlns:a16="http://schemas.microsoft.com/office/drawing/2014/main" id="{CD30FE1F-3194-9BF5-2962-CDCABCEAE584}"/>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828;p72">
              <a:extLst>
                <a:ext uri="{FF2B5EF4-FFF2-40B4-BE49-F238E27FC236}">
                  <a16:creationId xmlns:a16="http://schemas.microsoft.com/office/drawing/2014/main" id="{1386202B-7588-870D-8A12-75C124AAF3B2}"/>
                </a:ext>
              </a:extLst>
            </p:cNvPr>
            <p:cNvSpPr/>
            <p:nvPr/>
          </p:nvSpPr>
          <p:spPr>
            <a:xfrm>
              <a:off x="4232375" y="291737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2829;p72">
              <a:extLst>
                <a:ext uri="{FF2B5EF4-FFF2-40B4-BE49-F238E27FC236}">
                  <a16:creationId xmlns:a16="http://schemas.microsoft.com/office/drawing/2014/main" id="{8EBB3844-7736-8BBB-FA9E-AF7AE98D0552}"/>
                </a:ext>
              </a:extLst>
            </p:cNvPr>
            <p:cNvSpPr/>
            <p:nvPr/>
          </p:nvSpPr>
          <p:spPr>
            <a:xfrm>
              <a:off x="4278625" y="29965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830;p72">
              <a:extLst>
                <a:ext uri="{FF2B5EF4-FFF2-40B4-BE49-F238E27FC236}">
                  <a16:creationId xmlns:a16="http://schemas.microsoft.com/office/drawing/2014/main" id="{466C3473-9A96-29BA-F19B-80ACA5182E15}"/>
                </a:ext>
              </a:extLst>
            </p:cNvPr>
            <p:cNvSpPr/>
            <p:nvPr/>
          </p:nvSpPr>
          <p:spPr>
            <a:xfrm>
              <a:off x="4228800" y="2729050"/>
              <a:ext cx="158375" cy="322075"/>
            </a:xfrm>
            <a:custGeom>
              <a:avLst/>
              <a:gdLst/>
              <a:ahLst/>
              <a:cxnLst/>
              <a:rect l="l" t="t" r="r" b="b"/>
              <a:pathLst>
                <a:path w="6335" h="12883" extrusionOk="0">
                  <a:moveTo>
                    <a:pt x="4352" y="0"/>
                  </a:moveTo>
                  <a:cubicBezTo>
                    <a:pt x="4292" y="0"/>
                    <a:pt x="4221" y="42"/>
                    <a:pt x="4140" y="145"/>
                  </a:cubicBezTo>
                  <a:cubicBezTo>
                    <a:pt x="3571" y="145"/>
                    <a:pt x="2314" y="1188"/>
                    <a:pt x="1815" y="1568"/>
                  </a:cubicBezTo>
                  <a:cubicBezTo>
                    <a:pt x="119" y="2968"/>
                    <a:pt x="1" y="5079"/>
                    <a:pt x="890" y="6976"/>
                  </a:cubicBezTo>
                  <a:cubicBezTo>
                    <a:pt x="1056" y="7475"/>
                    <a:pt x="950" y="7996"/>
                    <a:pt x="973" y="8506"/>
                  </a:cubicBezTo>
                  <a:cubicBezTo>
                    <a:pt x="1045" y="10108"/>
                    <a:pt x="1329" y="12219"/>
                    <a:pt x="3073" y="12824"/>
                  </a:cubicBezTo>
                  <a:cubicBezTo>
                    <a:pt x="3217" y="12864"/>
                    <a:pt x="3358" y="12882"/>
                    <a:pt x="3494" y="12882"/>
                  </a:cubicBezTo>
                  <a:cubicBezTo>
                    <a:pt x="4445" y="12882"/>
                    <a:pt x="5200" y="11984"/>
                    <a:pt x="5729" y="11258"/>
                  </a:cubicBezTo>
                  <a:cubicBezTo>
                    <a:pt x="6334" y="10214"/>
                    <a:pt x="6251" y="8898"/>
                    <a:pt x="6050" y="7747"/>
                  </a:cubicBezTo>
                  <a:cubicBezTo>
                    <a:pt x="5895" y="6893"/>
                    <a:pt x="5445" y="6158"/>
                    <a:pt x="5101" y="5387"/>
                  </a:cubicBezTo>
                  <a:cubicBezTo>
                    <a:pt x="4615" y="4059"/>
                    <a:pt x="5943" y="3406"/>
                    <a:pt x="5065" y="1853"/>
                  </a:cubicBezTo>
                  <a:cubicBezTo>
                    <a:pt x="4864" y="1449"/>
                    <a:pt x="4709" y="975"/>
                    <a:pt x="4626" y="524"/>
                  </a:cubicBezTo>
                  <a:cubicBezTo>
                    <a:pt x="4609" y="323"/>
                    <a:pt x="4521" y="0"/>
                    <a:pt x="4352"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2831;p72">
              <a:extLst>
                <a:ext uri="{FF2B5EF4-FFF2-40B4-BE49-F238E27FC236}">
                  <a16:creationId xmlns:a16="http://schemas.microsoft.com/office/drawing/2014/main" id="{431F8B2F-2BEB-F64A-A9EC-DF7478D9C626}"/>
                </a:ext>
              </a:extLst>
            </p:cNvPr>
            <p:cNvSpPr/>
            <p:nvPr/>
          </p:nvSpPr>
          <p:spPr>
            <a:xfrm>
              <a:off x="4247500" y="2885275"/>
              <a:ext cx="221200" cy="559100"/>
            </a:xfrm>
            <a:custGeom>
              <a:avLst/>
              <a:gdLst/>
              <a:ahLst/>
              <a:cxnLst/>
              <a:rect l="l" t="t" r="r" b="b"/>
              <a:pathLst>
                <a:path w="8848" h="22364" extrusionOk="0">
                  <a:moveTo>
                    <a:pt x="261" y="3621"/>
                  </a:moveTo>
                  <a:cubicBezTo>
                    <a:pt x="249" y="3882"/>
                    <a:pt x="237" y="4143"/>
                    <a:pt x="249" y="4416"/>
                  </a:cubicBezTo>
                  <a:cubicBezTo>
                    <a:pt x="214" y="4369"/>
                    <a:pt x="225" y="4333"/>
                    <a:pt x="214" y="4285"/>
                  </a:cubicBezTo>
                  <a:cubicBezTo>
                    <a:pt x="214" y="4060"/>
                    <a:pt x="237" y="3847"/>
                    <a:pt x="261" y="3621"/>
                  </a:cubicBezTo>
                  <a:close/>
                  <a:moveTo>
                    <a:pt x="3508" y="0"/>
                  </a:moveTo>
                  <a:cubicBezTo>
                    <a:pt x="3467" y="0"/>
                    <a:pt x="3424" y="2"/>
                    <a:pt x="3380" y="4"/>
                  </a:cubicBezTo>
                  <a:cubicBezTo>
                    <a:pt x="2894" y="16"/>
                    <a:pt x="2420" y="158"/>
                    <a:pt x="1969" y="324"/>
                  </a:cubicBezTo>
                  <a:cubicBezTo>
                    <a:pt x="1791" y="407"/>
                    <a:pt x="1625" y="526"/>
                    <a:pt x="1471" y="656"/>
                  </a:cubicBezTo>
                  <a:cubicBezTo>
                    <a:pt x="807" y="1154"/>
                    <a:pt x="439" y="1961"/>
                    <a:pt x="249" y="2756"/>
                  </a:cubicBezTo>
                  <a:cubicBezTo>
                    <a:pt x="190" y="3052"/>
                    <a:pt x="130" y="3360"/>
                    <a:pt x="95" y="3657"/>
                  </a:cubicBezTo>
                  <a:cubicBezTo>
                    <a:pt x="95" y="3811"/>
                    <a:pt x="0" y="4452"/>
                    <a:pt x="166" y="4499"/>
                  </a:cubicBezTo>
                  <a:cubicBezTo>
                    <a:pt x="202" y="4499"/>
                    <a:pt x="237" y="4487"/>
                    <a:pt x="249" y="4463"/>
                  </a:cubicBezTo>
                  <a:cubicBezTo>
                    <a:pt x="261" y="7476"/>
                    <a:pt x="1091" y="10417"/>
                    <a:pt x="1886" y="13311"/>
                  </a:cubicBezTo>
                  <a:cubicBezTo>
                    <a:pt x="2420" y="15162"/>
                    <a:pt x="2870" y="17035"/>
                    <a:pt x="3665" y="18791"/>
                  </a:cubicBezTo>
                  <a:cubicBezTo>
                    <a:pt x="4127" y="19751"/>
                    <a:pt x="4495" y="20783"/>
                    <a:pt x="5254" y="21566"/>
                  </a:cubicBezTo>
                  <a:cubicBezTo>
                    <a:pt x="5622" y="21958"/>
                    <a:pt x="6084" y="22337"/>
                    <a:pt x="6642" y="22361"/>
                  </a:cubicBezTo>
                  <a:cubicBezTo>
                    <a:pt x="6664" y="22362"/>
                    <a:pt x="6687" y="22363"/>
                    <a:pt x="6709" y="22363"/>
                  </a:cubicBezTo>
                  <a:cubicBezTo>
                    <a:pt x="7341" y="22363"/>
                    <a:pt x="7670" y="21714"/>
                    <a:pt x="7899" y="21198"/>
                  </a:cubicBezTo>
                  <a:cubicBezTo>
                    <a:pt x="8172" y="20522"/>
                    <a:pt x="8373" y="19823"/>
                    <a:pt x="8492" y="19111"/>
                  </a:cubicBezTo>
                  <a:cubicBezTo>
                    <a:pt x="8741" y="17700"/>
                    <a:pt x="8848" y="16265"/>
                    <a:pt x="8812" y="14818"/>
                  </a:cubicBezTo>
                  <a:cubicBezTo>
                    <a:pt x="8800" y="13359"/>
                    <a:pt x="8706" y="11900"/>
                    <a:pt x="8599" y="10441"/>
                  </a:cubicBezTo>
                  <a:cubicBezTo>
                    <a:pt x="8492" y="9006"/>
                    <a:pt x="8219" y="7583"/>
                    <a:pt x="7780" y="6219"/>
                  </a:cubicBezTo>
                  <a:cubicBezTo>
                    <a:pt x="7614" y="5685"/>
                    <a:pt x="7425" y="5139"/>
                    <a:pt x="7247" y="4606"/>
                  </a:cubicBezTo>
                  <a:cubicBezTo>
                    <a:pt x="7104" y="4155"/>
                    <a:pt x="6950" y="3716"/>
                    <a:pt x="6760" y="3277"/>
                  </a:cubicBezTo>
                  <a:cubicBezTo>
                    <a:pt x="6428" y="2447"/>
                    <a:pt x="6001" y="1641"/>
                    <a:pt x="5385" y="988"/>
                  </a:cubicBezTo>
                  <a:cubicBezTo>
                    <a:pt x="4832" y="425"/>
                    <a:pt x="4312" y="0"/>
                    <a:pt x="3508"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2832;p72">
              <a:extLst>
                <a:ext uri="{FF2B5EF4-FFF2-40B4-BE49-F238E27FC236}">
                  <a16:creationId xmlns:a16="http://schemas.microsoft.com/office/drawing/2014/main" id="{ECD362A8-4FFB-8AD7-18DC-2E838A8F98D4}"/>
                </a:ext>
              </a:extLst>
            </p:cNvPr>
            <p:cNvSpPr/>
            <p:nvPr/>
          </p:nvSpPr>
          <p:spPr>
            <a:xfrm>
              <a:off x="4204800" y="2868575"/>
              <a:ext cx="264200" cy="586700"/>
            </a:xfrm>
            <a:custGeom>
              <a:avLst/>
              <a:gdLst/>
              <a:ahLst/>
              <a:cxnLst/>
              <a:rect l="l" t="t" r="r" b="b"/>
              <a:pathLst>
                <a:path w="10568" h="23468" extrusionOk="0">
                  <a:moveTo>
                    <a:pt x="2647" y="1"/>
                  </a:moveTo>
                  <a:cubicBezTo>
                    <a:pt x="1762" y="1"/>
                    <a:pt x="957" y="782"/>
                    <a:pt x="569" y="1526"/>
                  </a:cubicBezTo>
                  <a:cubicBezTo>
                    <a:pt x="439" y="1573"/>
                    <a:pt x="451" y="1751"/>
                    <a:pt x="392" y="1858"/>
                  </a:cubicBezTo>
                  <a:cubicBezTo>
                    <a:pt x="297" y="2143"/>
                    <a:pt x="225" y="2439"/>
                    <a:pt x="178" y="2736"/>
                  </a:cubicBezTo>
                  <a:cubicBezTo>
                    <a:pt x="0" y="3744"/>
                    <a:pt x="12" y="4776"/>
                    <a:pt x="71" y="5796"/>
                  </a:cubicBezTo>
                  <a:cubicBezTo>
                    <a:pt x="214" y="8678"/>
                    <a:pt x="996" y="11465"/>
                    <a:pt x="1696" y="14240"/>
                  </a:cubicBezTo>
                  <a:cubicBezTo>
                    <a:pt x="2076" y="15735"/>
                    <a:pt x="2586" y="17193"/>
                    <a:pt x="3214" y="18593"/>
                  </a:cubicBezTo>
                  <a:cubicBezTo>
                    <a:pt x="4033" y="20467"/>
                    <a:pt x="4827" y="23124"/>
                    <a:pt x="7152" y="23468"/>
                  </a:cubicBezTo>
                  <a:cubicBezTo>
                    <a:pt x="7160" y="23468"/>
                    <a:pt x="7168" y="23468"/>
                    <a:pt x="7176" y="23468"/>
                  </a:cubicBezTo>
                  <a:cubicBezTo>
                    <a:pt x="8400" y="23468"/>
                    <a:pt x="9480" y="22571"/>
                    <a:pt x="9963" y="21487"/>
                  </a:cubicBezTo>
                  <a:cubicBezTo>
                    <a:pt x="10568" y="19969"/>
                    <a:pt x="10283" y="18285"/>
                    <a:pt x="9939" y="16755"/>
                  </a:cubicBezTo>
                  <a:cubicBezTo>
                    <a:pt x="9714" y="15782"/>
                    <a:pt x="9275" y="14881"/>
                    <a:pt x="8967" y="13932"/>
                  </a:cubicBezTo>
                  <a:cubicBezTo>
                    <a:pt x="8468" y="12520"/>
                    <a:pt x="8053" y="11073"/>
                    <a:pt x="7531" y="9674"/>
                  </a:cubicBezTo>
                  <a:cubicBezTo>
                    <a:pt x="6666" y="7337"/>
                    <a:pt x="5776" y="5013"/>
                    <a:pt x="4839" y="2700"/>
                  </a:cubicBezTo>
                  <a:cubicBezTo>
                    <a:pt x="4424" y="1727"/>
                    <a:pt x="4104" y="447"/>
                    <a:pt x="3001" y="43"/>
                  </a:cubicBezTo>
                  <a:cubicBezTo>
                    <a:pt x="2882" y="14"/>
                    <a:pt x="2764" y="1"/>
                    <a:pt x="2647"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2833;p72">
              <a:extLst>
                <a:ext uri="{FF2B5EF4-FFF2-40B4-BE49-F238E27FC236}">
                  <a16:creationId xmlns:a16="http://schemas.microsoft.com/office/drawing/2014/main" id="{E4231336-B5EF-EE86-0BA3-48F8D419546C}"/>
                </a:ext>
              </a:extLst>
            </p:cNvPr>
            <p:cNvSpPr/>
            <p:nvPr/>
          </p:nvSpPr>
          <p:spPr>
            <a:xfrm>
              <a:off x="4199150" y="2923025"/>
              <a:ext cx="105025" cy="443175"/>
            </a:xfrm>
            <a:custGeom>
              <a:avLst/>
              <a:gdLst/>
              <a:ahLst/>
              <a:cxnLst/>
              <a:rect l="l" t="t" r="r" b="b"/>
              <a:pathLst>
                <a:path w="4201" h="17727" extrusionOk="0">
                  <a:moveTo>
                    <a:pt x="475" y="0"/>
                  </a:moveTo>
                  <a:cubicBezTo>
                    <a:pt x="428" y="0"/>
                    <a:pt x="392" y="36"/>
                    <a:pt x="392" y="83"/>
                  </a:cubicBezTo>
                  <a:cubicBezTo>
                    <a:pt x="357" y="486"/>
                    <a:pt x="285" y="890"/>
                    <a:pt x="250" y="1293"/>
                  </a:cubicBezTo>
                  <a:cubicBezTo>
                    <a:pt x="1" y="3558"/>
                    <a:pt x="368" y="5835"/>
                    <a:pt x="819" y="8053"/>
                  </a:cubicBezTo>
                  <a:cubicBezTo>
                    <a:pt x="1116" y="9536"/>
                    <a:pt x="1460" y="11018"/>
                    <a:pt x="1922" y="12465"/>
                  </a:cubicBezTo>
                  <a:cubicBezTo>
                    <a:pt x="2242" y="13545"/>
                    <a:pt x="2610" y="14624"/>
                    <a:pt x="2990" y="15692"/>
                  </a:cubicBezTo>
                  <a:cubicBezTo>
                    <a:pt x="3262" y="16368"/>
                    <a:pt x="3488" y="17079"/>
                    <a:pt x="3927" y="17672"/>
                  </a:cubicBezTo>
                  <a:cubicBezTo>
                    <a:pt x="3959" y="17711"/>
                    <a:pt x="3995" y="17727"/>
                    <a:pt x="4030" y="17727"/>
                  </a:cubicBezTo>
                  <a:cubicBezTo>
                    <a:pt x="4123" y="17727"/>
                    <a:pt x="4200" y="17613"/>
                    <a:pt x="4140" y="17518"/>
                  </a:cubicBezTo>
                  <a:cubicBezTo>
                    <a:pt x="4010" y="17316"/>
                    <a:pt x="3891" y="17103"/>
                    <a:pt x="3784" y="16889"/>
                  </a:cubicBezTo>
                  <a:cubicBezTo>
                    <a:pt x="3417" y="16035"/>
                    <a:pt x="3132" y="15134"/>
                    <a:pt x="2835" y="14245"/>
                  </a:cubicBezTo>
                  <a:cubicBezTo>
                    <a:pt x="2598" y="13580"/>
                    <a:pt x="2420" y="12892"/>
                    <a:pt x="2207" y="12216"/>
                  </a:cubicBezTo>
                  <a:cubicBezTo>
                    <a:pt x="1768" y="10769"/>
                    <a:pt x="1436" y="9287"/>
                    <a:pt x="1128" y="7816"/>
                  </a:cubicBezTo>
                  <a:cubicBezTo>
                    <a:pt x="665" y="5752"/>
                    <a:pt x="333" y="3653"/>
                    <a:pt x="451" y="1542"/>
                  </a:cubicBezTo>
                  <a:cubicBezTo>
                    <a:pt x="475" y="1068"/>
                    <a:pt x="546" y="581"/>
                    <a:pt x="558" y="95"/>
                  </a:cubicBezTo>
                  <a:cubicBezTo>
                    <a:pt x="558" y="48"/>
                    <a:pt x="523" y="0"/>
                    <a:pt x="475"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2834;p72">
              <a:extLst>
                <a:ext uri="{FF2B5EF4-FFF2-40B4-BE49-F238E27FC236}">
                  <a16:creationId xmlns:a16="http://schemas.microsoft.com/office/drawing/2014/main" id="{9A524401-3C24-9C40-C246-114D16A266F9}"/>
                </a:ext>
              </a:extLst>
            </p:cNvPr>
            <p:cNvSpPr/>
            <p:nvPr/>
          </p:nvSpPr>
          <p:spPr>
            <a:xfrm>
              <a:off x="4316375" y="2921050"/>
              <a:ext cx="151750" cy="426300"/>
            </a:xfrm>
            <a:custGeom>
              <a:avLst/>
              <a:gdLst/>
              <a:ahLst/>
              <a:cxnLst/>
              <a:rect l="l" t="t" r="r" b="b"/>
              <a:pathLst>
                <a:path w="6070" h="17052" extrusionOk="0">
                  <a:moveTo>
                    <a:pt x="81" y="0"/>
                  </a:moveTo>
                  <a:cubicBezTo>
                    <a:pt x="40" y="0"/>
                    <a:pt x="0" y="37"/>
                    <a:pt x="9" y="79"/>
                  </a:cubicBezTo>
                  <a:cubicBezTo>
                    <a:pt x="32" y="221"/>
                    <a:pt x="92" y="364"/>
                    <a:pt x="127" y="506"/>
                  </a:cubicBezTo>
                  <a:cubicBezTo>
                    <a:pt x="222" y="779"/>
                    <a:pt x="293" y="1028"/>
                    <a:pt x="376" y="1301"/>
                  </a:cubicBezTo>
                  <a:cubicBezTo>
                    <a:pt x="696" y="2416"/>
                    <a:pt x="1088" y="3507"/>
                    <a:pt x="1503" y="4586"/>
                  </a:cubicBezTo>
                  <a:cubicBezTo>
                    <a:pt x="1693" y="5108"/>
                    <a:pt x="1882" y="5642"/>
                    <a:pt x="2096" y="6164"/>
                  </a:cubicBezTo>
                  <a:cubicBezTo>
                    <a:pt x="2298" y="6674"/>
                    <a:pt x="2511" y="7172"/>
                    <a:pt x="2701" y="7682"/>
                  </a:cubicBezTo>
                  <a:cubicBezTo>
                    <a:pt x="3104" y="8702"/>
                    <a:pt x="3472" y="9734"/>
                    <a:pt x="3851" y="10754"/>
                  </a:cubicBezTo>
                  <a:cubicBezTo>
                    <a:pt x="4349" y="12129"/>
                    <a:pt x="4871" y="13493"/>
                    <a:pt x="5310" y="14893"/>
                  </a:cubicBezTo>
                  <a:cubicBezTo>
                    <a:pt x="5452" y="15355"/>
                    <a:pt x="5547" y="15818"/>
                    <a:pt x="5630" y="16292"/>
                  </a:cubicBezTo>
                  <a:cubicBezTo>
                    <a:pt x="5654" y="16470"/>
                    <a:pt x="5690" y="16648"/>
                    <a:pt x="5690" y="16826"/>
                  </a:cubicBezTo>
                  <a:cubicBezTo>
                    <a:pt x="5690" y="16933"/>
                    <a:pt x="5761" y="17040"/>
                    <a:pt x="5879" y="17051"/>
                  </a:cubicBezTo>
                  <a:cubicBezTo>
                    <a:pt x="5974" y="17051"/>
                    <a:pt x="6069" y="16968"/>
                    <a:pt x="6069" y="16862"/>
                  </a:cubicBezTo>
                  <a:cubicBezTo>
                    <a:pt x="6069" y="16684"/>
                    <a:pt x="6057" y="16506"/>
                    <a:pt x="6045" y="16340"/>
                  </a:cubicBezTo>
                  <a:cubicBezTo>
                    <a:pt x="6022" y="15972"/>
                    <a:pt x="5962" y="15604"/>
                    <a:pt x="5891" y="15237"/>
                  </a:cubicBezTo>
                  <a:cubicBezTo>
                    <a:pt x="5476" y="13541"/>
                    <a:pt x="4812" y="11916"/>
                    <a:pt x="4195" y="10291"/>
                  </a:cubicBezTo>
                  <a:cubicBezTo>
                    <a:pt x="3792" y="9247"/>
                    <a:pt x="3401" y="8215"/>
                    <a:pt x="2974" y="7184"/>
                  </a:cubicBezTo>
                  <a:cubicBezTo>
                    <a:pt x="2689" y="6496"/>
                    <a:pt x="2381" y="5820"/>
                    <a:pt x="2120" y="5120"/>
                  </a:cubicBezTo>
                  <a:cubicBezTo>
                    <a:pt x="1598" y="3780"/>
                    <a:pt x="1088" y="2416"/>
                    <a:pt x="602" y="1052"/>
                  </a:cubicBezTo>
                  <a:cubicBezTo>
                    <a:pt x="542" y="874"/>
                    <a:pt x="471" y="696"/>
                    <a:pt x="400" y="518"/>
                  </a:cubicBezTo>
                  <a:cubicBezTo>
                    <a:pt x="317" y="352"/>
                    <a:pt x="258" y="150"/>
                    <a:pt x="127" y="20"/>
                  </a:cubicBezTo>
                  <a:cubicBezTo>
                    <a:pt x="114" y="6"/>
                    <a:pt x="97" y="0"/>
                    <a:pt x="81"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2835;p72">
              <a:extLst>
                <a:ext uri="{FF2B5EF4-FFF2-40B4-BE49-F238E27FC236}">
                  <a16:creationId xmlns:a16="http://schemas.microsoft.com/office/drawing/2014/main" id="{BDC4A866-4137-12BE-33D8-36426B3A594A}"/>
                </a:ext>
              </a:extLst>
            </p:cNvPr>
            <p:cNvSpPr/>
            <p:nvPr/>
          </p:nvSpPr>
          <p:spPr>
            <a:xfrm>
              <a:off x="4222550" y="2982175"/>
              <a:ext cx="9100" cy="37250"/>
            </a:xfrm>
            <a:custGeom>
              <a:avLst/>
              <a:gdLst/>
              <a:ahLst/>
              <a:cxnLst/>
              <a:rect l="l" t="t" r="r" b="b"/>
              <a:pathLst>
                <a:path w="364" h="1490" extrusionOk="0">
                  <a:moveTo>
                    <a:pt x="212" y="1"/>
                  </a:moveTo>
                  <a:cubicBezTo>
                    <a:pt x="1" y="1"/>
                    <a:pt x="144" y="1266"/>
                    <a:pt x="144" y="1394"/>
                  </a:cubicBezTo>
                  <a:cubicBezTo>
                    <a:pt x="150" y="1459"/>
                    <a:pt x="197" y="1490"/>
                    <a:pt x="246" y="1490"/>
                  </a:cubicBezTo>
                  <a:cubicBezTo>
                    <a:pt x="304" y="1490"/>
                    <a:pt x="364" y="1447"/>
                    <a:pt x="358" y="1370"/>
                  </a:cubicBezTo>
                  <a:cubicBezTo>
                    <a:pt x="298" y="931"/>
                    <a:pt x="322" y="493"/>
                    <a:pt x="298" y="54"/>
                  </a:cubicBezTo>
                  <a:cubicBezTo>
                    <a:pt x="264" y="17"/>
                    <a:pt x="236" y="1"/>
                    <a:pt x="212"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2836;p72">
              <a:extLst>
                <a:ext uri="{FF2B5EF4-FFF2-40B4-BE49-F238E27FC236}">
                  <a16:creationId xmlns:a16="http://schemas.microsoft.com/office/drawing/2014/main" id="{4E0EBBF9-EF5F-9E45-4C45-848CE6F92F5E}"/>
                </a:ext>
              </a:extLst>
            </p:cNvPr>
            <p:cNvSpPr/>
            <p:nvPr/>
          </p:nvSpPr>
          <p:spPr>
            <a:xfrm>
              <a:off x="4247550" y="2972750"/>
              <a:ext cx="11975" cy="48825"/>
            </a:xfrm>
            <a:custGeom>
              <a:avLst/>
              <a:gdLst/>
              <a:ahLst/>
              <a:cxnLst/>
              <a:rect l="l" t="t" r="r" b="b"/>
              <a:pathLst>
                <a:path w="479" h="1953" extrusionOk="0">
                  <a:moveTo>
                    <a:pt x="206" y="0"/>
                  </a:moveTo>
                  <a:cubicBezTo>
                    <a:pt x="1" y="0"/>
                    <a:pt x="271" y="1669"/>
                    <a:pt x="271" y="1866"/>
                  </a:cubicBezTo>
                  <a:cubicBezTo>
                    <a:pt x="276" y="1925"/>
                    <a:pt x="321" y="1953"/>
                    <a:pt x="367" y="1953"/>
                  </a:cubicBezTo>
                  <a:cubicBezTo>
                    <a:pt x="422" y="1953"/>
                    <a:pt x="479" y="1913"/>
                    <a:pt x="472" y="1842"/>
                  </a:cubicBezTo>
                  <a:cubicBezTo>
                    <a:pt x="437" y="1522"/>
                    <a:pt x="401" y="1202"/>
                    <a:pt x="378" y="870"/>
                  </a:cubicBezTo>
                  <a:cubicBezTo>
                    <a:pt x="331" y="717"/>
                    <a:pt x="400" y="4"/>
                    <a:pt x="228" y="4"/>
                  </a:cubicBezTo>
                  <a:cubicBezTo>
                    <a:pt x="226" y="4"/>
                    <a:pt x="225" y="4"/>
                    <a:pt x="223" y="4"/>
                  </a:cubicBezTo>
                  <a:cubicBezTo>
                    <a:pt x="217" y="1"/>
                    <a:pt x="211" y="0"/>
                    <a:pt x="206"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2837;p72">
              <a:extLst>
                <a:ext uri="{FF2B5EF4-FFF2-40B4-BE49-F238E27FC236}">
                  <a16:creationId xmlns:a16="http://schemas.microsoft.com/office/drawing/2014/main" id="{19DF9874-3FF5-5413-440D-970854C3B36C}"/>
                </a:ext>
              </a:extLst>
            </p:cNvPr>
            <p:cNvSpPr/>
            <p:nvPr/>
          </p:nvSpPr>
          <p:spPr>
            <a:xfrm>
              <a:off x="4266175" y="2959125"/>
              <a:ext cx="23150" cy="55475"/>
            </a:xfrm>
            <a:custGeom>
              <a:avLst/>
              <a:gdLst/>
              <a:ahLst/>
              <a:cxnLst/>
              <a:rect l="l" t="t" r="r" b="b"/>
              <a:pathLst>
                <a:path w="926" h="2219" extrusionOk="0">
                  <a:moveTo>
                    <a:pt x="300" y="1"/>
                  </a:moveTo>
                  <a:cubicBezTo>
                    <a:pt x="1" y="1"/>
                    <a:pt x="571" y="1905"/>
                    <a:pt x="629" y="2114"/>
                  </a:cubicBezTo>
                  <a:cubicBezTo>
                    <a:pt x="647" y="2182"/>
                    <a:pt x="711" y="2218"/>
                    <a:pt x="777" y="2218"/>
                  </a:cubicBezTo>
                  <a:cubicBezTo>
                    <a:pt x="836" y="2218"/>
                    <a:pt x="897" y="2188"/>
                    <a:pt x="925" y="2126"/>
                  </a:cubicBezTo>
                  <a:cubicBezTo>
                    <a:pt x="902" y="1758"/>
                    <a:pt x="724" y="1379"/>
                    <a:pt x="641" y="1011"/>
                  </a:cubicBezTo>
                  <a:cubicBezTo>
                    <a:pt x="548" y="838"/>
                    <a:pt x="490" y="1"/>
                    <a:pt x="333" y="1"/>
                  </a:cubicBezTo>
                  <a:cubicBezTo>
                    <a:pt x="329" y="1"/>
                    <a:pt x="325" y="2"/>
                    <a:pt x="320" y="3"/>
                  </a:cubicBezTo>
                  <a:cubicBezTo>
                    <a:pt x="313" y="1"/>
                    <a:pt x="307" y="1"/>
                    <a:pt x="300"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2838;p72">
              <a:extLst>
                <a:ext uri="{FF2B5EF4-FFF2-40B4-BE49-F238E27FC236}">
                  <a16:creationId xmlns:a16="http://schemas.microsoft.com/office/drawing/2014/main" id="{95D722A2-3793-C1DD-60AC-F26CBDF7C660}"/>
                </a:ext>
              </a:extLst>
            </p:cNvPr>
            <p:cNvSpPr/>
            <p:nvPr/>
          </p:nvSpPr>
          <p:spPr>
            <a:xfrm>
              <a:off x="4282475" y="2944350"/>
              <a:ext cx="32925" cy="57975"/>
            </a:xfrm>
            <a:custGeom>
              <a:avLst/>
              <a:gdLst/>
              <a:ahLst/>
              <a:cxnLst/>
              <a:rect l="l" t="t" r="r" b="b"/>
              <a:pathLst>
                <a:path w="1317" h="2319" extrusionOk="0">
                  <a:moveTo>
                    <a:pt x="171" y="1"/>
                  </a:moveTo>
                  <a:cubicBezTo>
                    <a:pt x="161" y="1"/>
                    <a:pt x="152" y="5"/>
                    <a:pt x="143" y="13"/>
                  </a:cubicBezTo>
                  <a:cubicBezTo>
                    <a:pt x="1" y="132"/>
                    <a:pt x="238" y="440"/>
                    <a:pt x="250" y="594"/>
                  </a:cubicBezTo>
                  <a:cubicBezTo>
                    <a:pt x="463" y="1163"/>
                    <a:pt x="570" y="1828"/>
                    <a:pt x="914" y="2314"/>
                  </a:cubicBezTo>
                  <a:cubicBezTo>
                    <a:pt x="937" y="2317"/>
                    <a:pt x="957" y="2318"/>
                    <a:pt x="976" y="2318"/>
                  </a:cubicBezTo>
                  <a:cubicBezTo>
                    <a:pt x="1316" y="2318"/>
                    <a:pt x="994" y="1829"/>
                    <a:pt x="938" y="1638"/>
                  </a:cubicBezTo>
                  <a:cubicBezTo>
                    <a:pt x="814" y="1446"/>
                    <a:pt x="368" y="1"/>
                    <a:pt x="171"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2839;p72">
              <a:extLst>
                <a:ext uri="{FF2B5EF4-FFF2-40B4-BE49-F238E27FC236}">
                  <a16:creationId xmlns:a16="http://schemas.microsoft.com/office/drawing/2014/main" id="{0158C14F-AA56-F027-58DD-0C0565211F30}"/>
                </a:ext>
              </a:extLst>
            </p:cNvPr>
            <p:cNvSpPr/>
            <p:nvPr/>
          </p:nvSpPr>
          <p:spPr>
            <a:xfrm>
              <a:off x="4299975" y="2935000"/>
              <a:ext cx="20225" cy="38275"/>
            </a:xfrm>
            <a:custGeom>
              <a:avLst/>
              <a:gdLst/>
              <a:ahLst/>
              <a:cxnLst/>
              <a:rect l="l" t="t" r="r" b="b"/>
              <a:pathLst>
                <a:path w="809" h="1531" extrusionOk="0">
                  <a:moveTo>
                    <a:pt x="145" y="0"/>
                  </a:moveTo>
                  <a:cubicBezTo>
                    <a:pt x="73" y="0"/>
                    <a:pt x="0" y="70"/>
                    <a:pt x="24" y="150"/>
                  </a:cubicBezTo>
                  <a:cubicBezTo>
                    <a:pt x="190" y="565"/>
                    <a:pt x="332" y="1016"/>
                    <a:pt x="487" y="1431"/>
                  </a:cubicBezTo>
                  <a:cubicBezTo>
                    <a:pt x="513" y="1501"/>
                    <a:pt x="567" y="1530"/>
                    <a:pt x="621" y="1530"/>
                  </a:cubicBezTo>
                  <a:cubicBezTo>
                    <a:pt x="714" y="1530"/>
                    <a:pt x="809" y="1444"/>
                    <a:pt x="771" y="1324"/>
                  </a:cubicBezTo>
                  <a:cubicBezTo>
                    <a:pt x="605" y="897"/>
                    <a:pt x="451" y="458"/>
                    <a:pt x="238" y="55"/>
                  </a:cubicBezTo>
                  <a:cubicBezTo>
                    <a:pt x="214" y="16"/>
                    <a:pt x="180" y="0"/>
                    <a:pt x="145"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2840;p72">
              <a:extLst>
                <a:ext uri="{FF2B5EF4-FFF2-40B4-BE49-F238E27FC236}">
                  <a16:creationId xmlns:a16="http://schemas.microsoft.com/office/drawing/2014/main" id="{BB72D748-D9D3-5458-37E8-5815C42C7F00}"/>
                </a:ext>
              </a:extLst>
            </p:cNvPr>
            <p:cNvSpPr/>
            <p:nvPr/>
          </p:nvSpPr>
          <p:spPr>
            <a:xfrm>
              <a:off x="4404050" y="3315750"/>
              <a:ext cx="71175" cy="134775"/>
            </a:xfrm>
            <a:custGeom>
              <a:avLst/>
              <a:gdLst/>
              <a:ahLst/>
              <a:cxnLst/>
              <a:rect l="l" t="t" r="r" b="b"/>
              <a:pathLst>
                <a:path w="2847" h="5391" extrusionOk="0">
                  <a:moveTo>
                    <a:pt x="2363" y="1"/>
                  </a:moveTo>
                  <a:cubicBezTo>
                    <a:pt x="2350" y="1"/>
                    <a:pt x="2338" y="3"/>
                    <a:pt x="2325" y="6"/>
                  </a:cubicBezTo>
                  <a:cubicBezTo>
                    <a:pt x="2147" y="54"/>
                    <a:pt x="2242" y="255"/>
                    <a:pt x="2254" y="386"/>
                  </a:cubicBezTo>
                  <a:cubicBezTo>
                    <a:pt x="2610" y="2106"/>
                    <a:pt x="2028" y="4217"/>
                    <a:pt x="380" y="5059"/>
                  </a:cubicBezTo>
                  <a:cubicBezTo>
                    <a:pt x="238" y="5106"/>
                    <a:pt x="0" y="5272"/>
                    <a:pt x="238" y="5391"/>
                  </a:cubicBezTo>
                  <a:cubicBezTo>
                    <a:pt x="1281" y="5166"/>
                    <a:pt x="2040" y="4157"/>
                    <a:pt x="2420" y="3209"/>
                  </a:cubicBezTo>
                  <a:cubicBezTo>
                    <a:pt x="2847" y="2212"/>
                    <a:pt x="2799" y="1133"/>
                    <a:pt x="2515" y="113"/>
                  </a:cubicBezTo>
                  <a:cubicBezTo>
                    <a:pt x="2495" y="53"/>
                    <a:pt x="2432" y="1"/>
                    <a:pt x="2363"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2841;p72">
              <a:extLst>
                <a:ext uri="{FF2B5EF4-FFF2-40B4-BE49-F238E27FC236}">
                  <a16:creationId xmlns:a16="http://schemas.microsoft.com/office/drawing/2014/main" id="{E010FFBA-76C3-7C8F-A171-A88A9AA17DD5}"/>
                </a:ext>
              </a:extLst>
            </p:cNvPr>
            <p:cNvSpPr/>
            <p:nvPr/>
          </p:nvSpPr>
          <p:spPr>
            <a:xfrm>
              <a:off x="4211025" y="2753850"/>
              <a:ext cx="125725" cy="249125"/>
            </a:xfrm>
            <a:custGeom>
              <a:avLst/>
              <a:gdLst/>
              <a:ahLst/>
              <a:cxnLst/>
              <a:rect l="l" t="t" r="r" b="b"/>
              <a:pathLst>
                <a:path w="5029" h="9965" extrusionOk="0">
                  <a:moveTo>
                    <a:pt x="4112" y="1"/>
                  </a:moveTo>
                  <a:cubicBezTo>
                    <a:pt x="3999" y="1"/>
                    <a:pt x="3893" y="43"/>
                    <a:pt x="3796" y="102"/>
                  </a:cubicBezTo>
                  <a:cubicBezTo>
                    <a:pt x="3511" y="256"/>
                    <a:pt x="3238" y="469"/>
                    <a:pt x="3001" y="706"/>
                  </a:cubicBezTo>
                  <a:cubicBezTo>
                    <a:pt x="2586" y="1086"/>
                    <a:pt x="2277" y="1560"/>
                    <a:pt x="2005" y="2059"/>
                  </a:cubicBezTo>
                  <a:cubicBezTo>
                    <a:pt x="1661" y="2640"/>
                    <a:pt x="1376" y="3268"/>
                    <a:pt x="1151" y="3909"/>
                  </a:cubicBezTo>
                  <a:cubicBezTo>
                    <a:pt x="676" y="5190"/>
                    <a:pt x="71" y="6471"/>
                    <a:pt x="12" y="7858"/>
                  </a:cubicBezTo>
                  <a:cubicBezTo>
                    <a:pt x="0" y="8262"/>
                    <a:pt x="12" y="8665"/>
                    <a:pt x="143" y="9044"/>
                  </a:cubicBezTo>
                  <a:cubicBezTo>
                    <a:pt x="297" y="9448"/>
                    <a:pt x="605" y="9851"/>
                    <a:pt x="1056" y="9946"/>
                  </a:cubicBezTo>
                  <a:cubicBezTo>
                    <a:pt x="1124" y="9958"/>
                    <a:pt x="1191" y="9964"/>
                    <a:pt x="1258" y="9964"/>
                  </a:cubicBezTo>
                  <a:cubicBezTo>
                    <a:pt x="1760" y="9964"/>
                    <a:pt x="2221" y="9633"/>
                    <a:pt x="2598" y="9329"/>
                  </a:cubicBezTo>
                  <a:cubicBezTo>
                    <a:pt x="3238" y="8760"/>
                    <a:pt x="3736" y="8013"/>
                    <a:pt x="4045" y="7218"/>
                  </a:cubicBezTo>
                  <a:cubicBezTo>
                    <a:pt x="4306" y="6589"/>
                    <a:pt x="4531" y="5949"/>
                    <a:pt x="4661" y="5285"/>
                  </a:cubicBezTo>
                  <a:cubicBezTo>
                    <a:pt x="4768" y="4763"/>
                    <a:pt x="4839" y="4253"/>
                    <a:pt x="4875" y="3731"/>
                  </a:cubicBezTo>
                  <a:cubicBezTo>
                    <a:pt x="4946" y="3423"/>
                    <a:pt x="4993" y="3102"/>
                    <a:pt x="5005" y="2782"/>
                  </a:cubicBezTo>
                  <a:cubicBezTo>
                    <a:pt x="5029" y="2284"/>
                    <a:pt x="4982" y="1774"/>
                    <a:pt x="4922" y="1264"/>
                  </a:cubicBezTo>
                  <a:cubicBezTo>
                    <a:pt x="4851" y="790"/>
                    <a:pt x="4768" y="78"/>
                    <a:pt x="4187" y="7"/>
                  </a:cubicBezTo>
                  <a:cubicBezTo>
                    <a:pt x="4162" y="3"/>
                    <a:pt x="4137" y="1"/>
                    <a:pt x="4112"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2842;p72">
              <a:extLst>
                <a:ext uri="{FF2B5EF4-FFF2-40B4-BE49-F238E27FC236}">
                  <a16:creationId xmlns:a16="http://schemas.microsoft.com/office/drawing/2014/main" id="{FF29DFBF-4D29-A775-C0B1-0ADB218DE134}"/>
                </a:ext>
              </a:extLst>
            </p:cNvPr>
            <p:cNvSpPr/>
            <p:nvPr/>
          </p:nvSpPr>
          <p:spPr>
            <a:xfrm>
              <a:off x="4248975" y="2821275"/>
              <a:ext cx="64325" cy="130350"/>
            </a:xfrm>
            <a:custGeom>
              <a:avLst/>
              <a:gdLst/>
              <a:ahLst/>
              <a:cxnLst/>
              <a:rect l="l" t="t" r="r" b="b"/>
              <a:pathLst>
                <a:path w="2573" h="5214" extrusionOk="0">
                  <a:moveTo>
                    <a:pt x="2474" y="0"/>
                  </a:moveTo>
                  <a:cubicBezTo>
                    <a:pt x="2468" y="0"/>
                    <a:pt x="2462" y="1"/>
                    <a:pt x="2455" y="2"/>
                  </a:cubicBezTo>
                  <a:cubicBezTo>
                    <a:pt x="2325" y="38"/>
                    <a:pt x="2396" y="216"/>
                    <a:pt x="2361" y="322"/>
                  </a:cubicBezTo>
                  <a:cubicBezTo>
                    <a:pt x="2183" y="1200"/>
                    <a:pt x="1815" y="2054"/>
                    <a:pt x="1269" y="2766"/>
                  </a:cubicBezTo>
                  <a:cubicBezTo>
                    <a:pt x="925" y="3204"/>
                    <a:pt x="605" y="3667"/>
                    <a:pt x="427" y="4201"/>
                  </a:cubicBezTo>
                  <a:cubicBezTo>
                    <a:pt x="404" y="4379"/>
                    <a:pt x="0" y="5161"/>
                    <a:pt x="249" y="5209"/>
                  </a:cubicBezTo>
                  <a:cubicBezTo>
                    <a:pt x="264" y="5212"/>
                    <a:pt x="277" y="5214"/>
                    <a:pt x="289" y="5214"/>
                  </a:cubicBezTo>
                  <a:cubicBezTo>
                    <a:pt x="396" y="5214"/>
                    <a:pt x="418" y="5081"/>
                    <a:pt x="439" y="4995"/>
                  </a:cubicBezTo>
                  <a:cubicBezTo>
                    <a:pt x="570" y="4639"/>
                    <a:pt x="700" y="4284"/>
                    <a:pt x="854" y="3940"/>
                  </a:cubicBezTo>
                  <a:cubicBezTo>
                    <a:pt x="1186" y="3264"/>
                    <a:pt x="1744" y="2718"/>
                    <a:pt x="2040" y="2030"/>
                  </a:cubicBezTo>
                  <a:cubicBezTo>
                    <a:pt x="2301" y="1413"/>
                    <a:pt x="2527" y="761"/>
                    <a:pt x="2562" y="97"/>
                  </a:cubicBezTo>
                  <a:cubicBezTo>
                    <a:pt x="2573" y="44"/>
                    <a:pt x="2526" y="0"/>
                    <a:pt x="24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2843;p72">
              <a:extLst>
                <a:ext uri="{FF2B5EF4-FFF2-40B4-BE49-F238E27FC236}">
                  <a16:creationId xmlns:a16="http://schemas.microsoft.com/office/drawing/2014/main" id="{A2BD7772-4F52-13F6-C4B2-8522FD8DDE18}"/>
                </a:ext>
              </a:extLst>
            </p:cNvPr>
            <p:cNvSpPr/>
            <p:nvPr/>
          </p:nvSpPr>
          <p:spPr>
            <a:xfrm>
              <a:off x="4251350" y="2877075"/>
              <a:ext cx="24925" cy="37550"/>
            </a:xfrm>
            <a:custGeom>
              <a:avLst/>
              <a:gdLst/>
              <a:ahLst/>
              <a:cxnLst/>
              <a:rect l="l" t="t" r="r" b="b"/>
              <a:pathLst>
                <a:path w="997" h="1502" extrusionOk="0">
                  <a:moveTo>
                    <a:pt x="763" y="0"/>
                  </a:moveTo>
                  <a:cubicBezTo>
                    <a:pt x="724" y="0"/>
                    <a:pt x="689" y="19"/>
                    <a:pt x="664" y="59"/>
                  </a:cubicBezTo>
                  <a:cubicBezTo>
                    <a:pt x="463" y="427"/>
                    <a:pt x="261" y="794"/>
                    <a:pt x="119" y="1186"/>
                  </a:cubicBezTo>
                  <a:cubicBezTo>
                    <a:pt x="95" y="1269"/>
                    <a:pt x="0" y="1376"/>
                    <a:pt x="60" y="1459"/>
                  </a:cubicBezTo>
                  <a:cubicBezTo>
                    <a:pt x="81" y="1489"/>
                    <a:pt x="111" y="1502"/>
                    <a:pt x="141" y="1502"/>
                  </a:cubicBezTo>
                  <a:cubicBezTo>
                    <a:pt x="192" y="1502"/>
                    <a:pt x="242" y="1464"/>
                    <a:pt x="249" y="1411"/>
                  </a:cubicBezTo>
                  <a:cubicBezTo>
                    <a:pt x="344" y="1198"/>
                    <a:pt x="451" y="984"/>
                    <a:pt x="558" y="771"/>
                  </a:cubicBezTo>
                  <a:cubicBezTo>
                    <a:pt x="593" y="605"/>
                    <a:pt x="996" y="107"/>
                    <a:pt x="819" y="12"/>
                  </a:cubicBezTo>
                  <a:cubicBezTo>
                    <a:pt x="800" y="4"/>
                    <a:pt x="781" y="0"/>
                    <a:pt x="76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2844;p72">
              <a:extLst>
                <a:ext uri="{FF2B5EF4-FFF2-40B4-BE49-F238E27FC236}">
                  <a16:creationId xmlns:a16="http://schemas.microsoft.com/office/drawing/2014/main" id="{12ED2F36-B934-B577-98F4-73DA963598E3}"/>
                </a:ext>
              </a:extLst>
            </p:cNvPr>
            <p:cNvSpPr/>
            <p:nvPr/>
          </p:nvSpPr>
          <p:spPr>
            <a:xfrm>
              <a:off x="4267650" y="2901975"/>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2" name="Google Shape;2845;p72">
              <a:extLst>
                <a:ext uri="{FF2B5EF4-FFF2-40B4-BE49-F238E27FC236}">
                  <a16:creationId xmlns:a16="http://schemas.microsoft.com/office/drawing/2014/main" id="{4D7F8878-F05E-4E3B-B3BA-B33742EA6C00}"/>
                </a:ext>
              </a:extLst>
            </p:cNvPr>
            <p:cNvSpPr/>
            <p:nvPr/>
          </p:nvSpPr>
          <p:spPr>
            <a:xfrm>
              <a:off x="4267650" y="290197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3" name="Google Shape;2846;p72">
              <a:extLst>
                <a:ext uri="{FF2B5EF4-FFF2-40B4-BE49-F238E27FC236}">
                  <a16:creationId xmlns:a16="http://schemas.microsoft.com/office/drawing/2014/main" id="{4A55E2DF-5428-C6C8-ADBF-4BDB20000011}"/>
                </a:ext>
              </a:extLst>
            </p:cNvPr>
            <p:cNvSpPr/>
            <p:nvPr/>
          </p:nvSpPr>
          <p:spPr>
            <a:xfrm>
              <a:off x="4267650" y="2901975"/>
              <a:ext cx="25" cy="25"/>
            </a:xfrm>
            <a:custGeom>
              <a:avLst/>
              <a:gdLst/>
              <a:ahLst/>
              <a:cxnLst/>
              <a:rect l="l" t="t" r="r" b="b"/>
              <a:pathLst>
                <a:path w="1" h="1" extrusionOk="0">
                  <a:moveTo>
                    <a:pt x="1" y="0"/>
                  </a:moveTo>
                  <a:lnTo>
                    <a:pt x="1" y="0"/>
                  </a:lnTo>
                  <a:lnTo>
                    <a:pt x="1" y="0"/>
                  </a:lnTo>
                  <a:cubicBezTo>
                    <a:pt x="1" y="0"/>
                    <a:pt x="1" y="0"/>
                    <a:pt x="1" y="0"/>
                  </a:cubicBez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4" name="Google Shape;2847;p72">
              <a:extLst>
                <a:ext uri="{FF2B5EF4-FFF2-40B4-BE49-F238E27FC236}">
                  <a16:creationId xmlns:a16="http://schemas.microsoft.com/office/drawing/2014/main" id="{1089FFE0-4658-A7CA-9016-BFB0AC4DAB3F}"/>
                </a:ext>
              </a:extLst>
            </p:cNvPr>
            <p:cNvSpPr/>
            <p:nvPr/>
          </p:nvSpPr>
          <p:spPr>
            <a:xfrm>
              <a:off x="4267650" y="2901975"/>
              <a:ext cx="325" cy="25"/>
            </a:xfrm>
            <a:custGeom>
              <a:avLst/>
              <a:gdLst/>
              <a:ahLst/>
              <a:cxnLst/>
              <a:rect l="l" t="t" r="r" b="b"/>
              <a:pathLst>
                <a:path w="13" h="1" extrusionOk="0">
                  <a:moveTo>
                    <a:pt x="1" y="0"/>
                  </a:moveTo>
                  <a:lnTo>
                    <a:pt x="1" y="0"/>
                  </a:lnTo>
                  <a:lnTo>
                    <a:pt x="1" y="0"/>
                  </a:lnTo>
                  <a:cubicBezTo>
                    <a:pt x="1" y="0"/>
                    <a:pt x="1" y="0"/>
                    <a:pt x="1" y="0"/>
                  </a:cubicBezTo>
                  <a:cubicBezTo>
                    <a:pt x="1" y="0"/>
                    <a:pt x="12" y="0"/>
                    <a:pt x="12" y="0"/>
                  </a:cubicBezTo>
                  <a:cubicBezTo>
                    <a:pt x="12" y="0"/>
                    <a:pt x="12" y="0"/>
                    <a:pt x="1" y="0"/>
                  </a:cubicBezTo>
                  <a:cubicBezTo>
                    <a:pt x="1" y="0"/>
                    <a:pt x="1" y="0"/>
                    <a:pt x="1" y="0"/>
                  </a:cubicBezTo>
                  <a:cubicBezTo>
                    <a:pt x="1" y="0"/>
                    <a:pt x="1" y="0"/>
                    <a:pt x="1" y="0"/>
                  </a:cubicBezTo>
                  <a:lnTo>
                    <a:pt x="1" y="0"/>
                  </a:ln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5" name="Google Shape;2848;p72">
              <a:extLst>
                <a:ext uri="{FF2B5EF4-FFF2-40B4-BE49-F238E27FC236}">
                  <a16:creationId xmlns:a16="http://schemas.microsoft.com/office/drawing/2014/main" id="{D3AB89FF-2E02-8368-4062-74DD1A1B8FF8}"/>
                </a:ext>
              </a:extLst>
            </p:cNvPr>
            <p:cNvSpPr/>
            <p:nvPr/>
          </p:nvSpPr>
          <p:spPr>
            <a:xfrm>
              <a:off x="4267650" y="2901975"/>
              <a:ext cx="25" cy="25"/>
            </a:xfrm>
            <a:custGeom>
              <a:avLst/>
              <a:gdLst/>
              <a:ahLst/>
              <a:cxnLst/>
              <a:rect l="l" t="t" r="r" b="b"/>
              <a:pathLst>
                <a:path w="1" h="1" extrusionOk="0">
                  <a:moveTo>
                    <a:pt x="1" y="0"/>
                  </a:moveTo>
                  <a:lnTo>
                    <a:pt x="1" y="0"/>
                  </a:lnTo>
                  <a:lnTo>
                    <a:pt x="1" y="0"/>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6" name="Google Shape;2849;p72">
              <a:extLst>
                <a:ext uri="{FF2B5EF4-FFF2-40B4-BE49-F238E27FC236}">
                  <a16:creationId xmlns:a16="http://schemas.microsoft.com/office/drawing/2014/main" id="{B93B9BDD-599F-90D6-ACA6-099CD09066E3}"/>
                </a:ext>
              </a:extLst>
            </p:cNvPr>
            <p:cNvSpPr/>
            <p:nvPr/>
          </p:nvSpPr>
          <p:spPr>
            <a:xfrm>
              <a:off x="4267950" y="2901975"/>
              <a:ext cx="25" cy="25"/>
            </a:xfrm>
            <a:custGeom>
              <a:avLst/>
              <a:gdLst/>
              <a:ahLst/>
              <a:cxnLst/>
              <a:rect l="l" t="t" r="r" b="b"/>
              <a:pathLst>
                <a:path w="1" h="1" extrusionOk="0">
                  <a:moveTo>
                    <a:pt x="0" y="0"/>
                  </a:moveTo>
                  <a:lnTo>
                    <a:pt x="0" y="0"/>
                  </a:lnTo>
                  <a:lnTo>
                    <a:pt x="0" y="0"/>
                  </a:lnTo>
                  <a:lnTo>
                    <a:pt x="0" y="0"/>
                  </a:lnTo>
                  <a:cubicBezTo>
                    <a:pt x="0" y="0"/>
                    <a:pt x="0" y="0"/>
                    <a:pt x="0"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7" name="Google Shape;2850;p72">
              <a:extLst>
                <a:ext uri="{FF2B5EF4-FFF2-40B4-BE49-F238E27FC236}">
                  <a16:creationId xmlns:a16="http://schemas.microsoft.com/office/drawing/2014/main" id="{55C85EA0-2173-0A49-AE7A-A88BA9093FF7}"/>
                </a:ext>
              </a:extLst>
            </p:cNvPr>
            <p:cNvSpPr/>
            <p:nvPr/>
          </p:nvSpPr>
          <p:spPr>
            <a:xfrm>
              <a:off x="3805975" y="2437325"/>
              <a:ext cx="557150" cy="502625"/>
            </a:xfrm>
            <a:custGeom>
              <a:avLst/>
              <a:gdLst/>
              <a:ahLst/>
              <a:cxnLst/>
              <a:rect l="l" t="t" r="r" b="b"/>
              <a:pathLst>
                <a:path w="22286" h="20105" extrusionOk="0">
                  <a:moveTo>
                    <a:pt x="13005" y="0"/>
                  </a:moveTo>
                  <a:cubicBezTo>
                    <a:pt x="12423" y="0"/>
                    <a:pt x="11828" y="78"/>
                    <a:pt x="11233" y="238"/>
                  </a:cubicBezTo>
                  <a:cubicBezTo>
                    <a:pt x="7959" y="973"/>
                    <a:pt x="5101" y="2824"/>
                    <a:pt x="4188" y="6228"/>
                  </a:cubicBezTo>
                  <a:cubicBezTo>
                    <a:pt x="3844" y="7722"/>
                    <a:pt x="3512" y="9252"/>
                    <a:pt x="3512" y="10794"/>
                  </a:cubicBezTo>
                  <a:cubicBezTo>
                    <a:pt x="3185" y="10703"/>
                    <a:pt x="2843" y="10649"/>
                    <a:pt x="2507" y="10649"/>
                  </a:cubicBezTo>
                  <a:cubicBezTo>
                    <a:pt x="2049" y="10649"/>
                    <a:pt x="1600" y="10749"/>
                    <a:pt x="1211" y="10995"/>
                  </a:cubicBezTo>
                  <a:cubicBezTo>
                    <a:pt x="1" y="11849"/>
                    <a:pt x="214" y="13676"/>
                    <a:pt x="1246" y="14589"/>
                  </a:cubicBezTo>
                  <a:cubicBezTo>
                    <a:pt x="2159" y="15265"/>
                    <a:pt x="3606" y="15716"/>
                    <a:pt x="4769" y="15834"/>
                  </a:cubicBezTo>
                  <a:cubicBezTo>
                    <a:pt x="4745" y="15763"/>
                    <a:pt x="4721" y="15680"/>
                    <a:pt x="4698" y="15609"/>
                  </a:cubicBezTo>
                  <a:cubicBezTo>
                    <a:pt x="4698" y="15597"/>
                    <a:pt x="4686" y="15574"/>
                    <a:pt x="4686" y="15562"/>
                  </a:cubicBezTo>
                  <a:cubicBezTo>
                    <a:pt x="4674" y="15526"/>
                    <a:pt x="4698" y="15479"/>
                    <a:pt x="4733" y="15467"/>
                  </a:cubicBezTo>
                  <a:cubicBezTo>
                    <a:pt x="4746" y="15458"/>
                    <a:pt x="4760" y="15454"/>
                    <a:pt x="4774" y="15454"/>
                  </a:cubicBezTo>
                  <a:cubicBezTo>
                    <a:pt x="4799" y="15454"/>
                    <a:pt x="4825" y="15468"/>
                    <a:pt x="4840" y="15490"/>
                  </a:cubicBezTo>
                  <a:cubicBezTo>
                    <a:pt x="4864" y="15526"/>
                    <a:pt x="4876" y="15574"/>
                    <a:pt x="4899" y="15621"/>
                  </a:cubicBezTo>
                  <a:cubicBezTo>
                    <a:pt x="4911" y="15657"/>
                    <a:pt x="4935" y="15704"/>
                    <a:pt x="4947" y="15751"/>
                  </a:cubicBezTo>
                  <a:cubicBezTo>
                    <a:pt x="4982" y="15858"/>
                    <a:pt x="5030" y="15953"/>
                    <a:pt x="5065" y="16060"/>
                  </a:cubicBezTo>
                  <a:cubicBezTo>
                    <a:pt x="5148" y="16250"/>
                    <a:pt x="5231" y="16439"/>
                    <a:pt x="5314" y="16629"/>
                  </a:cubicBezTo>
                  <a:cubicBezTo>
                    <a:pt x="5386" y="16783"/>
                    <a:pt x="5469" y="16937"/>
                    <a:pt x="5552" y="17080"/>
                  </a:cubicBezTo>
                  <a:cubicBezTo>
                    <a:pt x="5646" y="17246"/>
                    <a:pt x="5741" y="17400"/>
                    <a:pt x="5836" y="17554"/>
                  </a:cubicBezTo>
                  <a:cubicBezTo>
                    <a:pt x="5884" y="17637"/>
                    <a:pt x="5943" y="17732"/>
                    <a:pt x="6002" y="17815"/>
                  </a:cubicBezTo>
                  <a:cubicBezTo>
                    <a:pt x="6062" y="17898"/>
                    <a:pt x="6133" y="17981"/>
                    <a:pt x="6192" y="18064"/>
                  </a:cubicBezTo>
                  <a:cubicBezTo>
                    <a:pt x="6263" y="18147"/>
                    <a:pt x="6334" y="18230"/>
                    <a:pt x="6406" y="18301"/>
                  </a:cubicBezTo>
                  <a:cubicBezTo>
                    <a:pt x="6441" y="18337"/>
                    <a:pt x="6477" y="18373"/>
                    <a:pt x="6512" y="18408"/>
                  </a:cubicBezTo>
                  <a:cubicBezTo>
                    <a:pt x="6548" y="18444"/>
                    <a:pt x="6595" y="18491"/>
                    <a:pt x="6631" y="18527"/>
                  </a:cubicBezTo>
                  <a:cubicBezTo>
                    <a:pt x="6690" y="18574"/>
                    <a:pt x="6749" y="18622"/>
                    <a:pt x="6809" y="18681"/>
                  </a:cubicBezTo>
                  <a:cubicBezTo>
                    <a:pt x="6844" y="18705"/>
                    <a:pt x="6880" y="18728"/>
                    <a:pt x="6904" y="18752"/>
                  </a:cubicBezTo>
                  <a:cubicBezTo>
                    <a:pt x="6939" y="18776"/>
                    <a:pt x="6963" y="18800"/>
                    <a:pt x="6999" y="18811"/>
                  </a:cubicBezTo>
                  <a:cubicBezTo>
                    <a:pt x="7046" y="18847"/>
                    <a:pt x="7093" y="18883"/>
                    <a:pt x="7141" y="18918"/>
                  </a:cubicBezTo>
                  <a:cubicBezTo>
                    <a:pt x="7188" y="18942"/>
                    <a:pt x="7236" y="18977"/>
                    <a:pt x="7283" y="19001"/>
                  </a:cubicBezTo>
                  <a:cubicBezTo>
                    <a:pt x="7331" y="19025"/>
                    <a:pt x="7366" y="19060"/>
                    <a:pt x="7414" y="19084"/>
                  </a:cubicBezTo>
                  <a:cubicBezTo>
                    <a:pt x="7473" y="19108"/>
                    <a:pt x="7532" y="19144"/>
                    <a:pt x="7580" y="19179"/>
                  </a:cubicBezTo>
                  <a:cubicBezTo>
                    <a:pt x="7639" y="19203"/>
                    <a:pt x="7698" y="19227"/>
                    <a:pt x="7758" y="19262"/>
                  </a:cubicBezTo>
                  <a:cubicBezTo>
                    <a:pt x="7817" y="19286"/>
                    <a:pt x="7864" y="19310"/>
                    <a:pt x="7912" y="19321"/>
                  </a:cubicBezTo>
                  <a:cubicBezTo>
                    <a:pt x="7971" y="19345"/>
                    <a:pt x="8019" y="19369"/>
                    <a:pt x="8066" y="19393"/>
                  </a:cubicBezTo>
                  <a:cubicBezTo>
                    <a:pt x="8125" y="19416"/>
                    <a:pt x="8185" y="19428"/>
                    <a:pt x="8244" y="19452"/>
                  </a:cubicBezTo>
                  <a:cubicBezTo>
                    <a:pt x="8327" y="19476"/>
                    <a:pt x="8410" y="19511"/>
                    <a:pt x="8493" y="19535"/>
                  </a:cubicBezTo>
                  <a:cubicBezTo>
                    <a:pt x="8576" y="19559"/>
                    <a:pt x="8659" y="19582"/>
                    <a:pt x="8754" y="19606"/>
                  </a:cubicBezTo>
                  <a:cubicBezTo>
                    <a:pt x="8837" y="19630"/>
                    <a:pt x="8920" y="19654"/>
                    <a:pt x="9003" y="19677"/>
                  </a:cubicBezTo>
                  <a:cubicBezTo>
                    <a:pt x="9074" y="19689"/>
                    <a:pt x="9157" y="19713"/>
                    <a:pt x="9228" y="19725"/>
                  </a:cubicBezTo>
                  <a:cubicBezTo>
                    <a:pt x="9406" y="19760"/>
                    <a:pt x="9572" y="19784"/>
                    <a:pt x="9738" y="19820"/>
                  </a:cubicBezTo>
                  <a:cubicBezTo>
                    <a:pt x="9904" y="19843"/>
                    <a:pt x="10070" y="19867"/>
                    <a:pt x="10225" y="19891"/>
                  </a:cubicBezTo>
                  <a:cubicBezTo>
                    <a:pt x="10557" y="19938"/>
                    <a:pt x="10877" y="19974"/>
                    <a:pt x="11209" y="19997"/>
                  </a:cubicBezTo>
                  <a:cubicBezTo>
                    <a:pt x="11553" y="20033"/>
                    <a:pt x="11885" y="20057"/>
                    <a:pt x="12229" y="20080"/>
                  </a:cubicBezTo>
                  <a:cubicBezTo>
                    <a:pt x="12514" y="20092"/>
                    <a:pt x="12798" y="20104"/>
                    <a:pt x="13083" y="20104"/>
                  </a:cubicBezTo>
                  <a:lnTo>
                    <a:pt x="13356" y="20104"/>
                  </a:lnTo>
                  <a:cubicBezTo>
                    <a:pt x="13415" y="20104"/>
                    <a:pt x="13474" y="20092"/>
                    <a:pt x="13522" y="20092"/>
                  </a:cubicBezTo>
                  <a:cubicBezTo>
                    <a:pt x="13569" y="20092"/>
                    <a:pt x="13617" y="20080"/>
                    <a:pt x="13676" y="20080"/>
                  </a:cubicBezTo>
                  <a:cubicBezTo>
                    <a:pt x="13771" y="20069"/>
                    <a:pt x="13866" y="20057"/>
                    <a:pt x="13972" y="20033"/>
                  </a:cubicBezTo>
                  <a:cubicBezTo>
                    <a:pt x="14091" y="20009"/>
                    <a:pt x="14222" y="19986"/>
                    <a:pt x="14352" y="19962"/>
                  </a:cubicBezTo>
                  <a:cubicBezTo>
                    <a:pt x="14459" y="19926"/>
                    <a:pt x="14577" y="19903"/>
                    <a:pt x="14684" y="19867"/>
                  </a:cubicBezTo>
                  <a:cubicBezTo>
                    <a:pt x="14815" y="19831"/>
                    <a:pt x="14945" y="19784"/>
                    <a:pt x="15075" y="19737"/>
                  </a:cubicBezTo>
                  <a:cubicBezTo>
                    <a:pt x="15230" y="19677"/>
                    <a:pt x="15372" y="19618"/>
                    <a:pt x="15526" y="19570"/>
                  </a:cubicBezTo>
                  <a:cubicBezTo>
                    <a:pt x="15799" y="19464"/>
                    <a:pt x="16072" y="19357"/>
                    <a:pt x="16333" y="19238"/>
                  </a:cubicBezTo>
                  <a:cubicBezTo>
                    <a:pt x="16439" y="19191"/>
                    <a:pt x="16534" y="19144"/>
                    <a:pt x="16629" y="19096"/>
                  </a:cubicBezTo>
                  <a:cubicBezTo>
                    <a:pt x="16736" y="19049"/>
                    <a:pt x="16831" y="18989"/>
                    <a:pt x="16926" y="18930"/>
                  </a:cubicBezTo>
                  <a:cubicBezTo>
                    <a:pt x="17092" y="18811"/>
                    <a:pt x="17270" y="18705"/>
                    <a:pt x="17448" y="18598"/>
                  </a:cubicBezTo>
                  <a:cubicBezTo>
                    <a:pt x="17531" y="18539"/>
                    <a:pt x="17625" y="18467"/>
                    <a:pt x="17720" y="18408"/>
                  </a:cubicBezTo>
                  <a:cubicBezTo>
                    <a:pt x="17791" y="18349"/>
                    <a:pt x="17875" y="18290"/>
                    <a:pt x="17946" y="18230"/>
                  </a:cubicBezTo>
                  <a:cubicBezTo>
                    <a:pt x="18124" y="18076"/>
                    <a:pt x="18301" y="17922"/>
                    <a:pt x="18479" y="17756"/>
                  </a:cubicBezTo>
                  <a:cubicBezTo>
                    <a:pt x="18645" y="17602"/>
                    <a:pt x="18800" y="17447"/>
                    <a:pt x="18966" y="17293"/>
                  </a:cubicBezTo>
                  <a:cubicBezTo>
                    <a:pt x="19037" y="17198"/>
                    <a:pt x="19108" y="17115"/>
                    <a:pt x="19179" y="17020"/>
                  </a:cubicBezTo>
                  <a:cubicBezTo>
                    <a:pt x="19262" y="16926"/>
                    <a:pt x="19321" y="16831"/>
                    <a:pt x="19393" y="16736"/>
                  </a:cubicBezTo>
                  <a:cubicBezTo>
                    <a:pt x="19488" y="16605"/>
                    <a:pt x="19571" y="16463"/>
                    <a:pt x="19665" y="16321"/>
                  </a:cubicBezTo>
                  <a:cubicBezTo>
                    <a:pt x="19748" y="16190"/>
                    <a:pt x="19831" y="16048"/>
                    <a:pt x="19903" y="15894"/>
                  </a:cubicBezTo>
                  <a:cubicBezTo>
                    <a:pt x="19926" y="15846"/>
                    <a:pt x="19962" y="15787"/>
                    <a:pt x="19986" y="15740"/>
                  </a:cubicBezTo>
                  <a:cubicBezTo>
                    <a:pt x="20413" y="14660"/>
                    <a:pt x="20591" y="13522"/>
                    <a:pt x="20626" y="12359"/>
                  </a:cubicBezTo>
                  <a:cubicBezTo>
                    <a:pt x="21077" y="11944"/>
                    <a:pt x="21444" y="11434"/>
                    <a:pt x="21694" y="10865"/>
                  </a:cubicBezTo>
                  <a:cubicBezTo>
                    <a:pt x="22285" y="9727"/>
                    <a:pt x="22113" y="7401"/>
                    <a:pt x="20528" y="7401"/>
                  </a:cubicBezTo>
                  <a:cubicBezTo>
                    <a:pt x="20461" y="7401"/>
                    <a:pt x="20390" y="7405"/>
                    <a:pt x="20318" y="7414"/>
                  </a:cubicBezTo>
                  <a:cubicBezTo>
                    <a:pt x="20270" y="7425"/>
                    <a:pt x="20223" y="7437"/>
                    <a:pt x="20175" y="7461"/>
                  </a:cubicBezTo>
                  <a:cubicBezTo>
                    <a:pt x="19879" y="6144"/>
                    <a:pt x="19405" y="4875"/>
                    <a:pt x="18717" y="3701"/>
                  </a:cubicBezTo>
                  <a:cubicBezTo>
                    <a:pt x="17645" y="1356"/>
                    <a:pt x="15437" y="0"/>
                    <a:pt x="13005"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8" name="Google Shape;2851;p72">
              <a:extLst>
                <a:ext uri="{FF2B5EF4-FFF2-40B4-BE49-F238E27FC236}">
                  <a16:creationId xmlns:a16="http://schemas.microsoft.com/office/drawing/2014/main" id="{D2BA88E4-77EB-43D0-8C5F-18CD06CBB813}"/>
                </a:ext>
              </a:extLst>
            </p:cNvPr>
            <p:cNvSpPr/>
            <p:nvPr/>
          </p:nvSpPr>
          <p:spPr>
            <a:xfrm>
              <a:off x="3616225" y="2370000"/>
              <a:ext cx="722325" cy="852550"/>
            </a:xfrm>
            <a:custGeom>
              <a:avLst/>
              <a:gdLst/>
              <a:ahLst/>
              <a:cxnLst/>
              <a:rect l="l" t="t" r="r" b="b"/>
              <a:pathLst>
                <a:path w="28893" h="34102" extrusionOk="0">
                  <a:moveTo>
                    <a:pt x="18808" y="0"/>
                  </a:moveTo>
                  <a:cubicBezTo>
                    <a:pt x="18060" y="0"/>
                    <a:pt x="17329" y="237"/>
                    <a:pt x="16629" y="511"/>
                  </a:cubicBezTo>
                  <a:cubicBezTo>
                    <a:pt x="16572" y="522"/>
                    <a:pt x="16516" y="527"/>
                    <a:pt x="16460" y="527"/>
                  </a:cubicBezTo>
                  <a:cubicBezTo>
                    <a:pt x="16085" y="527"/>
                    <a:pt x="15733" y="309"/>
                    <a:pt x="15371" y="227"/>
                  </a:cubicBezTo>
                  <a:cubicBezTo>
                    <a:pt x="14978" y="111"/>
                    <a:pt x="14564" y="55"/>
                    <a:pt x="14151" y="55"/>
                  </a:cubicBezTo>
                  <a:cubicBezTo>
                    <a:pt x="14016" y="55"/>
                    <a:pt x="13881" y="61"/>
                    <a:pt x="13746" y="73"/>
                  </a:cubicBezTo>
                  <a:cubicBezTo>
                    <a:pt x="11446" y="345"/>
                    <a:pt x="8635" y="1460"/>
                    <a:pt x="8243" y="4034"/>
                  </a:cubicBezTo>
                  <a:cubicBezTo>
                    <a:pt x="7935" y="5362"/>
                    <a:pt x="8540" y="7047"/>
                    <a:pt x="7437" y="8102"/>
                  </a:cubicBezTo>
                  <a:cubicBezTo>
                    <a:pt x="6867" y="8612"/>
                    <a:pt x="6108" y="8754"/>
                    <a:pt x="5373" y="8837"/>
                  </a:cubicBezTo>
                  <a:cubicBezTo>
                    <a:pt x="4436" y="8956"/>
                    <a:pt x="3463" y="9087"/>
                    <a:pt x="2645" y="9573"/>
                  </a:cubicBezTo>
                  <a:cubicBezTo>
                    <a:pt x="1578" y="10237"/>
                    <a:pt x="1056" y="11731"/>
                    <a:pt x="1649" y="12870"/>
                  </a:cubicBezTo>
                  <a:cubicBezTo>
                    <a:pt x="1993" y="13653"/>
                    <a:pt x="2859" y="13997"/>
                    <a:pt x="3297" y="14685"/>
                  </a:cubicBezTo>
                  <a:cubicBezTo>
                    <a:pt x="3535" y="15266"/>
                    <a:pt x="3036" y="15835"/>
                    <a:pt x="2550" y="16108"/>
                  </a:cubicBezTo>
                  <a:cubicBezTo>
                    <a:pt x="1839" y="16570"/>
                    <a:pt x="1020" y="16962"/>
                    <a:pt x="593" y="17733"/>
                  </a:cubicBezTo>
                  <a:cubicBezTo>
                    <a:pt x="119" y="18599"/>
                    <a:pt x="166" y="19808"/>
                    <a:pt x="795" y="20591"/>
                  </a:cubicBezTo>
                  <a:cubicBezTo>
                    <a:pt x="1412" y="21398"/>
                    <a:pt x="2562" y="22014"/>
                    <a:pt x="2479" y="23153"/>
                  </a:cubicBezTo>
                  <a:cubicBezTo>
                    <a:pt x="2396" y="24268"/>
                    <a:pt x="1186" y="24742"/>
                    <a:pt x="759" y="25667"/>
                  </a:cubicBezTo>
                  <a:cubicBezTo>
                    <a:pt x="0" y="27079"/>
                    <a:pt x="653" y="28158"/>
                    <a:pt x="1862" y="28787"/>
                  </a:cubicBezTo>
                  <a:cubicBezTo>
                    <a:pt x="1850" y="28799"/>
                    <a:pt x="1850" y="28799"/>
                    <a:pt x="1850" y="28810"/>
                  </a:cubicBezTo>
                  <a:cubicBezTo>
                    <a:pt x="997" y="30839"/>
                    <a:pt x="1507" y="33649"/>
                    <a:pt x="3985" y="34065"/>
                  </a:cubicBezTo>
                  <a:cubicBezTo>
                    <a:pt x="4111" y="34089"/>
                    <a:pt x="4237" y="34101"/>
                    <a:pt x="4363" y="34101"/>
                  </a:cubicBezTo>
                  <a:cubicBezTo>
                    <a:pt x="5083" y="34101"/>
                    <a:pt x="5791" y="33713"/>
                    <a:pt x="6215" y="33128"/>
                  </a:cubicBezTo>
                  <a:cubicBezTo>
                    <a:pt x="6701" y="32463"/>
                    <a:pt x="6939" y="31574"/>
                    <a:pt x="7674" y="31123"/>
                  </a:cubicBezTo>
                  <a:cubicBezTo>
                    <a:pt x="8670" y="30542"/>
                    <a:pt x="9987" y="30874"/>
                    <a:pt x="10936" y="30151"/>
                  </a:cubicBezTo>
                  <a:cubicBezTo>
                    <a:pt x="11991" y="29415"/>
                    <a:pt x="12122" y="27897"/>
                    <a:pt x="11730" y="26759"/>
                  </a:cubicBezTo>
                  <a:cubicBezTo>
                    <a:pt x="11505" y="26035"/>
                    <a:pt x="10983" y="25442"/>
                    <a:pt x="10829" y="24695"/>
                  </a:cubicBezTo>
                  <a:cubicBezTo>
                    <a:pt x="10592" y="22963"/>
                    <a:pt x="13094" y="21908"/>
                    <a:pt x="12762" y="19061"/>
                  </a:cubicBezTo>
                  <a:cubicBezTo>
                    <a:pt x="12715" y="18848"/>
                    <a:pt x="12691" y="18575"/>
                    <a:pt x="12513" y="18433"/>
                  </a:cubicBezTo>
                  <a:cubicBezTo>
                    <a:pt x="12549" y="18326"/>
                    <a:pt x="12513" y="18183"/>
                    <a:pt x="12359" y="18160"/>
                  </a:cubicBezTo>
                  <a:cubicBezTo>
                    <a:pt x="11671" y="18124"/>
                    <a:pt x="10983" y="18112"/>
                    <a:pt x="10307" y="17970"/>
                  </a:cubicBezTo>
                  <a:cubicBezTo>
                    <a:pt x="9773" y="17851"/>
                    <a:pt x="9263" y="17602"/>
                    <a:pt x="8824" y="17270"/>
                  </a:cubicBezTo>
                  <a:cubicBezTo>
                    <a:pt x="8552" y="17069"/>
                    <a:pt x="8338" y="16796"/>
                    <a:pt x="8243" y="16476"/>
                  </a:cubicBezTo>
                  <a:cubicBezTo>
                    <a:pt x="8030" y="15800"/>
                    <a:pt x="8255" y="15052"/>
                    <a:pt x="8611" y="14471"/>
                  </a:cubicBezTo>
                  <a:cubicBezTo>
                    <a:pt x="9001" y="13897"/>
                    <a:pt x="9758" y="13610"/>
                    <a:pt x="10446" y="13610"/>
                  </a:cubicBezTo>
                  <a:cubicBezTo>
                    <a:pt x="10511" y="13610"/>
                    <a:pt x="10576" y="13612"/>
                    <a:pt x="10639" y="13617"/>
                  </a:cubicBezTo>
                  <a:cubicBezTo>
                    <a:pt x="10793" y="13641"/>
                    <a:pt x="10947" y="13653"/>
                    <a:pt x="11102" y="13700"/>
                  </a:cubicBezTo>
                  <a:cubicBezTo>
                    <a:pt x="11113" y="13700"/>
                    <a:pt x="11113" y="13688"/>
                    <a:pt x="11125" y="13688"/>
                  </a:cubicBezTo>
                  <a:cubicBezTo>
                    <a:pt x="11327" y="13795"/>
                    <a:pt x="11517" y="13914"/>
                    <a:pt x="11706" y="14020"/>
                  </a:cubicBezTo>
                  <a:cubicBezTo>
                    <a:pt x="11971" y="14189"/>
                    <a:pt x="12199" y="14358"/>
                    <a:pt x="12435" y="14358"/>
                  </a:cubicBezTo>
                  <a:cubicBezTo>
                    <a:pt x="12581" y="14358"/>
                    <a:pt x="12730" y="14294"/>
                    <a:pt x="12892" y="14127"/>
                  </a:cubicBezTo>
                  <a:cubicBezTo>
                    <a:pt x="15205" y="12099"/>
                    <a:pt x="13889" y="9383"/>
                    <a:pt x="15359" y="6916"/>
                  </a:cubicBezTo>
                  <a:cubicBezTo>
                    <a:pt x="16047" y="5789"/>
                    <a:pt x="17316" y="4983"/>
                    <a:pt x="18645" y="4852"/>
                  </a:cubicBezTo>
                  <a:cubicBezTo>
                    <a:pt x="18655" y="4852"/>
                    <a:pt x="18666" y="4852"/>
                    <a:pt x="18676" y="4852"/>
                  </a:cubicBezTo>
                  <a:cubicBezTo>
                    <a:pt x="19280" y="4852"/>
                    <a:pt x="19804" y="5189"/>
                    <a:pt x="20329" y="5434"/>
                  </a:cubicBezTo>
                  <a:cubicBezTo>
                    <a:pt x="20426" y="5486"/>
                    <a:pt x="20523" y="5508"/>
                    <a:pt x="20620" y="5508"/>
                  </a:cubicBezTo>
                  <a:cubicBezTo>
                    <a:pt x="20940" y="5508"/>
                    <a:pt x="21257" y="5273"/>
                    <a:pt x="21539" y="5137"/>
                  </a:cubicBezTo>
                  <a:cubicBezTo>
                    <a:pt x="21930" y="4912"/>
                    <a:pt x="22333" y="4710"/>
                    <a:pt x="22760" y="4568"/>
                  </a:cubicBezTo>
                  <a:cubicBezTo>
                    <a:pt x="22929" y="4502"/>
                    <a:pt x="23099" y="4474"/>
                    <a:pt x="23266" y="4474"/>
                  </a:cubicBezTo>
                  <a:cubicBezTo>
                    <a:pt x="23735" y="4474"/>
                    <a:pt x="24191" y="4697"/>
                    <a:pt x="24575" y="4959"/>
                  </a:cubicBezTo>
                  <a:cubicBezTo>
                    <a:pt x="26307" y="6240"/>
                    <a:pt x="26366" y="8636"/>
                    <a:pt x="27089" y="10486"/>
                  </a:cubicBezTo>
                  <a:cubicBezTo>
                    <a:pt x="27197" y="10822"/>
                    <a:pt x="27315" y="10932"/>
                    <a:pt x="27450" y="10932"/>
                  </a:cubicBezTo>
                  <a:cubicBezTo>
                    <a:pt x="27688" y="10932"/>
                    <a:pt x="27976" y="10590"/>
                    <a:pt x="28347" y="10522"/>
                  </a:cubicBezTo>
                  <a:cubicBezTo>
                    <a:pt x="28892" y="10284"/>
                    <a:pt x="27860" y="7414"/>
                    <a:pt x="27671" y="6892"/>
                  </a:cubicBezTo>
                  <a:cubicBezTo>
                    <a:pt x="27184" y="5730"/>
                    <a:pt x="26651" y="4568"/>
                    <a:pt x="25939" y="3536"/>
                  </a:cubicBezTo>
                  <a:cubicBezTo>
                    <a:pt x="25334" y="2789"/>
                    <a:pt x="24587" y="2160"/>
                    <a:pt x="23792" y="1626"/>
                  </a:cubicBezTo>
                  <a:cubicBezTo>
                    <a:pt x="22464" y="784"/>
                    <a:pt x="20946" y="251"/>
                    <a:pt x="19380" y="49"/>
                  </a:cubicBezTo>
                  <a:cubicBezTo>
                    <a:pt x="19189" y="15"/>
                    <a:pt x="18998" y="0"/>
                    <a:pt x="18808"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9" name="Google Shape;2852;p72">
              <a:extLst>
                <a:ext uri="{FF2B5EF4-FFF2-40B4-BE49-F238E27FC236}">
                  <a16:creationId xmlns:a16="http://schemas.microsoft.com/office/drawing/2014/main" id="{EE64B6CD-B54F-4651-8904-42B22BEE6516}"/>
                </a:ext>
              </a:extLst>
            </p:cNvPr>
            <p:cNvSpPr/>
            <p:nvPr/>
          </p:nvSpPr>
          <p:spPr>
            <a:xfrm>
              <a:off x="3922800" y="2827300"/>
              <a:ext cx="9225" cy="54825"/>
            </a:xfrm>
            <a:custGeom>
              <a:avLst/>
              <a:gdLst/>
              <a:ahLst/>
              <a:cxnLst/>
              <a:rect l="l" t="t" r="r" b="b"/>
              <a:pathLst>
                <a:path w="369" h="2193" extrusionOk="0">
                  <a:moveTo>
                    <a:pt x="198" y="0"/>
                  </a:moveTo>
                  <a:cubicBezTo>
                    <a:pt x="188" y="0"/>
                    <a:pt x="177" y="3"/>
                    <a:pt x="167" y="10"/>
                  </a:cubicBezTo>
                  <a:cubicBezTo>
                    <a:pt x="131" y="34"/>
                    <a:pt x="119" y="81"/>
                    <a:pt x="119" y="117"/>
                  </a:cubicBezTo>
                  <a:cubicBezTo>
                    <a:pt x="119" y="212"/>
                    <a:pt x="131" y="295"/>
                    <a:pt x="131" y="390"/>
                  </a:cubicBezTo>
                  <a:cubicBezTo>
                    <a:pt x="131" y="662"/>
                    <a:pt x="119" y="935"/>
                    <a:pt x="96" y="1208"/>
                  </a:cubicBezTo>
                  <a:cubicBezTo>
                    <a:pt x="72" y="1493"/>
                    <a:pt x="36" y="1777"/>
                    <a:pt x="1" y="2062"/>
                  </a:cubicBezTo>
                  <a:cubicBezTo>
                    <a:pt x="1" y="2121"/>
                    <a:pt x="36" y="2181"/>
                    <a:pt x="96" y="2192"/>
                  </a:cubicBezTo>
                  <a:cubicBezTo>
                    <a:pt x="155" y="2192"/>
                    <a:pt x="214" y="2157"/>
                    <a:pt x="226" y="2098"/>
                  </a:cubicBezTo>
                  <a:cubicBezTo>
                    <a:pt x="238" y="1979"/>
                    <a:pt x="262" y="1860"/>
                    <a:pt x="274" y="1742"/>
                  </a:cubicBezTo>
                  <a:cubicBezTo>
                    <a:pt x="333" y="1208"/>
                    <a:pt x="369" y="651"/>
                    <a:pt x="286" y="117"/>
                  </a:cubicBezTo>
                  <a:cubicBezTo>
                    <a:pt x="297" y="93"/>
                    <a:pt x="297" y="46"/>
                    <a:pt x="262" y="34"/>
                  </a:cubicBezTo>
                  <a:cubicBezTo>
                    <a:pt x="245" y="17"/>
                    <a:pt x="222" y="0"/>
                    <a:pt x="198"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0" name="Google Shape;2853;p72">
              <a:extLst>
                <a:ext uri="{FF2B5EF4-FFF2-40B4-BE49-F238E27FC236}">
                  <a16:creationId xmlns:a16="http://schemas.microsoft.com/office/drawing/2014/main" id="{FC1B0555-0E22-DE2D-4D4A-4ED154061711}"/>
                </a:ext>
              </a:extLst>
            </p:cNvPr>
            <p:cNvSpPr/>
            <p:nvPr/>
          </p:nvSpPr>
          <p:spPr>
            <a:xfrm>
              <a:off x="3920375" y="2826000"/>
              <a:ext cx="13725" cy="43375"/>
            </a:xfrm>
            <a:custGeom>
              <a:avLst/>
              <a:gdLst/>
              <a:ahLst/>
              <a:cxnLst/>
              <a:rect l="l" t="t" r="r" b="b"/>
              <a:pathLst>
                <a:path w="549" h="1735" extrusionOk="0">
                  <a:moveTo>
                    <a:pt x="140" y="1"/>
                  </a:moveTo>
                  <a:cubicBezTo>
                    <a:pt x="69" y="1"/>
                    <a:pt x="1" y="69"/>
                    <a:pt x="39" y="145"/>
                  </a:cubicBezTo>
                  <a:cubicBezTo>
                    <a:pt x="122" y="311"/>
                    <a:pt x="133" y="513"/>
                    <a:pt x="157" y="703"/>
                  </a:cubicBezTo>
                  <a:cubicBezTo>
                    <a:pt x="157" y="928"/>
                    <a:pt x="169" y="1165"/>
                    <a:pt x="181" y="1402"/>
                  </a:cubicBezTo>
                  <a:cubicBezTo>
                    <a:pt x="181" y="1450"/>
                    <a:pt x="181" y="1497"/>
                    <a:pt x="181" y="1545"/>
                  </a:cubicBezTo>
                  <a:cubicBezTo>
                    <a:pt x="181" y="1651"/>
                    <a:pt x="264" y="1723"/>
                    <a:pt x="359" y="1734"/>
                  </a:cubicBezTo>
                  <a:cubicBezTo>
                    <a:pt x="454" y="1734"/>
                    <a:pt x="537" y="1651"/>
                    <a:pt x="537" y="1557"/>
                  </a:cubicBezTo>
                  <a:cubicBezTo>
                    <a:pt x="549" y="1177"/>
                    <a:pt x="549" y="774"/>
                    <a:pt x="442" y="406"/>
                  </a:cubicBezTo>
                  <a:cubicBezTo>
                    <a:pt x="394" y="264"/>
                    <a:pt x="335" y="98"/>
                    <a:pt x="193" y="15"/>
                  </a:cubicBezTo>
                  <a:cubicBezTo>
                    <a:pt x="176" y="5"/>
                    <a:pt x="158" y="1"/>
                    <a:pt x="140"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1" name="Google Shape;2854;p72">
              <a:extLst>
                <a:ext uri="{FF2B5EF4-FFF2-40B4-BE49-F238E27FC236}">
                  <a16:creationId xmlns:a16="http://schemas.microsoft.com/office/drawing/2014/main" id="{47F26F59-FF73-6038-9DF3-C45C88D894BE}"/>
                </a:ext>
              </a:extLst>
            </p:cNvPr>
            <p:cNvSpPr/>
            <p:nvPr/>
          </p:nvSpPr>
          <p:spPr>
            <a:xfrm>
              <a:off x="3886625" y="2822775"/>
              <a:ext cx="55775" cy="124225"/>
            </a:xfrm>
            <a:custGeom>
              <a:avLst/>
              <a:gdLst/>
              <a:ahLst/>
              <a:cxnLst/>
              <a:rect l="l" t="t" r="r" b="b"/>
              <a:pathLst>
                <a:path w="2231" h="4969" extrusionOk="0">
                  <a:moveTo>
                    <a:pt x="1505" y="0"/>
                  </a:moveTo>
                  <a:cubicBezTo>
                    <a:pt x="1461" y="0"/>
                    <a:pt x="1420" y="17"/>
                    <a:pt x="1389" y="61"/>
                  </a:cubicBezTo>
                  <a:cubicBezTo>
                    <a:pt x="1329" y="156"/>
                    <a:pt x="1460" y="227"/>
                    <a:pt x="1472" y="322"/>
                  </a:cubicBezTo>
                  <a:cubicBezTo>
                    <a:pt x="1733" y="1389"/>
                    <a:pt x="1365" y="2504"/>
                    <a:pt x="890" y="3441"/>
                  </a:cubicBezTo>
                  <a:cubicBezTo>
                    <a:pt x="606" y="3856"/>
                    <a:pt x="321" y="4271"/>
                    <a:pt x="48" y="4698"/>
                  </a:cubicBezTo>
                  <a:cubicBezTo>
                    <a:pt x="1" y="4781"/>
                    <a:pt x="37" y="4900"/>
                    <a:pt x="108" y="4947"/>
                  </a:cubicBezTo>
                  <a:cubicBezTo>
                    <a:pt x="138" y="4962"/>
                    <a:pt x="168" y="4969"/>
                    <a:pt x="197" y="4969"/>
                  </a:cubicBezTo>
                  <a:cubicBezTo>
                    <a:pt x="282" y="4969"/>
                    <a:pt x="357" y="4911"/>
                    <a:pt x="392" y="4840"/>
                  </a:cubicBezTo>
                  <a:cubicBezTo>
                    <a:pt x="558" y="4603"/>
                    <a:pt x="736" y="4366"/>
                    <a:pt x="914" y="4141"/>
                  </a:cubicBezTo>
                  <a:cubicBezTo>
                    <a:pt x="1424" y="3559"/>
                    <a:pt x="1661" y="2824"/>
                    <a:pt x="1887" y="2089"/>
                  </a:cubicBezTo>
                  <a:cubicBezTo>
                    <a:pt x="2112" y="1460"/>
                    <a:pt x="2231" y="677"/>
                    <a:pt x="1744" y="132"/>
                  </a:cubicBezTo>
                  <a:cubicBezTo>
                    <a:pt x="1689" y="69"/>
                    <a:pt x="1592" y="0"/>
                    <a:pt x="1505"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2" name="Google Shape;2855;p72">
              <a:extLst>
                <a:ext uri="{FF2B5EF4-FFF2-40B4-BE49-F238E27FC236}">
                  <a16:creationId xmlns:a16="http://schemas.microsoft.com/office/drawing/2014/main" id="{381BF9C1-FBC4-B424-64F1-D6A497FBB230}"/>
                </a:ext>
              </a:extLst>
            </p:cNvPr>
            <p:cNvSpPr/>
            <p:nvPr/>
          </p:nvSpPr>
          <p:spPr>
            <a:xfrm>
              <a:off x="3807175" y="2701950"/>
              <a:ext cx="134350" cy="320450"/>
            </a:xfrm>
            <a:custGeom>
              <a:avLst/>
              <a:gdLst/>
              <a:ahLst/>
              <a:cxnLst/>
              <a:rect l="l" t="t" r="r" b="b"/>
              <a:pathLst>
                <a:path w="5374" h="12818" extrusionOk="0">
                  <a:moveTo>
                    <a:pt x="2446" y="1"/>
                  </a:moveTo>
                  <a:cubicBezTo>
                    <a:pt x="2389" y="1"/>
                    <a:pt x="2326" y="14"/>
                    <a:pt x="2278" y="19"/>
                  </a:cubicBezTo>
                  <a:cubicBezTo>
                    <a:pt x="1768" y="126"/>
                    <a:pt x="1281" y="375"/>
                    <a:pt x="866" y="683"/>
                  </a:cubicBezTo>
                  <a:cubicBezTo>
                    <a:pt x="119" y="1300"/>
                    <a:pt x="0" y="2296"/>
                    <a:pt x="273" y="3174"/>
                  </a:cubicBezTo>
                  <a:cubicBezTo>
                    <a:pt x="613" y="4507"/>
                    <a:pt x="2136" y="5320"/>
                    <a:pt x="3527" y="5320"/>
                  </a:cubicBezTo>
                  <a:cubicBezTo>
                    <a:pt x="3931" y="5320"/>
                    <a:pt x="4324" y="5251"/>
                    <a:pt x="4673" y="5107"/>
                  </a:cubicBezTo>
                  <a:lnTo>
                    <a:pt x="4673" y="5107"/>
                  </a:lnTo>
                  <a:cubicBezTo>
                    <a:pt x="5124" y="6590"/>
                    <a:pt x="4294" y="8060"/>
                    <a:pt x="3547" y="9318"/>
                  </a:cubicBezTo>
                  <a:cubicBezTo>
                    <a:pt x="3120" y="9946"/>
                    <a:pt x="2788" y="10634"/>
                    <a:pt x="2681" y="11393"/>
                  </a:cubicBezTo>
                  <a:cubicBezTo>
                    <a:pt x="2610" y="11796"/>
                    <a:pt x="2598" y="12212"/>
                    <a:pt x="2574" y="12627"/>
                  </a:cubicBezTo>
                  <a:cubicBezTo>
                    <a:pt x="2574" y="12722"/>
                    <a:pt x="2657" y="12816"/>
                    <a:pt x="2764" y="12816"/>
                  </a:cubicBezTo>
                  <a:cubicBezTo>
                    <a:pt x="2769" y="12817"/>
                    <a:pt x="2775" y="12817"/>
                    <a:pt x="2780" y="12817"/>
                  </a:cubicBezTo>
                  <a:cubicBezTo>
                    <a:pt x="2900" y="12817"/>
                    <a:pt x="2965" y="12693"/>
                    <a:pt x="2965" y="12579"/>
                  </a:cubicBezTo>
                  <a:cubicBezTo>
                    <a:pt x="2977" y="12401"/>
                    <a:pt x="3001" y="12188"/>
                    <a:pt x="3025" y="11986"/>
                  </a:cubicBezTo>
                  <a:cubicBezTo>
                    <a:pt x="3072" y="11488"/>
                    <a:pt x="3179" y="10990"/>
                    <a:pt x="3369" y="10515"/>
                  </a:cubicBezTo>
                  <a:cubicBezTo>
                    <a:pt x="4068" y="9152"/>
                    <a:pt x="5112" y="7894"/>
                    <a:pt x="5302" y="6329"/>
                  </a:cubicBezTo>
                  <a:cubicBezTo>
                    <a:pt x="5338" y="5771"/>
                    <a:pt x="5373" y="5024"/>
                    <a:pt x="4934" y="4621"/>
                  </a:cubicBezTo>
                  <a:cubicBezTo>
                    <a:pt x="4882" y="4589"/>
                    <a:pt x="4825" y="4579"/>
                    <a:pt x="4766" y="4579"/>
                  </a:cubicBezTo>
                  <a:cubicBezTo>
                    <a:pt x="4692" y="4579"/>
                    <a:pt x="4616" y="4596"/>
                    <a:pt x="4543" y="4609"/>
                  </a:cubicBezTo>
                  <a:cubicBezTo>
                    <a:pt x="4294" y="4633"/>
                    <a:pt x="4033" y="4680"/>
                    <a:pt x="3772" y="4692"/>
                  </a:cubicBezTo>
                  <a:cubicBezTo>
                    <a:pt x="3727" y="4694"/>
                    <a:pt x="3683" y="4695"/>
                    <a:pt x="3639" y="4695"/>
                  </a:cubicBezTo>
                  <a:cubicBezTo>
                    <a:pt x="2869" y="4695"/>
                    <a:pt x="2134" y="4407"/>
                    <a:pt x="1495" y="3980"/>
                  </a:cubicBezTo>
                  <a:cubicBezTo>
                    <a:pt x="665" y="3399"/>
                    <a:pt x="202" y="2189"/>
                    <a:pt x="759" y="1276"/>
                  </a:cubicBezTo>
                  <a:cubicBezTo>
                    <a:pt x="1080" y="731"/>
                    <a:pt x="1862" y="280"/>
                    <a:pt x="2467" y="209"/>
                  </a:cubicBezTo>
                  <a:cubicBezTo>
                    <a:pt x="2538" y="209"/>
                    <a:pt x="2586" y="149"/>
                    <a:pt x="2586" y="90"/>
                  </a:cubicBezTo>
                  <a:cubicBezTo>
                    <a:pt x="2573" y="19"/>
                    <a:pt x="2514" y="1"/>
                    <a:pt x="2446"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3" name="Google Shape;2856;p72">
              <a:extLst>
                <a:ext uri="{FF2B5EF4-FFF2-40B4-BE49-F238E27FC236}">
                  <a16:creationId xmlns:a16="http://schemas.microsoft.com/office/drawing/2014/main" id="{B55B3BAC-AA63-AFBC-A6F9-51FEEB6FD600}"/>
                </a:ext>
              </a:extLst>
            </p:cNvPr>
            <p:cNvSpPr/>
            <p:nvPr/>
          </p:nvSpPr>
          <p:spPr>
            <a:xfrm>
              <a:off x="4025475" y="2389850"/>
              <a:ext cx="111275" cy="110775"/>
            </a:xfrm>
            <a:custGeom>
              <a:avLst/>
              <a:gdLst/>
              <a:ahLst/>
              <a:cxnLst/>
              <a:rect l="l" t="t" r="r" b="b"/>
              <a:pathLst>
                <a:path w="4451" h="4431" extrusionOk="0">
                  <a:moveTo>
                    <a:pt x="139" y="1"/>
                  </a:moveTo>
                  <a:cubicBezTo>
                    <a:pt x="56" y="1"/>
                    <a:pt x="1" y="118"/>
                    <a:pt x="81" y="168"/>
                  </a:cubicBezTo>
                  <a:cubicBezTo>
                    <a:pt x="484" y="429"/>
                    <a:pt x="875" y="726"/>
                    <a:pt x="1267" y="1010"/>
                  </a:cubicBezTo>
                  <a:cubicBezTo>
                    <a:pt x="1765" y="1390"/>
                    <a:pt x="2192" y="1852"/>
                    <a:pt x="2619" y="2315"/>
                  </a:cubicBezTo>
                  <a:cubicBezTo>
                    <a:pt x="3212" y="2955"/>
                    <a:pt x="3757" y="3643"/>
                    <a:pt x="4208" y="4379"/>
                  </a:cubicBezTo>
                  <a:cubicBezTo>
                    <a:pt x="4234" y="4415"/>
                    <a:pt x="4268" y="4430"/>
                    <a:pt x="4302" y="4430"/>
                  </a:cubicBezTo>
                  <a:cubicBezTo>
                    <a:pt x="4378" y="4430"/>
                    <a:pt x="4451" y="4354"/>
                    <a:pt x="4410" y="4272"/>
                  </a:cubicBezTo>
                  <a:cubicBezTo>
                    <a:pt x="4350" y="4177"/>
                    <a:pt x="4303" y="4094"/>
                    <a:pt x="4255" y="4011"/>
                  </a:cubicBezTo>
                  <a:cubicBezTo>
                    <a:pt x="3710" y="3157"/>
                    <a:pt x="3022" y="2410"/>
                    <a:pt x="2322" y="1686"/>
                  </a:cubicBezTo>
                  <a:cubicBezTo>
                    <a:pt x="1694" y="1034"/>
                    <a:pt x="923" y="524"/>
                    <a:pt x="187" y="14"/>
                  </a:cubicBezTo>
                  <a:cubicBezTo>
                    <a:pt x="171" y="5"/>
                    <a:pt x="154" y="1"/>
                    <a:pt x="139"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4" name="Google Shape;2857;p72">
              <a:extLst>
                <a:ext uri="{FF2B5EF4-FFF2-40B4-BE49-F238E27FC236}">
                  <a16:creationId xmlns:a16="http://schemas.microsoft.com/office/drawing/2014/main" id="{7895BF7F-64CB-D5F1-97BF-DAE27DE0157D}"/>
                </a:ext>
              </a:extLst>
            </p:cNvPr>
            <p:cNvSpPr/>
            <p:nvPr/>
          </p:nvSpPr>
          <p:spPr>
            <a:xfrm>
              <a:off x="3984475" y="2411575"/>
              <a:ext cx="94625" cy="20750"/>
            </a:xfrm>
            <a:custGeom>
              <a:avLst/>
              <a:gdLst/>
              <a:ahLst/>
              <a:cxnLst/>
              <a:rect l="l" t="t" r="r" b="b"/>
              <a:pathLst>
                <a:path w="3785" h="830" extrusionOk="0">
                  <a:moveTo>
                    <a:pt x="1123" y="1"/>
                  </a:moveTo>
                  <a:cubicBezTo>
                    <a:pt x="793" y="1"/>
                    <a:pt x="461" y="17"/>
                    <a:pt x="131" y="35"/>
                  </a:cubicBezTo>
                  <a:cubicBezTo>
                    <a:pt x="60" y="35"/>
                    <a:pt x="1" y="106"/>
                    <a:pt x="1" y="189"/>
                  </a:cubicBezTo>
                  <a:cubicBezTo>
                    <a:pt x="12" y="254"/>
                    <a:pt x="62" y="309"/>
                    <a:pt x="134" y="309"/>
                  </a:cubicBezTo>
                  <a:cubicBezTo>
                    <a:pt x="141" y="309"/>
                    <a:pt x="148" y="308"/>
                    <a:pt x="155" y="307"/>
                  </a:cubicBezTo>
                  <a:cubicBezTo>
                    <a:pt x="250" y="307"/>
                    <a:pt x="345" y="307"/>
                    <a:pt x="452" y="295"/>
                  </a:cubicBezTo>
                  <a:lnTo>
                    <a:pt x="1211" y="295"/>
                  </a:lnTo>
                  <a:cubicBezTo>
                    <a:pt x="2029" y="307"/>
                    <a:pt x="2895" y="402"/>
                    <a:pt x="3618" y="805"/>
                  </a:cubicBezTo>
                  <a:cubicBezTo>
                    <a:pt x="3635" y="822"/>
                    <a:pt x="3656" y="830"/>
                    <a:pt x="3679" y="830"/>
                  </a:cubicBezTo>
                  <a:cubicBezTo>
                    <a:pt x="3721" y="830"/>
                    <a:pt x="3765" y="801"/>
                    <a:pt x="3772" y="746"/>
                  </a:cubicBezTo>
                  <a:cubicBezTo>
                    <a:pt x="3784" y="711"/>
                    <a:pt x="3749" y="663"/>
                    <a:pt x="3725" y="639"/>
                  </a:cubicBezTo>
                  <a:cubicBezTo>
                    <a:pt x="3618" y="545"/>
                    <a:pt x="3500" y="497"/>
                    <a:pt x="3381" y="438"/>
                  </a:cubicBezTo>
                  <a:cubicBezTo>
                    <a:pt x="3179" y="343"/>
                    <a:pt x="2966" y="260"/>
                    <a:pt x="2752" y="201"/>
                  </a:cubicBezTo>
                  <a:cubicBezTo>
                    <a:pt x="2219" y="45"/>
                    <a:pt x="1673" y="1"/>
                    <a:pt x="1123"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5" name="Google Shape;2858;p72">
              <a:extLst>
                <a:ext uri="{FF2B5EF4-FFF2-40B4-BE49-F238E27FC236}">
                  <a16:creationId xmlns:a16="http://schemas.microsoft.com/office/drawing/2014/main" id="{BEF9DD9D-0F0D-2303-8CE8-32EEF55F9DD2}"/>
                </a:ext>
              </a:extLst>
            </p:cNvPr>
            <p:cNvSpPr/>
            <p:nvPr/>
          </p:nvSpPr>
          <p:spPr>
            <a:xfrm>
              <a:off x="4019450" y="2437300"/>
              <a:ext cx="73800" cy="10500"/>
            </a:xfrm>
            <a:custGeom>
              <a:avLst/>
              <a:gdLst/>
              <a:ahLst/>
              <a:cxnLst/>
              <a:rect l="l" t="t" r="r" b="b"/>
              <a:pathLst>
                <a:path w="2952" h="420" extrusionOk="0">
                  <a:moveTo>
                    <a:pt x="1708" y="1"/>
                  </a:moveTo>
                  <a:cubicBezTo>
                    <a:pt x="1063" y="1"/>
                    <a:pt x="1" y="68"/>
                    <a:pt x="96" y="251"/>
                  </a:cubicBezTo>
                  <a:cubicBezTo>
                    <a:pt x="105" y="334"/>
                    <a:pt x="188" y="360"/>
                    <a:pt x="300" y="360"/>
                  </a:cubicBezTo>
                  <a:cubicBezTo>
                    <a:pt x="490" y="360"/>
                    <a:pt x="763" y="285"/>
                    <a:pt x="896" y="285"/>
                  </a:cubicBezTo>
                  <a:cubicBezTo>
                    <a:pt x="907" y="285"/>
                    <a:pt x="917" y="285"/>
                    <a:pt x="926" y="286"/>
                  </a:cubicBezTo>
                  <a:cubicBezTo>
                    <a:pt x="1216" y="259"/>
                    <a:pt x="1510" y="228"/>
                    <a:pt x="1802" y="228"/>
                  </a:cubicBezTo>
                  <a:cubicBezTo>
                    <a:pt x="2133" y="228"/>
                    <a:pt x="2462" y="267"/>
                    <a:pt x="2777" y="393"/>
                  </a:cubicBezTo>
                  <a:cubicBezTo>
                    <a:pt x="2795" y="411"/>
                    <a:pt x="2818" y="419"/>
                    <a:pt x="2842" y="419"/>
                  </a:cubicBezTo>
                  <a:cubicBezTo>
                    <a:pt x="2896" y="419"/>
                    <a:pt x="2951" y="376"/>
                    <a:pt x="2943" y="310"/>
                  </a:cubicBezTo>
                  <a:cubicBezTo>
                    <a:pt x="2800" y="85"/>
                    <a:pt x="2421" y="97"/>
                    <a:pt x="2172" y="26"/>
                  </a:cubicBezTo>
                  <a:cubicBezTo>
                    <a:pt x="2124" y="10"/>
                    <a:pt x="1944" y="1"/>
                    <a:pt x="1708"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 name="Google Shape;2859;p72">
              <a:extLst>
                <a:ext uri="{FF2B5EF4-FFF2-40B4-BE49-F238E27FC236}">
                  <a16:creationId xmlns:a16="http://schemas.microsoft.com/office/drawing/2014/main" id="{973F2D71-5166-8D47-3576-6174AF633A92}"/>
                </a:ext>
              </a:extLst>
            </p:cNvPr>
            <p:cNvSpPr/>
            <p:nvPr/>
          </p:nvSpPr>
          <p:spPr>
            <a:xfrm>
              <a:off x="4066475" y="2453875"/>
              <a:ext cx="39300" cy="5750"/>
            </a:xfrm>
            <a:custGeom>
              <a:avLst/>
              <a:gdLst/>
              <a:ahLst/>
              <a:cxnLst/>
              <a:rect l="l" t="t" r="r" b="b"/>
              <a:pathLst>
                <a:path w="1572" h="230" extrusionOk="0">
                  <a:moveTo>
                    <a:pt x="792" y="0"/>
                  </a:moveTo>
                  <a:cubicBezTo>
                    <a:pt x="424" y="0"/>
                    <a:pt x="0" y="20"/>
                    <a:pt x="30" y="145"/>
                  </a:cubicBezTo>
                  <a:cubicBezTo>
                    <a:pt x="22" y="210"/>
                    <a:pt x="134" y="230"/>
                    <a:pt x="297" y="230"/>
                  </a:cubicBezTo>
                  <a:cubicBezTo>
                    <a:pt x="538" y="230"/>
                    <a:pt x="889" y="187"/>
                    <a:pt x="1129" y="187"/>
                  </a:cubicBezTo>
                  <a:cubicBezTo>
                    <a:pt x="1231" y="187"/>
                    <a:pt x="1313" y="195"/>
                    <a:pt x="1358" y="216"/>
                  </a:cubicBezTo>
                  <a:cubicBezTo>
                    <a:pt x="1380" y="222"/>
                    <a:pt x="1399" y="225"/>
                    <a:pt x="1415" y="225"/>
                  </a:cubicBezTo>
                  <a:cubicBezTo>
                    <a:pt x="1571" y="225"/>
                    <a:pt x="1526" y="3"/>
                    <a:pt x="1303" y="3"/>
                  </a:cubicBezTo>
                  <a:cubicBezTo>
                    <a:pt x="1298" y="3"/>
                    <a:pt x="1292" y="3"/>
                    <a:pt x="1287" y="3"/>
                  </a:cubicBezTo>
                  <a:cubicBezTo>
                    <a:pt x="1271" y="4"/>
                    <a:pt x="1248" y="4"/>
                    <a:pt x="1220" y="4"/>
                  </a:cubicBezTo>
                  <a:cubicBezTo>
                    <a:pt x="1124" y="4"/>
                    <a:pt x="964" y="0"/>
                    <a:pt x="792"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7" name="Google Shape;2860;p72">
              <a:extLst>
                <a:ext uri="{FF2B5EF4-FFF2-40B4-BE49-F238E27FC236}">
                  <a16:creationId xmlns:a16="http://schemas.microsoft.com/office/drawing/2014/main" id="{5344C24B-A263-DEB6-914C-93BAAC330A3B}"/>
                </a:ext>
              </a:extLst>
            </p:cNvPr>
            <p:cNvSpPr/>
            <p:nvPr/>
          </p:nvSpPr>
          <p:spPr>
            <a:xfrm>
              <a:off x="4098400" y="2431875"/>
              <a:ext cx="40600" cy="28350"/>
            </a:xfrm>
            <a:custGeom>
              <a:avLst/>
              <a:gdLst/>
              <a:ahLst/>
              <a:cxnLst/>
              <a:rect l="l" t="t" r="r" b="b"/>
              <a:pathLst>
                <a:path w="1624" h="1134" extrusionOk="0">
                  <a:moveTo>
                    <a:pt x="1473" y="1"/>
                  </a:moveTo>
                  <a:cubicBezTo>
                    <a:pt x="1104" y="1"/>
                    <a:pt x="24" y="755"/>
                    <a:pt x="34" y="990"/>
                  </a:cubicBezTo>
                  <a:cubicBezTo>
                    <a:pt x="1" y="1056"/>
                    <a:pt x="71" y="1133"/>
                    <a:pt x="148" y="1133"/>
                  </a:cubicBezTo>
                  <a:cubicBezTo>
                    <a:pt x="154" y="1133"/>
                    <a:pt x="159" y="1133"/>
                    <a:pt x="164" y="1132"/>
                  </a:cubicBezTo>
                  <a:cubicBezTo>
                    <a:pt x="212" y="1120"/>
                    <a:pt x="247" y="1073"/>
                    <a:pt x="247" y="1025"/>
                  </a:cubicBezTo>
                  <a:cubicBezTo>
                    <a:pt x="318" y="930"/>
                    <a:pt x="413" y="847"/>
                    <a:pt x="496" y="776"/>
                  </a:cubicBezTo>
                  <a:cubicBezTo>
                    <a:pt x="722" y="610"/>
                    <a:pt x="923" y="492"/>
                    <a:pt x="1172" y="373"/>
                  </a:cubicBezTo>
                  <a:cubicBezTo>
                    <a:pt x="1303" y="278"/>
                    <a:pt x="1623" y="266"/>
                    <a:pt x="1588" y="65"/>
                  </a:cubicBezTo>
                  <a:cubicBezTo>
                    <a:pt x="1573" y="20"/>
                    <a:pt x="1532" y="1"/>
                    <a:pt x="1473"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8" name="Google Shape;2861;p72">
              <a:extLst>
                <a:ext uri="{FF2B5EF4-FFF2-40B4-BE49-F238E27FC236}">
                  <a16:creationId xmlns:a16="http://schemas.microsoft.com/office/drawing/2014/main" id="{F67B3F23-3793-16DD-A901-3E4FE8A15E09}"/>
                </a:ext>
              </a:extLst>
            </p:cNvPr>
            <p:cNvSpPr/>
            <p:nvPr/>
          </p:nvSpPr>
          <p:spPr>
            <a:xfrm>
              <a:off x="4083825" y="2423200"/>
              <a:ext cx="38800" cy="28125"/>
            </a:xfrm>
            <a:custGeom>
              <a:avLst/>
              <a:gdLst/>
              <a:ahLst/>
              <a:cxnLst/>
              <a:rect l="l" t="t" r="r" b="b"/>
              <a:pathLst>
                <a:path w="1552" h="1125" extrusionOk="0">
                  <a:moveTo>
                    <a:pt x="1357" y="1"/>
                  </a:moveTo>
                  <a:cubicBezTo>
                    <a:pt x="1338" y="1"/>
                    <a:pt x="1316" y="3"/>
                    <a:pt x="1293" y="8"/>
                  </a:cubicBezTo>
                  <a:cubicBezTo>
                    <a:pt x="1032" y="103"/>
                    <a:pt x="0" y="862"/>
                    <a:pt x="439" y="1123"/>
                  </a:cubicBezTo>
                  <a:cubicBezTo>
                    <a:pt x="445" y="1124"/>
                    <a:pt x="451" y="1125"/>
                    <a:pt x="457" y="1125"/>
                  </a:cubicBezTo>
                  <a:cubicBezTo>
                    <a:pt x="524" y="1125"/>
                    <a:pt x="593" y="1069"/>
                    <a:pt x="593" y="993"/>
                  </a:cubicBezTo>
                  <a:cubicBezTo>
                    <a:pt x="724" y="684"/>
                    <a:pt x="1032" y="495"/>
                    <a:pt x="1293" y="317"/>
                  </a:cubicBezTo>
                  <a:cubicBezTo>
                    <a:pt x="1530" y="252"/>
                    <a:pt x="1552" y="1"/>
                    <a:pt x="135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9" name="Google Shape;2862;p72">
              <a:extLst>
                <a:ext uri="{FF2B5EF4-FFF2-40B4-BE49-F238E27FC236}">
                  <a16:creationId xmlns:a16="http://schemas.microsoft.com/office/drawing/2014/main" id="{BD35E386-6859-FF6C-F2A3-564347176972}"/>
                </a:ext>
              </a:extLst>
            </p:cNvPr>
            <p:cNvSpPr/>
            <p:nvPr/>
          </p:nvSpPr>
          <p:spPr>
            <a:xfrm>
              <a:off x="4073150" y="2389300"/>
              <a:ext cx="47150" cy="39650"/>
            </a:xfrm>
            <a:custGeom>
              <a:avLst/>
              <a:gdLst/>
              <a:ahLst/>
              <a:cxnLst/>
              <a:rect l="l" t="t" r="r" b="b"/>
              <a:pathLst>
                <a:path w="1886" h="1586" extrusionOk="0">
                  <a:moveTo>
                    <a:pt x="1495" y="0"/>
                  </a:moveTo>
                  <a:lnTo>
                    <a:pt x="1495" y="0"/>
                  </a:lnTo>
                  <a:cubicBezTo>
                    <a:pt x="1174" y="166"/>
                    <a:pt x="0" y="1115"/>
                    <a:pt x="131" y="1507"/>
                  </a:cubicBezTo>
                  <a:cubicBezTo>
                    <a:pt x="140" y="1553"/>
                    <a:pt x="186" y="1585"/>
                    <a:pt x="234" y="1585"/>
                  </a:cubicBezTo>
                  <a:cubicBezTo>
                    <a:pt x="247" y="1585"/>
                    <a:pt x="260" y="1583"/>
                    <a:pt x="273" y="1578"/>
                  </a:cubicBezTo>
                  <a:cubicBezTo>
                    <a:pt x="368" y="1554"/>
                    <a:pt x="344" y="1447"/>
                    <a:pt x="392" y="1376"/>
                  </a:cubicBezTo>
                  <a:cubicBezTo>
                    <a:pt x="581" y="1080"/>
                    <a:pt x="890" y="866"/>
                    <a:pt x="1139" y="617"/>
                  </a:cubicBezTo>
                  <a:cubicBezTo>
                    <a:pt x="1257" y="463"/>
                    <a:pt x="1886" y="143"/>
                    <a:pt x="1495"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0" name="Google Shape;2863;p72">
              <a:extLst>
                <a:ext uri="{FF2B5EF4-FFF2-40B4-BE49-F238E27FC236}">
                  <a16:creationId xmlns:a16="http://schemas.microsoft.com/office/drawing/2014/main" id="{6AA78AAB-96D1-0AB8-4115-B81AA75DB6E7}"/>
                </a:ext>
              </a:extLst>
            </p:cNvPr>
            <p:cNvSpPr/>
            <p:nvPr/>
          </p:nvSpPr>
          <p:spPr>
            <a:xfrm>
              <a:off x="4109050" y="2465625"/>
              <a:ext cx="33375" cy="14325"/>
            </a:xfrm>
            <a:custGeom>
              <a:avLst/>
              <a:gdLst/>
              <a:ahLst/>
              <a:cxnLst/>
              <a:rect l="l" t="t" r="r" b="b"/>
              <a:pathLst>
                <a:path w="1335" h="573" extrusionOk="0">
                  <a:moveTo>
                    <a:pt x="1116" y="0"/>
                  </a:moveTo>
                  <a:cubicBezTo>
                    <a:pt x="761" y="0"/>
                    <a:pt x="1" y="349"/>
                    <a:pt x="272" y="553"/>
                  </a:cubicBezTo>
                  <a:cubicBezTo>
                    <a:pt x="297" y="566"/>
                    <a:pt x="320" y="572"/>
                    <a:pt x="341" y="572"/>
                  </a:cubicBezTo>
                  <a:cubicBezTo>
                    <a:pt x="451" y="572"/>
                    <a:pt x="520" y="419"/>
                    <a:pt x="640" y="399"/>
                  </a:cubicBezTo>
                  <a:cubicBezTo>
                    <a:pt x="829" y="292"/>
                    <a:pt x="1067" y="304"/>
                    <a:pt x="1256" y="197"/>
                  </a:cubicBezTo>
                  <a:cubicBezTo>
                    <a:pt x="1334" y="55"/>
                    <a:pt x="1257" y="0"/>
                    <a:pt x="1116"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1" name="Google Shape;2864;p72">
              <a:extLst>
                <a:ext uri="{FF2B5EF4-FFF2-40B4-BE49-F238E27FC236}">
                  <a16:creationId xmlns:a16="http://schemas.microsoft.com/office/drawing/2014/main" id="{10497DC6-C7DA-FA60-E18A-53E4A8487972}"/>
                </a:ext>
              </a:extLst>
            </p:cNvPr>
            <p:cNvSpPr/>
            <p:nvPr/>
          </p:nvSpPr>
          <p:spPr>
            <a:xfrm>
              <a:off x="3685900" y="2420300"/>
              <a:ext cx="211125" cy="367725"/>
            </a:xfrm>
            <a:custGeom>
              <a:avLst/>
              <a:gdLst/>
              <a:ahLst/>
              <a:cxnLst/>
              <a:rect l="l" t="t" r="r" b="b"/>
              <a:pathLst>
                <a:path w="8445" h="14709" extrusionOk="0">
                  <a:moveTo>
                    <a:pt x="8322" y="0"/>
                  </a:moveTo>
                  <a:cubicBezTo>
                    <a:pt x="8312" y="0"/>
                    <a:pt x="8302" y="2"/>
                    <a:pt x="8291" y="6"/>
                  </a:cubicBezTo>
                  <a:cubicBezTo>
                    <a:pt x="7698" y="279"/>
                    <a:pt x="7259" y="872"/>
                    <a:pt x="7069" y="1488"/>
                  </a:cubicBezTo>
                  <a:cubicBezTo>
                    <a:pt x="6796" y="2449"/>
                    <a:pt x="6725" y="3457"/>
                    <a:pt x="6749" y="4465"/>
                  </a:cubicBezTo>
                  <a:cubicBezTo>
                    <a:pt x="6749" y="4797"/>
                    <a:pt x="6761" y="5129"/>
                    <a:pt x="6678" y="5462"/>
                  </a:cubicBezTo>
                  <a:cubicBezTo>
                    <a:pt x="6559" y="5960"/>
                    <a:pt x="6215" y="6363"/>
                    <a:pt x="5824" y="6683"/>
                  </a:cubicBezTo>
                  <a:cubicBezTo>
                    <a:pt x="5266" y="7122"/>
                    <a:pt x="4614" y="7419"/>
                    <a:pt x="3938" y="7632"/>
                  </a:cubicBezTo>
                  <a:cubicBezTo>
                    <a:pt x="3001" y="7905"/>
                    <a:pt x="1981" y="8035"/>
                    <a:pt x="1092" y="8474"/>
                  </a:cubicBezTo>
                  <a:cubicBezTo>
                    <a:pt x="463" y="8771"/>
                    <a:pt x="0" y="9387"/>
                    <a:pt x="131" y="10111"/>
                  </a:cubicBezTo>
                  <a:cubicBezTo>
                    <a:pt x="190" y="10372"/>
                    <a:pt x="333" y="10621"/>
                    <a:pt x="499" y="10846"/>
                  </a:cubicBezTo>
                  <a:cubicBezTo>
                    <a:pt x="736" y="11178"/>
                    <a:pt x="1032" y="11451"/>
                    <a:pt x="1341" y="11724"/>
                  </a:cubicBezTo>
                  <a:cubicBezTo>
                    <a:pt x="1566" y="11925"/>
                    <a:pt x="1791" y="12151"/>
                    <a:pt x="1910" y="12435"/>
                  </a:cubicBezTo>
                  <a:cubicBezTo>
                    <a:pt x="2135" y="13005"/>
                    <a:pt x="2064" y="13527"/>
                    <a:pt x="1613" y="13954"/>
                  </a:cubicBezTo>
                  <a:cubicBezTo>
                    <a:pt x="1507" y="14060"/>
                    <a:pt x="1376" y="14167"/>
                    <a:pt x="1246" y="14274"/>
                  </a:cubicBezTo>
                  <a:cubicBezTo>
                    <a:pt x="1151" y="14357"/>
                    <a:pt x="1044" y="14428"/>
                    <a:pt x="937" y="14511"/>
                  </a:cubicBezTo>
                  <a:cubicBezTo>
                    <a:pt x="878" y="14535"/>
                    <a:pt x="866" y="14606"/>
                    <a:pt x="902" y="14653"/>
                  </a:cubicBezTo>
                  <a:cubicBezTo>
                    <a:pt x="924" y="14690"/>
                    <a:pt x="960" y="14709"/>
                    <a:pt x="996" y="14709"/>
                  </a:cubicBezTo>
                  <a:cubicBezTo>
                    <a:pt x="1017" y="14709"/>
                    <a:pt x="1038" y="14702"/>
                    <a:pt x="1056" y="14689"/>
                  </a:cubicBezTo>
                  <a:cubicBezTo>
                    <a:pt x="1186" y="14594"/>
                    <a:pt x="1317" y="14499"/>
                    <a:pt x="1447" y="14404"/>
                  </a:cubicBezTo>
                  <a:cubicBezTo>
                    <a:pt x="1756" y="14167"/>
                    <a:pt x="2064" y="13871"/>
                    <a:pt x="2195" y="13503"/>
                  </a:cubicBezTo>
                  <a:cubicBezTo>
                    <a:pt x="2325" y="13100"/>
                    <a:pt x="2278" y="12661"/>
                    <a:pt x="2123" y="12281"/>
                  </a:cubicBezTo>
                  <a:cubicBezTo>
                    <a:pt x="1851" y="11665"/>
                    <a:pt x="1234" y="11321"/>
                    <a:pt x="843" y="10787"/>
                  </a:cubicBezTo>
                  <a:cubicBezTo>
                    <a:pt x="593" y="10467"/>
                    <a:pt x="356" y="10063"/>
                    <a:pt x="475" y="9636"/>
                  </a:cubicBezTo>
                  <a:cubicBezTo>
                    <a:pt x="593" y="9115"/>
                    <a:pt x="1092" y="8818"/>
                    <a:pt x="1554" y="8616"/>
                  </a:cubicBezTo>
                  <a:cubicBezTo>
                    <a:pt x="2432" y="8261"/>
                    <a:pt x="3369" y="8130"/>
                    <a:pt x="4258" y="7822"/>
                  </a:cubicBezTo>
                  <a:cubicBezTo>
                    <a:pt x="5231" y="7454"/>
                    <a:pt x="6251" y="6897"/>
                    <a:pt x="6749" y="5924"/>
                  </a:cubicBezTo>
                  <a:cubicBezTo>
                    <a:pt x="7069" y="5260"/>
                    <a:pt x="6939" y="4501"/>
                    <a:pt x="6962" y="3789"/>
                  </a:cubicBezTo>
                  <a:cubicBezTo>
                    <a:pt x="6974" y="3078"/>
                    <a:pt x="7069" y="2366"/>
                    <a:pt x="7223" y="1678"/>
                  </a:cubicBezTo>
                  <a:cubicBezTo>
                    <a:pt x="7306" y="1346"/>
                    <a:pt x="7437" y="1038"/>
                    <a:pt x="7639" y="777"/>
                  </a:cubicBezTo>
                  <a:cubicBezTo>
                    <a:pt x="7828" y="539"/>
                    <a:pt x="8054" y="302"/>
                    <a:pt x="8338" y="172"/>
                  </a:cubicBezTo>
                  <a:cubicBezTo>
                    <a:pt x="8445" y="129"/>
                    <a:pt x="8408" y="0"/>
                    <a:pt x="8322"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2" name="Google Shape;2865;p72">
              <a:extLst>
                <a:ext uri="{FF2B5EF4-FFF2-40B4-BE49-F238E27FC236}">
                  <a16:creationId xmlns:a16="http://schemas.microsoft.com/office/drawing/2014/main" id="{F85BEA4B-B2E4-F79C-6096-55258962458C}"/>
                </a:ext>
              </a:extLst>
            </p:cNvPr>
            <p:cNvSpPr/>
            <p:nvPr/>
          </p:nvSpPr>
          <p:spPr>
            <a:xfrm>
              <a:off x="3661000" y="2511450"/>
              <a:ext cx="227150" cy="545725"/>
            </a:xfrm>
            <a:custGeom>
              <a:avLst/>
              <a:gdLst/>
              <a:ahLst/>
              <a:cxnLst/>
              <a:rect l="l" t="t" r="r" b="b"/>
              <a:pathLst>
                <a:path w="9086" h="21829" extrusionOk="0">
                  <a:moveTo>
                    <a:pt x="8931" y="1"/>
                  </a:moveTo>
                  <a:cubicBezTo>
                    <a:pt x="8718" y="1"/>
                    <a:pt x="8848" y="309"/>
                    <a:pt x="8812" y="452"/>
                  </a:cubicBezTo>
                  <a:cubicBezTo>
                    <a:pt x="8729" y="1412"/>
                    <a:pt x="8552" y="2432"/>
                    <a:pt x="7923" y="3203"/>
                  </a:cubicBezTo>
                  <a:cubicBezTo>
                    <a:pt x="7069" y="4188"/>
                    <a:pt x="5693" y="4437"/>
                    <a:pt x="4685" y="5219"/>
                  </a:cubicBezTo>
                  <a:cubicBezTo>
                    <a:pt x="3867" y="5836"/>
                    <a:pt x="3345" y="6904"/>
                    <a:pt x="3546" y="7936"/>
                  </a:cubicBezTo>
                  <a:cubicBezTo>
                    <a:pt x="3701" y="8861"/>
                    <a:pt x="4234" y="9679"/>
                    <a:pt x="4400" y="10604"/>
                  </a:cubicBezTo>
                  <a:cubicBezTo>
                    <a:pt x="4910" y="12395"/>
                    <a:pt x="2135" y="12099"/>
                    <a:pt x="2277" y="13712"/>
                  </a:cubicBezTo>
                  <a:cubicBezTo>
                    <a:pt x="2337" y="14921"/>
                    <a:pt x="3594" y="15787"/>
                    <a:pt x="3404" y="17056"/>
                  </a:cubicBezTo>
                  <a:cubicBezTo>
                    <a:pt x="3048" y="18527"/>
                    <a:pt x="1649" y="18313"/>
                    <a:pt x="759" y="19215"/>
                  </a:cubicBezTo>
                  <a:cubicBezTo>
                    <a:pt x="0" y="19998"/>
                    <a:pt x="380" y="21338"/>
                    <a:pt x="1305" y="21812"/>
                  </a:cubicBezTo>
                  <a:cubicBezTo>
                    <a:pt x="1323" y="21823"/>
                    <a:pt x="1345" y="21829"/>
                    <a:pt x="1367" y="21829"/>
                  </a:cubicBezTo>
                  <a:cubicBezTo>
                    <a:pt x="1417" y="21829"/>
                    <a:pt x="1470" y="21802"/>
                    <a:pt x="1495" y="21753"/>
                  </a:cubicBezTo>
                  <a:cubicBezTo>
                    <a:pt x="1578" y="21575"/>
                    <a:pt x="1317" y="21528"/>
                    <a:pt x="1234" y="21421"/>
                  </a:cubicBezTo>
                  <a:cubicBezTo>
                    <a:pt x="332" y="20733"/>
                    <a:pt x="522" y="19416"/>
                    <a:pt x="1554" y="18989"/>
                  </a:cubicBezTo>
                  <a:cubicBezTo>
                    <a:pt x="1969" y="18776"/>
                    <a:pt x="2420" y="18645"/>
                    <a:pt x="2823" y="18408"/>
                  </a:cubicBezTo>
                  <a:cubicBezTo>
                    <a:pt x="3274" y="18041"/>
                    <a:pt x="3677" y="17507"/>
                    <a:pt x="3712" y="16914"/>
                  </a:cubicBezTo>
                  <a:cubicBezTo>
                    <a:pt x="3807" y="15763"/>
                    <a:pt x="2811" y="14957"/>
                    <a:pt x="2598" y="13889"/>
                  </a:cubicBezTo>
                  <a:cubicBezTo>
                    <a:pt x="2265" y="12300"/>
                    <a:pt x="5041" y="12727"/>
                    <a:pt x="4768" y="10818"/>
                  </a:cubicBezTo>
                  <a:cubicBezTo>
                    <a:pt x="4661" y="9371"/>
                    <a:pt x="3357" y="7971"/>
                    <a:pt x="4092" y="6512"/>
                  </a:cubicBezTo>
                  <a:cubicBezTo>
                    <a:pt x="4851" y="4911"/>
                    <a:pt x="6986" y="4852"/>
                    <a:pt x="8065" y="3547"/>
                  </a:cubicBezTo>
                  <a:cubicBezTo>
                    <a:pt x="8694" y="2812"/>
                    <a:pt x="8884" y="1804"/>
                    <a:pt x="8978" y="855"/>
                  </a:cubicBezTo>
                  <a:cubicBezTo>
                    <a:pt x="8978" y="713"/>
                    <a:pt x="9085" y="36"/>
                    <a:pt x="8931"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3" name="Google Shape;2866;p72">
              <a:extLst>
                <a:ext uri="{FF2B5EF4-FFF2-40B4-BE49-F238E27FC236}">
                  <a16:creationId xmlns:a16="http://schemas.microsoft.com/office/drawing/2014/main" id="{C9EBD4B5-002E-F0F6-8C8B-7BE3B5F80276}"/>
                </a:ext>
              </a:extLst>
            </p:cNvPr>
            <p:cNvSpPr/>
            <p:nvPr/>
          </p:nvSpPr>
          <p:spPr>
            <a:xfrm>
              <a:off x="3752900" y="2837425"/>
              <a:ext cx="144300" cy="337475"/>
            </a:xfrm>
            <a:custGeom>
              <a:avLst/>
              <a:gdLst/>
              <a:ahLst/>
              <a:cxnLst/>
              <a:rect l="l" t="t" r="r" b="b"/>
              <a:pathLst>
                <a:path w="5772" h="13499" extrusionOk="0">
                  <a:moveTo>
                    <a:pt x="5582" y="1"/>
                  </a:moveTo>
                  <a:cubicBezTo>
                    <a:pt x="5514" y="1"/>
                    <a:pt x="5457" y="66"/>
                    <a:pt x="5504" y="186"/>
                  </a:cubicBezTo>
                  <a:cubicBezTo>
                    <a:pt x="5374" y="1289"/>
                    <a:pt x="4413" y="1977"/>
                    <a:pt x="3713" y="2724"/>
                  </a:cubicBezTo>
                  <a:cubicBezTo>
                    <a:pt x="3002" y="3472"/>
                    <a:pt x="2598" y="4634"/>
                    <a:pt x="3108" y="5583"/>
                  </a:cubicBezTo>
                  <a:cubicBezTo>
                    <a:pt x="3630" y="6626"/>
                    <a:pt x="4757" y="7421"/>
                    <a:pt x="4366" y="8738"/>
                  </a:cubicBezTo>
                  <a:cubicBezTo>
                    <a:pt x="3879" y="9936"/>
                    <a:pt x="2159" y="9354"/>
                    <a:pt x="1329" y="10173"/>
                  </a:cubicBezTo>
                  <a:cubicBezTo>
                    <a:pt x="511" y="10896"/>
                    <a:pt x="1151" y="11881"/>
                    <a:pt x="535" y="12675"/>
                  </a:cubicBezTo>
                  <a:cubicBezTo>
                    <a:pt x="487" y="12877"/>
                    <a:pt x="1" y="13292"/>
                    <a:pt x="191" y="13458"/>
                  </a:cubicBezTo>
                  <a:cubicBezTo>
                    <a:pt x="218" y="13486"/>
                    <a:pt x="247" y="13499"/>
                    <a:pt x="280" y="13499"/>
                  </a:cubicBezTo>
                  <a:cubicBezTo>
                    <a:pt x="559" y="13499"/>
                    <a:pt x="1009" y="12532"/>
                    <a:pt x="1116" y="12319"/>
                  </a:cubicBezTo>
                  <a:cubicBezTo>
                    <a:pt x="1329" y="11454"/>
                    <a:pt x="902" y="10529"/>
                    <a:pt x="2053" y="10149"/>
                  </a:cubicBezTo>
                  <a:cubicBezTo>
                    <a:pt x="3440" y="9793"/>
                    <a:pt x="4994" y="9864"/>
                    <a:pt x="4781" y="7931"/>
                  </a:cubicBezTo>
                  <a:cubicBezTo>
                    <a:pt x="4698" y="6662"/>
                    <a:pt x="3274" y="5986"/>
                    <a:pt x="3179" y="4729"/>
                  </a:cubicBezTo>
                  <a:cubicBezTo>
                    <a:pt x="3096" y="2831"/>
                    <a:pt x="5480" y="2131"/>
                    <a:pt x="5706" y="329"/>
                  </a:cubicBezTo>
                  <a:cubicBezTo>
                    <a:pt x="5772" y="104"/>
                    <a:pt x="5668" y="1"/>
                    <a:pt x="5582"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4" name="Google Shape;2867;p72">
              <a:extLst>
                <a:ext uri="{FF2B5EF4-FFF2-40B4-BE49-F238E27FC236}">
                  <a16:creationId xmlns:a16="http://schemas.microsoft.com/office/drawing/2014/main" id="{81E4B4CC-0C4A-4E5D-7EF0-171B09421277}"/>
                </a:ext>
              </a:extLst>
            </p:cNvPr>
            <p:cNvSpPr/>
            <p:nvPr/>
          </p:nvSpPr>
          <p:spPr>
            <a:xfrm>
              <a:off x="3767725" y="2830800"/>
              <a:ext cx="107675" cy="218050"/>
            </a:xfrm>
            <a:custGeom>
              <a:avLst/>
              <a:gdLst/>
              <a:ahLst/>
              <a:cxnLst/>
              <a:rect l="l" t="t" r="r" b="b"/>
              <a:pathLst>
                <a:path w="4307" h="8722" extrusionOk="0">
                  <a:moveTo>
                    <a:pt x="4057" y="1"/>
                  </a:moveTo>
                  <a:cubicBezTo>
                    <a:pt x="3986" y="1"/>
                    <a:pt x="3950" y="72"/>
                    <a:pt x="3962" y="143"/>
                  </a:cubicBezTo>
                  <a:cubicBezTo>
                    <a:pt x="3927" y="297"/>
                    <a:pt x="3856" y="451"/>
                    <a:pt x="3773" y="594"/>
                  </a:cubicBezTo>
                  <a:cubicBezTo>
                    <a:pt x="3037" y="1625"/>
                    <a:pt x="1697" y="1993"/>
                    <a:pt x="890" y="2954"/>
                  </a:cubicBezTo>
                  <a:cubicBezTo>
                    <a:pt x="238" y="3689"/>
                    <a:pt x="416" y="4591"/>
                    <a:pt x="985" y="5302"/>
                  </a:cubicBezTo>
                  <a:cubicBezTo>
                    <a:pt x="1377" y="5919"/>
                    <a:pt x="1792" y="6832"/>
                    <a:pt x="1294" y="7496"/>
                  </a:cubicBezTo>
                  <a:cubicBezTo>
                    <a:pt x="962" y="7840"/>
                    <a:pt x="558" y="8113"/>
                    <a:pt x="179" y="8398"/>
                  </a:cubicBezTo>
                  <a:cubicBezTo>
                    <a:pt x="84" y="8445"/>
                    <a:pt x="1" y="8552"/>
                    <a:pt x="60" y="8659"/>
                  </a:cubicBezTo>
                  <a:cubicBezTo>
                    <a:pt x="84" y="8703"/>
                    <a:pt x="121" y="8721"/>
                    <a:pt x="168" y="8721"/>
                  </a:cubicBezTo>
                  <a:cubicBezTo>
                    <a:pt x="425" y="8721"/>
                    <a:pt x="971" y="8156"/>
                    <a:pt x="1151" y="8066"/>
                  </a:cubicBezTo>
                  <a:cubicBezTo>
                    <a:pt x="1982" y="7556"/>
                    <a:pt x="1970" y="6476"/>
                    <a:pt x="1566" y="5694"/>
                  </a:cubicBezTo>
                  <a:cubicBezTo>
                    <a:pt x="1377" y="5243"/>
                    <a:pt x="1009" y="4875"/>
                    <a:pt x="831" y="4413"/>
                  </a:cubicBezTo>
                  <a:cubicBezTo>
                    <a:pt x="463" y="2895"/>
                    <a:pt x="2444" y="2278"/>
                    <a:pt x="3310" y="1424"/>
                  </a:cubicBezTo>
                  <a:cubicBezTo>
                    <a:pt x="3571" y="1187"/>
                    <a:pt x="3820" y="938"/>
                    <a:pt x="3986" y="629"/>
                  </a:cubicBezTo>
                  <a:cubicBezTo>
                    <a:pt x="4033" y="487"/>
                    <a:pt x="4306" y="48"/>
                    <a:pt x="405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5" name="Google Shape;2868;p72">
              <a:extLst>
                <a:ext uri="{FF2B5EF4-FFF2-40B4-BE49-F238E27FC236}">
                  <a16:creationId xmlns:a16="http://schemas.microsoft.com/office/drawing/2014/main" id="{7784B158-683C-BD83-75CE-43E41AF2BE7A}"/>
                </a:ext>
              </a:extLst>
            </p:cNvPr>
            <p:cNvSpPr/>
            <p:nvPr/>
          </p:nvSpPr>
          <p:spPr>
            <a:xfrm>
              <a:off x="3791150" y="2526175"/>
              <a:ext cx="137025" cy="233200"/>
            </a:xfrm>
            <a:custGeom>
              <a:avLst/>
              <a:gdLst/>
              <a:ahLst/>
              <a:cxnLst/>
              <a:rect l="l" t="t" r="r" b="b"/>
              <a:pathLst>
                <a:path w="5481" h="9328" extrusionOk="0">
                  <a:moveTo>
                    <a:pt x="5109" y="0"/>
                  </a:moveTo>
                  <a:cubicBezTo>
                    <a:pt x="5012" y="0"/>
                    <a:pt x="4943" y="97"/>
                    <a:pt x="5065" y="207"/>
                  </a:cubicBezTo>
                  <a:cubicBezTo>
                    <a:pt x="5255" y="1274"/>
                    <a:pt x="4555" y="2330"/>
                    <a:pt x="3820" y="3041"/>
                  </a:cubicBezTo>
                  <a:cubicBezTo>
                    <a:pt x="3251" y="3563"/>
                    <a:pt x="2527" y="3871"/>
                    <a:pt x="1922" y="4322"/>
                  </a:cubicBezTo>
                  <a:cubicBezTo>
                    <a:pt x="890" y="5093"/>
                    <a:pt x="1" y="6279"/>
                    <a:pt x="36" y="7619"/>
                  </a:cubicBezTo>
                  <a:cubicBezTo>
                    <a:pt x="72" y="8165"/>
                    <a:pt x="214" y="8687"/>
                    <a:pt x="333" y="9220"/>
                  </a:cubicBezTo>
                  <a:cubicBezTo>
                    <a:pt x="352" y="9295"/>
                    <a:pt x="409" y="9328"/>
                    <a:pt x="469" y="9328"/>
                  </a:cubicBezTo>
                  <a:cubicBezTo>
                    <a:pt x="559" y="9328"/>
                    <a:pt x="653" y="9252"/>
                    <a:pt x="618" y="9137"/>
                  </a:cubicBezTo>
                  <a:cubicBezTo>
                    <a:pt x="511" y="8568"/>
                    <a:pt x="357" y="7987"/>
                    <a:pt x="369" y="7394"/>
                  </a:cubicBezTo>
                  <a:cubicBezTo>
                    <a:pt x="440" y="6635"/>
                    <a:pt x="819" y="5935"/>
                    <a:pt x="1317" y="5366"/>
                  </a:cubicBezTo>
                  <a:cubicBezTo>
                    <a:pt x="2207" y="4275"/>
                    <a:pt x="3713" y="3895"/>
                    <a:pt x="4532" y="2721"/>
                  </a:cubicBezTo>
                  <a:cubicBezTo>
                    <a:pt x="5053" y="2021"/>
                    <a:pt x="5480" y="1084"/>
                    <a:pt x="5302" y="195"/>
                  </a:cubicBezTo>
                  <a:cubicBezTo>
                    <a:pt x="5267" y="53"/>
                    <a:pt x="5180" y="0"/>
                    <a:pt x="5109"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6" name="Google Shape;2869;p72">
              <a:extLst>
                <a:ext uri="{FF2B5EF4-FFF2-40B4-BE49-F238E27FC236}">
                  <a16:creationId xmlns:a16="http://schemas.microsoft.com/office/drawing/2014/main" id="{295E2F74-0D9E-6C4B-26ED-98518CE86BA9}"/>
                </a:ext>
              </a:extLst>
            </p:cNvPr>
            <p:cNvSpPr/>
            <p:nvPr/>
          </p:nvSpPr>
          <p:spPr>
            <a:xfrm>
              <a:off x="3766850" y="2792550"/>
              <a:ext cx="40050" cy="42350"/>
            </a:xfrm>
            <a:custGeom>
              <a:avLst/>
              <a:gdLst/>
              <a:ahLst/>
              <a:cxnLst/>
              <a:rect l="l" t="t" r="r" b="b"/>
              <a:pathLst>
                <a:path w="1602" h="1694" extrusionOk="0">
                  <a:moveTo>
                    <a:pt x="1388" y="1"/>
                  </a:moveTo>
                  <a:cubicBezTo>
                    <a:pt x="1317" y="1"/>
                    <a:pt x="1246" y="60"/>
                    <a:pt x="1246" y="143"/>
                  </a:cubicBezTo>
                  <a:cubicBezTo>
                    <a:pt x="1293" y="926"/>
                    <a:pt x="0" y="1329"/>
                    <a:pt x="226" y="1637"/>
                  </a:cubicBezTo>
                  <a:cubicBezTo>
                    <a:pt x="265" y="1677"/>
                    <a:pt x="306" y="1693"/>
                    <a:pt x="346" y="1693"/>
                  </a:cubicBezTo>
                  <a:cubicBezTo>
                    <a:pt x="487" y="1693"/>
                    <a:pt x="628" y="1500"/>
                    <a:pt x="748" y="1436"/>
                  </a:cubicBezTo>
                  <a:cubicBezTo>
                    <a:pt x="1044" y="1187"/>
                    <a:pt x="1376" y="926"/>
                    <a:pt x="1459" y="534"/>
                  </a:cubicBezTo>
                  <a:cubicBezTo>
                    <a:pt x="1471" y="368"/>
                    <a:pt x="1601" y="72"/>
                    <a:pt x="1388"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7" name="Google Shape;2870;p72">
              <a:extLst>
                <a:ext uri="{FF2B5EF4-FFF2-40B4-BE49-F238E27FC236}">
                  <a16:creationId xmlns:a16="http://schemas.microsoft.com/office/drawing/2014/main" id="{B3F22584-449F-AAAB-4CCD-EF23451C975D}"/>
                </a:ext>
              </a:extLst>
            </p:cNvPr>
            <p:cNvSpPr/>
            <p:nvPr/>
          </p:nvSpPr>
          <p:spPr>
            <a:xfrm>
              <a:off x="3666925" y="2809275"/>
              <a:ext cx="39000" cy="104700"/>
            </a:xfrm>
            <a:custGeom>
              <a:avLst/>
              <a:gdLst/>
              <a:ahLst/>
              <a:cxnLst/>
              <a:rect l="l" t="t" r="r" b="b"/>
              <a:pathLst>
                <a:path w="1560" h="4188" extrusionOk="0">
                  <a:moveTo>
                    <a:pt x="1047" y="1"/>
                  </a:moveTo>
                  <a:cubicBezTo>
                    <a:pt x="1024" y="1"/>
                    <a:pt x="999" y="6"/>
                    <a:pt x="973" y="19"/>
                  </a:cubicBezTo>
                  <a:cubicBezTo>
                    <a:pt x="499" y="280"/>
                    <a:pt x="190" y="826"/>
                    <a:pt x="131" y="1348"/>
                  </a:cubicBezTo>
                  <a:cubicBezTo>
                    <a:pt x="0" y="2415"/>
                    <a:pt x="1008" y="3115"/>
                    <a:pt x="1258" y="4088"/>
                  </a:cubicBezTo>
                  <a:cubicBezTo>
                    <a:pt x="1276" y="4158"/>
                    <a:pt x="1330" y="4187"/>
                    <a:pt x="1385" y="4187"/>
                  </a:cubicBezTo>
                  <a:cubicBezTo>
                    <a:pt x="1470" y="4187"/>
                    <a:pt x="1559" y="4117"/>
                    <a:pt x="1530" y="4016"/>
                  </a:cubicBezTo>
                  <a:cubicBezTo>
                    <a:pt x="1352" y="3412"/>
                    <a:pt x="1044" y="2878"/>
                    <a:pt x="700" y="2368"/>
                  </a:cubicBezTo>
                  <a:cubicBezTo>
                    <a:pt x="238" y="1692"/>
                    <a:pt x="392" y="707"/>
                    <a:pt x="1056" y="221"/>
                  </a:cubicBezTo>
                  <a:cubicBezTo>
                    <a:pt x="1260" y="221"/>
                    <a:pt x="1192" y="1"/>
                    <a:pt x="104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8" name="Google Shape;2871;p72">
              <a:extLst>
                <a:ext uri="{FF2B5EF4-FFF2-40B4-BE49-F238E27FC236}">
                  <a16:creationId xmlns:a16="http://schemas.microsoft.com/office/drawing/2014/main" id="{3E6485A0-24F6-5EBB-BC37-E6A0F138149E}"/>
                </a:ext>
              </a:extLst>
            </p:cNvPr>
            <p:cNvSpPr/>
            <p:nvPr/>
          </p:nvSpPr>
          <p:spPr>
            <a:xfrm>
              <a:off x="3880400" y="2414625"/>
              <a:ext cx="93275" cy="75825"/>
            </a:xfrm>
            <a:custGeom>
              <a:avLst/>
              <a:gdLst/>
              <a:ahLst/>
              <a:cxnLst/>
              <a:rect l="l" t="t" r="r" b="b"/>
              <a:pathLst>
                <a:path w="3731" h="3033" extrusionOk="0">
                  <a:moveTo>
                    <a:pt x="3302" y="0"/>
                  </a:moveTo>
                  <a:cubicBezTo>
                    <a:pt x="2031" y="0"/>
                    <a:pt x="855" y="1023"/>
                    <a:pt x="369" y="2142"/>
                  </a:cubicBezTo>
                  <a:cubicBezTo>
                    <a:pt x="333" y="2356"/>
                    <a:pt x="1" y="2949"/>
                    <a:pt x="321" y="3032"/>
                  </a:cubicBezTo>
                  <a:cubicBezTo>
                    <a:pt x="326" y="3032"/>
                    <a:pt x="330" y="3032"/>
                    <a:pt x="335" y="3032"/>
                  </a:cubicBezTo>
                  <a:cubicBezTo>
                    <a:pt x="522" y="3032"/>
                    <a:pt x="512" y="2792"/>
                    <a:pt x="558" y="2664"/>
                  </a:cubicBezTo>
                  <a:cubicBezTo>
                    <a:pt x="629" y="2451"/>
                    <a:pt x="712" y="2249"/>
                    <a:pt x="819" y="2047"/>
                  </a:cubicBezTo>
                  <a:cubicBezTo>
                    <a:pt x="1353" y="1122"/>
                    <a:pt x="2302" y="280"/>
                    <a:pt x="3405" y="256"/>
                  </a:cubicBezTo>
                  <a:cubicBezTo>
                    <a:pt x="3445" y="274"/>
                    <a:pt x="3481" y="281"/>
                    <a:pt x="3512" y="281"/>
                  </a:cubicBezTo>
                  <a:cubicBezTo>
                    <a:pt x="3697" y="281"/>
                    <a:pt x="3731" y="28"/>
                    <a:pt x="3488" y="7"/>
                  </a:cubicBezTo>
                  <a:cubicBezTo>
                    <a:pt x="3426" y="2"/>
                    <a:pt x="3363" y="0"/>
                    <a:pt x="3302"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9" name="Google Shape;2872;p72">
              <a:extLst>
                <a:ext uri="{FF2B5EF4-FFF2-40B4-BE49-F238E27FC236}">
                  <a16:creationId xmlns:a16="http://schemas.microsoft.com/office/drawing/2014/main" id="{395FF8F7-563A-C4BA-AB25-C5B8E911B673}"/>
                </a:ext>
              </a:extLst>
            </p:cNvPr>
            <p:cNvSpPr/>
            <p:nvPr/>
          </p:nvSpPr>
          <p:spPr>
            <a:xfrm>
              <a:off x="3914500" y="2437925"/>
              <a:ext cx="67750" cy="78025"/>
            </a:xfrm>
            <a:custGeom>
              <a:avLst/>
              <a:gdLst/>
              <a:ahLst/>
              <a:cxnLst/>
              <a:rect l="l" t="t" r="r" b="b"/>
              <a:pathLst>
                <a:path w="2710" h="3121" extrusionOk="0">
                  <a:moveTo>
                    <a:pt x="2586" y="0"/>
                  </a:moveTo>
                  <a:cubicBezTo>
                    <a:pt x="1417" y="0"/>
                    <a:pt x="473" y="1150"/>
                    <a:pt x="274" y="2242"/>
                  </a:cubicBezTo>
                  <a:cubicBezTo>
                    <a:pt x="274" y="2467"/>
                    <a:pt x="1" y="3037"/>
                    <a:pt x="309" y="3120"/>
                  </a:cubicBezTo>
                  <a:cubicBezTo>
                    <a:pt x="314" y="3120"/>
                    <a:pt x="318" y="3120"/>
                    <a:pt x="323" y="3120"/>
                  </a:cubicBezTo>
                  <a:cubicBezTo>
                    <a:pt x="556" y="3120"/>
                    <a:pt x="512" y="2820"/>
                    <a:pt x="558" y="2669"/>
                  </a:cubicBezTo>
                  <a:cubicBezTo>
                    <a:pt x="594" y="2456"/>
                    <a:pt x="653" y="2242"/>
                    <a:pt x="712" y="2029"/>
                  </a:cubicBezTo>
                  <a:cubicBezTo>
                    <a:pt x="961" y="1163"/>
                    <a:pt x="1638" y="356"/>
                    <a:pt x="2551" y="167"/>
                  </a:cubicBezTo>
                  <a:cubicBezTo>
                    <a:pt x="2559" y="168"/>
                    <a:pt x="2567" y="169"/>
                    <a:pt x="2574" y="169"/>
                  </a:cubicBezTo>
                  <a:cubicBezTo>
                    <a:pt x="2666" y="169"/>
                    <a:pt x="2710" y="44"/>
                    <a:pt x="2622" y="1"/>
                  </a:cubicBezTo>
                  <a:cubicBezTo>
                    <a:pt x="2610" y="0"/>
                    <a:pt x="2598" y="0"/>
                    <a:pt x="2586"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0" name="Google Shape;2873;p72">
              <a:extLst>
                <a:ext uri="{FF2B5EF4-FFF2-40B4-BE49-F238E27FC236}">
                  <a16:creationId xmlns:a16="http://schemas.microsoft.com/office/drawing/2014/main" id="{A6E0C525-1135-F9B2-0682-CEA4248E8B8F}"/>
                </a:ext>
              </a:extLst>
            </p:cNvPr>
            <p:cNvSpPr/>
            <p:nvPr/>
          </p:nvSpPr>
          <p:spPr>
            <a:xfrm>
              <a:off x="3905325" y="2389725"/>
              <a:ext cx="106875" cy="22725"/>
            </a:xfrm>
            <a:custGeom>
              <a:avLst/>
              <a:gdLst/>
              <a:ahLst/>
              <a:cxnLst/>
              <a:rect l="l" t="t" r="r" b="b"/>
              <a:pathLst>
                <a:path w="4275" h="909" extrusionOk="0">
                  <a:moveTo>
                    <a:pt x="2598" y="0"/>
                  </a:moveTo>
                  <a:cubicBezTo>
                    <a:pt x="1874" y="0"/>
                    <a:pt x="1159" y="129"/>
                    <a:pt x="522" y="517"/>
                  </a:cubicBezTo>
                  <a:cubicBezTo>
                    <a:pt x="403" y="588"/>
                    <a:pt x="0" y="742"/>
                    <a:pt x="214" y="909"/>
                  </a:cubicBezTo>
                  <a:cubicBezTo>
                    <a:pt x="1095" y="418"/>
                    <a:pt x="1823" y="254"/>
                    <a:pt x="2640" y="254"/>
                  </a:cubicBezTo>
                  <a:cubicBezTo>
                    <a:pt x="3088" y="254"/>
                    <a:pt x="3562" y="303"/>
                    <a:pt x="4104" y="375"/>
                  </a:cubicBezTo>
                  <a:cubicBezTo>
                    <a:pt x="4112" y="376"/>
                    <a:pt x="4119" y="377"/>
                    <a:pt x="4126" y="377"/>
                  </a:cubicBezTo>
                  <a:cubicBezTo>
                    <a:pt x="4260" y="377"/>
                    <a:pt x="4275" y="172"/>
                    <a:pt x="4139" y="149"/>
                  </a:cubicBezTo>
                  <a:cubicBezTo>
                    <a:pt x="3636" y="66"/>
                    <a:pt x="3115" y="0"/>
                    <a:pt x="2598"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1" name="Google Shape;2874;p72">
              <a:extLst>
                <a:ext uri="{FF2B5EF4-FFF2-40B4-BE49-F238E27FC236}">
                  <a16:creationId xmlns:a16="http://schemas.microsoft.com/office/drawing/2014/main" id="{D10A691D-E4B5-A544-E7E8-A0A920EFB643}"/>
                </a:ext>
              </a:extLst>
            </p:cNvPr>
            <p:cNvSpPr/>
            <p:nvPr/>
          </p:nvSpPr>
          <p:spPr>
            <a:xfrm>
              <a:off x="3867950" y="2449200"/>
              <a:ext cx="134950" cy="235925"/>
            </a:xfrm>
            <a:custGeom>
              <a:avLst/>
              <a:gdLst/>
              <a:ahLst/>
              <a:cxnLst/>
              <a:rect l="l" t="t" r="r" b="b"/>
              <a:pathLst>
                <a:path w="5398" h="9437" extrusionOk="0">
                  <a:moveTo>
                    <a:pt x="5314" y="0"/>
                  </a:moveTo>
                  <a:cubicBezTo>
                    <a:pt x="4887" y="48"/>
                    <a:pt x="4543" y="392"/>
                    <a:pt x="4235" y="676"/>
                  </a:cubicBezTo>
                  <a:cubicBezTo>
                    <a:pt x="3144" y="1661"/>
                    <a:pt x="3476" y="3084"/>
                    <a:pt x="3274" y="4377"/>
                  </a:cubicBezTo>
                  <a:cubicBezTo>
                    <a:pt x="3144" y="5005"/>
                    <a:pt x="2930" y="5669"/>
                    <a:pt x="2432" y="6108"/>
                  </a:cubicBezTo>
                  <a:cubicBezTo>
                    <a:pt x="1566" y="6808"/>
                    <a:pt x="570" y="7425"/>
                    <a:pt x="333" y="8599"/>
                  </a:cubicBezTo>
                  <a:cubicBezTo>
                    <a:pt x="285" y="8848"/>
                    <a:pt x="1" y="9299"/>
                    <a:pt x="357" y="9429"/>
                  </a:cubicBezTo>
                  <a:cubicBezTo>
                    <a:pt x="380" y="9434"/>
                    <a:pt x="401" y="9437"/>
                    <a:pt x="421" y="9437"/>
                  </a:cubicBezTo>
                  <a:cubicBezTo>
                    <a:pt x="624" y="9437"/>
                    <a:pt x="658" y="9175"/>
                    <a:pt x="712" y="9002"/>
                  </a:cubicBezTo>
                  <a:cubicBezTo>
                    <a:pt x="843" y="8623"/>
                    <a:pt x="961" y="8208"/>
                    <a:pt x="1187" y="7864"/>
                  </a:cubicBezTo>
                  <a:cubicBezTo>
                    <a:pt x="1649" y="7152"/>
                    <a:pt x="2444" y="6749"/>
                    <a:pt x="2954" y="6085"/>
                  </a:cubicBezTo>
                  <a:cubicBezTo>
                    <a:pt x="3322" y="5563"/>
                    <a:pt x="3500" y="4934"/>
                    <a:pt x="3594" y="4306"/>
                  </a:cubicBezTo>
                  <a:cubicBezTo>
                    <a:pt x="3760" y="2574"/>
                    <a:pt x="3345" y="1329"/>
                    <a:pt x="5124" y="237"/>
                  </a:cubicBezTo>
                  <a:cubicBezTo>
                    <a:pt x="5207" y="166"/>
                    <a:pt x="5373" y="226"/>
                    <a:pt x="5397" y="107"/>
                  </a:cubicBezTo>
                  <a:cubicBezTo>
                    <a:pt x="5397" y="48"/>
                    <a:pt x="5362" y="12"/>
                    <a:pt x="5314"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2" name="Google Shape;2875;p72">
              <a:extLst>
                <a:ext uri="{FF2B5EF4-FFF2-40B4-BE49-F238E27FC236}">
                  <a16:creationId xmlns:a16="http://schemas.microsoft.com/office/drawing/2014/main" id="{75093474-107E-85A7-8FC3-F74EF62DE2AE}"/>
                </a:ext>
              </a:extLst>
            </p:cNvPr>
            <p:cNvSpPr/>
            <p:nvPr/>
          </p:nvSpPr>
          <p:spPr>
            <a:xfrm>
              <a:off x="3908275" y="2460425"/>
              <a:ext cx="138800" cy="233975"/>
            </a:xfrm>
            <a:custGeom>
              <a:avLst/>
              <a:gdLst/>
              <a:ahLst/>
              <a:cxnLst/>
              <a:rect l="l" t="t" r="r" b="b"/>
              <a:pathLst>
                <a:path w="5552" h="9359" extrusionOk="0">
                  <a:moveTo>
                    <a:pt x="5400" y="0"/>
                  </a:moveTo>
                  <a:cubicBezTo>
                    <a:pt x="5213" y="0"/>
                    <a:pt x="4891" y="189"/>
                    <a:pt x="4757" y="215"/>
                  </a:cubicBezTo>
                  <a:cubicBezTo>
                    <a:pt x="3618" y="619"/>
                    <a:pt x="2764" y="1627"/>
                    <a:pt x="2480" y="2789"/>
                  </a:cubicBezTo>
                  <a:cubicBezTo>
                    <a:pt x="2302" y="3726"/>
                    <a:pt x="2290" y="4699"/>
                    <a:pt x="1993" y="5612"/>
                  </a:cubicBezTo>
                  <a:cubicBezTo>
                    <a:pt x="1709" y="6490"/>
                    <a:pt x="1400" y="7391"/>
                    <a:pt x="878" y="8162"/>
                  </a:cubicBezTo>
                  <a:cubicBezTo>
                    <a:pt x="772" y="8387"/>
                    <a:pt x="1" y="9170"/>
                    <a:pt x="119" y="9324"/>
                  </a:cubicBezTo>
                  <a:cubicBezTo>
                    <a:pt x="135" y="9348"/>
                    <a:pt x="160" y="9359"/>
                    <a:pt x="185" y="9359"/>
                  </a:cubicBezTo>
                  <a:cubicBezTo>
                    <a:pt x="234" y="9359"/>
                    <a:pt x="285" y="9320"/>
                    <a:pt x="285" y="9265"/>
                  </a:cubicBezTo>
                  <a:cubicBezTo>
                    <a:pt x="1317" y="8174"/>
                    <a:pt x="2005" y="6822"/>
                    <a:pt x="2385" y="5375"/>
                  </a:cubicBezTo>
                  <a:cubicBezTo>
                    <a:pt x="2598" y="4580"/>
                    <a:pt x="2646" y="3750"/>
                    <a:pt x="2800" y="2955"/>
                  </a:cubicBezTo>
                  <a:cubicBezTo>
                    <a:pt x="3084" y="1923"/>
                    <a:pt x="3760" y="963"/>
                    <a:pt x="4745" y="512"/>
                  </a:cubicBezTo>
                  <a:cubicBezTo>
                    <a:pt x="4970" y="405"/>
                    <a:pt x="5207" y="298"/>
                    <a:pt x="5457" y="227"/>
                  </a:cubicBezTo>
                  <a:cubicBezTo>
                    <a:pt x="5516" y="204"/>
                    <a:pt x="5551" y="144"/>
                    <a:pt x="5528" y="73"/>
                  </a:cubicBezTo>
                  <a:cubicBezTo>
                    <a:pt x="5507" y="20"/>
                    <a:pt x="5461" y="0"/>
                    <a:pt x="5400"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3" name="Google Shape;2876;p72">
              <a:extLst>
                <a:ext uri="{FF2B5EF4-FFF2-40B4-BE49-F238E27FC236}">
                  <a16:creationId xmlns:a16="http://schemas.microsoft.com/office/drawing/2014/main" id="{2E51EDFB-0B8E-25CB-93C8-0B6554B2BCC4}"/>
                </a:ext>
              </a:extLst>
            </p:cNvPr>
            <p:cNvSpPr/>
            <p:nvPr/>
          </p:nvSpPr>
          <p:spPr>
            <a:xfrm>
              <a:off x="3749050" y="2839575"/>
              <a:ext cx="19075" cy="59975"/>
            </a:xfrm>
            <a:custGeom>
              <a:avLst/>
              <a:gdLst/>
              <a:ahLst/>
              <a:cxnLst/>
              <a:rect l="l" t="t" r="r" b="b"/>
              <a:pathLst>
                <a:path w="763" h="2399" extrusionOk="0">
                  <a:moveTo>
                    <a:pt x="611" y="0"/>
                  </a:moveTo>
                  <a:cubicBezTo>
                    <a:pt x="487" y="0"/>
                    <a:pt x="384" y="134"/>
                    <a:pt x="309" y="219"/>
                  </a:cubicBezTo>
                  <a:cubicBezTo>
                    <a:pt x="202" y="349"/>
                    <a:pt x="143" y="515"/>
                    <a:pt x="107" y="681"/>
                  </a:cubicBezTo>
                  <a:cubicBezTo>
                    <a:pt x="1" y="1097"/>
                    <a:pt x="72" y="1535"/>
                    <a:pt x="226" y="1939"/>
                  </a:cubicBezTo>
                  <a:cubicBezTo>
                    <a:pt x="285" y="2057"/>
                    <a:pt x="333" y="2188"/>
                    <a:pt x="404" y="2294"/>
                  </a:cubicBezTo>
                  <a:cubicBezTo>
                    <a:pt x="428" y="2342"/>
                    <a:pt x="451" y="2366"/>
                    <a:pt x="499" y="2389"/>
                  </a:cubicBezTo>
                  <a:cubicBezTo>
                    <a:pt x="515" y="2395"/>
                    <a:pt x="532" y="2398"/>
                    <a:pt x="548" y="2398"/>
                  </a:cubicBezTo>
                  <a:cubicBezTo>
                    <a:pt x="662" y="2398"/>
                    <a:pt x="763" y="2266"/>
                    <a:pt x="700" y="2152"/>
                  </a:cubicBezTo>
                  <a:cubicBezTo>
                    <a:pt x="665" y="2093"/>
                    <a:pt x="641" y="2022"/>
                    <a:pt x="606" y="1950"/>
                  </a:cubicBezTo>
                  <a:cubicBezTo>
                    <a:pt x="392" y="1405"/>
                    <a:pt x="202" y="693"/>
                    <a:pt x="641" y="195"/>
                  </a:cubicBezTo>
                  <a:cubicBezTo>
                    <a:pt x="736" y="183"/>
                    <a:pt x="748" y="29"/>
                    <a:pt x="653" y="5"/>
                  </a:cubicBezTo>
                  <a:cubicBezTo>
                    <a:pt x="639" y="2"/>
                    <a:pt x="625" y="0"/>
                    <a:pt x="611"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4" name="Google Shape;2877;p72">
              <a:extLst>
                <a:ext uri="{FF2B5EF4-FFF2-40B4-BE49-F238E27FC236}">
                  <a16:creationId xmlns:a16="http://schemas.microsoft.com/office/drawing/2014/main" id="{CBFBB514-7387-EA7A-3C44-D5492399FD06}"/>
                </a:ext>
              </a:extLst>
            </p:cNvPr>
            <p:cNvSpPr/>
            <p:nvPr/>
          </p:nvSpPr>
          <p:spPr>
            <a:xfrm>
              <a:off x="3773075" y="2832375"/>
              <a:ext cx="56050" cy="49750"/>
            </a:xfrm>
            <a:custGeom>
              <a:avLst/>
              <a:gdLst/>
              <a:ahLst/>
              <a:cxnLst/>
              <a:rect l="l" t="t" r="r" b="b"/>
              <a:pathLst>
                <a:path w="2242" h="1990" extrusionOk="0">
                  <a:moveTo>
                    <a:pt x="1967" y="1"/>
                  </a:moveTo>
                  <a:cubicBezTo>
                    <a:pt x="1925" y="1"/>
                    <a:pt x="1885" y="19"/>
                    <a:pt x="1862" y="56"/>
                  </a:cubicBezTo>
                  <a:cubicBezTo>
                    <a:pt x="1708" y="293"/>
                    <a:pt x="1542" y="519"/>
                    <a:pt x="1376" y="744"/>
                  </a:cubicBezTo>
                  <a:cubicBezTo>
                    <a:pt x="1293" y="1005"/>
                    <a:pt x="0" y="1835"/>
                    <a:pt x="451" y="1989"/>
                  </a:cubicBezTo>
                  <a:cubicBezTo>
                    <a:pt x="499" y="1989"/>
                    <a:pt x="546" y="1954"/>
                    <a:pt x="558" y="1906"/>
                  </a:cubicBezTo>
                  <a:cubicBezTo>
                    <a:pt x="866" y="1503"/>
                    <a:pt x="1376" y="1302"/>
                    <a:pt x="1637" y="839"/>
                  </a:cubicBezTo>
                  <a:cubicBezTo>
                    <a:pt x="1720" y="673"/>
                    <a:pt x="2242" y="139"/>
                    <a:pt x="2040" y="21"/>
                  </a:cubicBezTo>
                  <a:cubicBezTo>
                    <a:pt x="2018" y="7"/>
                    <a:pt x="1993" y="1"/>
                    <a:pt x="196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5" name="Google Shape;2878;p72">
              <a:extLst>
                <a:ext uri="{FF2B5EF4-FFF2-40B4-BE49-F238E27FC236}">
                  <a16:creationId xmlns:a16="http://schemas.microsoft.com/office/drawing/2014/main" id="{C0C01E8F-4EA5-1803-AD00-4D340CE2F6C6}"/>
                </a:ext>
              </a:extLst>
            </p:cNvPr>
            <p:cNvSpPr/>
            <p:nvPr/>
          </p:nvSpPr>
          <p:spPr>
            <a:xfrm>
              <a:off x="3684700" y="2974200"/>
              <a:ext cx="75050" cy="200125"/>
            </a:xfrm>
            <a:custGeom>
              <a:avLst/>
              <a:gdLst/>
              <a:ahLst/>
              <a:cxnLst/>
              <a:rect l="l" t="t" r="r" b="b"/>
              <a:pathLst>
                <a:path w="3002" h="8005" extrusionOk="0">
                  <a:moveTo>
                    <a:pt x="2868" y="0"/>
                  </a:moveTo>
                  <a:cubicBezTo>
                    <a:pt x="2858" y="0"/>
                    <a:pt x="2847" y="2"/>
                    <a:pt x="2836" y="5"/>
                  </a:cubicBezTo>
                  <a:cubicBezTo>
                    <a:pt x="2421" y="135"/>
                    <a:pt x="2077" y="444"/>
                    <a:pt x="1792" y="764"/>
                  </a:cubicBezTo>
                  <a:cubicBezTo>
                    <a:pt x="1401" y="1238"/>
                    <a:pt x="1341" y="1915"/>
                    <a:pt x="1448" y="2508"/>
                  </a:cubicBezTo>
                  <a:cubicBezTo>
                    <a:pt x="1484" y="2899"/>
                    <a:pt x="1650" y="3290"/>
                    <a:pt x="1543" y="3682"/>
                  </a:cubicBezTo>
                  <a:cubicBezTo>
                    <a:pt x="1329" y="4215"/>
                    <a:pt x="736" y="4500"/>
                    <a:pt x="535" y="5046"/>
                  </a:cubicBezTo>
                  <a:cubicBezTo>
                    <a:pt x="203" y="5828"/>
                    <a:pt x="1" y="7098"/>
                    <a:pt x="701" y="7726"/>
                  </a:cubicBezTo>
                  <a:cubicBezTo>
                    <a:pt x="902" y="7857"/>
                    <a:pt x="1140" y="7940"/>
                    <a:pt x="1365" y="7999"/>
                  </a:cubicBezTo>
                  <a:cubicBezTo>
                    <a:pt x="1377" y="8003"/>
                    <a:pt x="1390" y="8004"/>
                    <a:pt x="1402" y="8004"/>
                  </a:cubicBezTo>
                  <a:cubicBezTo>
                    <a:pt x="1472" y="8004"/>
                    <a:pt x="1535" y="7951"/>
                    <a:pt x="1555" y="7880"/>
                  </a:cubicBezTo>
                  <a:cubicBezTo>
                    <a:pt x="1567" y="7809"/>
                    <a:pt x="1531" y="7726"/>
                    <a:pt x="1460" y="7702"/>
                  </a:cubicBezTo>
                  <a:cubicBezTo>
                    <a:pt x="1270" y="7643"/>
                    <a:pt x="1068" y="7572"/>
                    <a:pt x="914" y="7441"/>
                  </a:cubicBezTo>
                  <a:cubicBezTo>
                    <a:pt x="416" y="6872"/>
                    <a:pt x="594" y="5923"/>
                    <a:pt x="843" y="5271"/>
                  </a:cubicBezTo>
                  <a:cubicBezTo>
                    <a:pt x="1128" y="4571"/>
                    <a:pt x="2065" y="4215"/>
                    <a:pt x="1970" y="3350"/>
                  </a:cubicBezTo>
                  <a:cubicBezTo>
                    <a:pt x="1804" y="2140"/>
                    <a:pt x="1401" y="1215"/>
                    <a:pt x="2646" y="396"/>
                  </a:cubicBezTo>
                  <a:cubicBezTo>
                    <a:pt x="2717" y="349"/>
                    <a:pt x="2776" y="302"/>
                    <a:pt x="2859" y="266"/>
                  </a:cubicBezTo>
                  <a:cubicBezTo>
                    <a:pt x="2942" y="266"/>
                    <a:pt x="3002" y="207"/>
                    <a:pt x="3002" y="135"/>
                  </a:cubicBezTo>
                  <a:cubicBezTo>
                    <a:pt x="3002" y="63"/>
                    <a:pt x="2939" y="0"/>
                    <a:pt x="2868"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6" name="Google Shape;2879;p72">
              <a:extLst>
                <a:ext uri="{FF2B5EF4-FFF2-40B4-BE49-F238E27FC236}">
                  <a16:creationId xmlns:a16="http://schemas.microsoft.com/office/drawing/2014/main" id="{796EDE90-2D7A-549B-855E-4107B4B90BEB}"/>
                </a:ext>
              </a:extLst>
            </p:cNvPr>
            <p:cNvSpPr/>
            <p:nvPr/>
          </p:nvSpPr>
          <p:spPr>
            <a:xfrm>
              <a:off x="4145500" y="2451175"/>
              <a:ext cx="155900" cy="161200"/>
            </a:xfrm>
            <a:custGeom>
              <a:avLst/>
              <a:gdLst/>
              <a:ahLst/>
              <a:cxnLst/>
              <a:rect l="l" t="t" r="r" b="b"/>
              <a:pathLst>
                <a:path w="6236" h="6448" extrusionOk="0">
                  <a:moveTo>
                    <a:pt x="1759" y="1"/>
                  </a:moveTo>
                  <a:cubicBezTo>
                    <a:pt x="1378" y="1"/>
                    <a:pt x="989" y="79"/>
                    <a:pt x="605" y="253"/>
                  </a:cubicBezTo>
                  <a:cubicBezTo>
                    <a:pt x="463" y="301"/>
                    <a:pt x="0" y="633"/>
                    <a:pt x="344" y="704"/>
                  </a:cubicBezTo>
                  <a:cubicBezTo>
                    <a:pt x="569" y="502"/>
                    <a:pt x="866" y="396"/>
                    <a:pt x="1174" y="336"/>
                  </a:cubicBezTo>
                  <a:cubicBezTo>
                    <a:pt x="1353" y="299"/>
                    <a:pt x="1530" y="281"/>
                    <a:pt x="1705" y="281"/>
                  </a:cubicBezTo>
                  <a:cubicBezTo>
                    <a:pt x="2902" y="281"/>
                    <a:pt x="3960" y="1121"/>
                    <a:pt x="4602" y="2115"/>
                  </a:cubicBezTo>
                  <a:cubicBezTo>
                    <a:pt x="5325" y="3396"/>
                    <a:pt x="5539" y="4891"/>
                    <a:pt x="5883" y="6314"/>
                  </a:cubicBezTo>
                  <a:cubicBezTo>
                    <a:pt x="5898" y="6406"/>
                    <a:pt x="5969" y="6447"/>
                    <a:pt x="6041" y="6447"/>
                  </a:cubicBezTo>
                  <a:cubicBezTo>
                    <a:pt x="6137" y="6447"/>
                    <a:pt x="6235" y="6376"/>
                    <a:pt x="6215" y="6255"/>
                  </a:cubicBezTo>
                  <a:cubicBezTo>
                    <a:pt x="6108" y="5602"/>
                    <a:pt x="5966" y="4950"/>
                    <a:pt x="5800" y="4310"/>
                  </a:cubicBezTo>
                  <a:cubicBezTo>
                    <a:pt x="5574" y="3467"/>
                    <a:pt x="5337" y="2602"/>
                    <a:pt x="4851" y="1866"/>
                  </a:cubicBezTo>
                  <a:cubicBezTo>
                    <a:pt x="4145" y="816"/>
                    <a:pt x="2989" y="1"/>
                    <a:pt x="1759"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7" name="Google Shape;2880;p72">
              <a:extLst>
                <a:ext uri="{FF2B5EF4-FFF2-40B4-BE49-F238E27FC236}">
                  <a16:creationId xmlns:a16="http://schemas.microsoft.com/office/drawing/2014/main" id="{7E53B4B4-BAA4-FCF6-6C2E-15C282C6B736}"/>
                </a:ext>
              </a:extLst>
            </p:cNvPr>
            <p:cNvSpPr/>
            <p:nvPr/>
          </p:nvSpPr>
          <p:spPr>
            <a:xfrm>
              <a:off x="4143125" y="2418925"/>
              <a:ext cx="76900" cy="14000"/>
            </a:xfrm>
            <a:custGeom>
              <a:avLst/>
              <a:gdLst/>
              <a:ahLst/>
              <a:cxnLst/>
              <a:rect l="l" t="t" r="r" b="b"/>
              <a:pathLst>
                <a:path w="3076" h="560" extrusionOk="0">
                  <a:moveTo>
                    <a:pt x="1546" y="0"/>
                  </a:moveTo>
                  <a:cubicBezTo>
                    <a:pt x="1232" y="0"/>
                    <a:pt x="920" y="47"/>
                    <a:pt x="617" y="156"/>
                  </a:cubicBezTo>
                  <a:cubicBezTo>
                    <a:pt x="486" y="215"/>
                    <a:pt x="0" y="322"/>
                    <a:pt x="119" y="523"/>
                  </a:cubicBezTo>
                  <a:cubicBezTo>
                    <a:pt x="140" y="549"/>
                    <a:pt x="165" y="559"/>
                    <a:pt x="192" y="559"/>
                  </a:cubicBezTo>
                  <a:cubicBezTo>
                    <a:pt x="227" y="559"/>
                    <a:pt x="263" y="543"/>
                    <a:pt x="297" y="523"/>
                  </a:cubicBezTo>
                  <a:cubicBezTo>
                    <a:pt x="679" y="340"/>
                    <a:pt x="1092" y="265"/>
                    <a:pt x="1510" y="265"/>
                  </a:cubicBezTo>
                  <a:cubicBezTo>
                    <a:pt x="1960" y="265"/>
                    <a:pt x="2416" y="352"/>
                    <a:pt x="2847" y="488"/>
                  </a:cubicBezTo>
                  <a:cubicBezTo>
                    <a:pt x="2865" y="497"/>
                    <a:pt x="2883" y="501"/>
                    <a:pt x="2899" y="501"/>
                  </a:cubicBezTo>
                  <a:cubicBezTo>
                    <a:pt x="3012" y="501"/>
                    <a:pt x="3076" y="314"/>
                    <a:pt x="2942" y="262"/>
                  </a:cubicBezTo>
                  <a:cubicBezTo>
                    <a:pt x="2493" y="106"/>
                    <a:pt x="2018" y="0"/>
                    <a:pt x="1546"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8" name="Google Shape;2881;p72">
              <a:extLst>
                <a:ext uri="{FF2B5EF4-FFF2-40B4-BE49-F238E27FC236}">
                  <a16:creationId xmlns:a16="http://schemas.microsoft.com/office/drawing/2014/main" id="{53C89EC7-D00C-7CA7-1198-F0EC62DDCB7A}"/>
                </a:ext>
              </a:extLst>
            </p:cNvPr>
            <p:cNvSpPr/>
            <p:nvPr/>
          </p:nvSpPr>
          <p:spPr>
            <a:xfrm>
              <a:off x="4123550" y="2397550"/>
              <a:ext cx="39875" cy="17850"/>
            </a:xfrm>
            <a:custGeom>
              <a:avLst/>
              <a:gdLst/>
              <a:ahLst/>
              <a:cxnLst/>
              <a:rect l="l" t="t" r="r" b="b"/>
              <a:pathLst>
                <a:path w="1595" h="714" extrusionOk="0">
                  <a:moveTo>
                    <a:pt x="1445" y="1"/>
                  </a:moveTo>
                  <a:cubicBezTo>
                    <a:pt x="1438" y="1"/>
                    <a:pt x="1431" y="1"/>
                    <a:pt x="1424" y="2"/>
                  </a:cubicBezTo>
                  <a:cubicBezTo>
                    <a:pt x="1139" y="50"/>
                    <a:pt x="866" y="121"/>
                    <a:pt x="605" y="240"/>
                  </a:cubicBezTo>
                  <a:cubicBezTo>
                    <a:pt x="439" y="311"/>
                    <a:pt x="285" y="406"/>
                    <a:pt x="143" y="524"/>
                  </a:cubicBezTo>
                  <a:cubicBezTo>
                    <a:pt x="72" y="560"/>
                    <a:pt x="0" y="643"/>
                    <a:pt x="95" y="702"/>
                  </a:cubicBezTo>
                  <a:cubicBezTo>
                    <a:pt x="108" y="710"/>
                    <a:pt x="120" y="713"/>
                    <a:pt x="132" y="713"/>
                  </a:cubicBezTo>
                  <a:cubicBezTo>
                    <a:pt x="175" y="713"/>
                    <a:pt x="212" y="671"/>
                    <a:pt x="249" y="643"/>
                  </a:cubicBezTo>
                  <a:cubicBezTo>
                    <a:pt x="309" y="607"/>
                    <a:pt x="368" y="572"/>
                    <a:pt x="427" y="536"/>
                  </a:cubicBezTo>
                  <a:cubicBezTo>
                    <a:pt x="748" y="370"/>
                    <a:pt x="1103" y="287"/>
                    <a:pt x="1459" y="228"/>
                  </a:cubicBezTo>
                  <a:cubicBezTo>
                    <a:pt x="1594" y="194"/>
                    <a:pt x="1569" y="1"/>
                    <a:pt x="1445"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9" name="Google Shape;2882;p72">
              <a:extLst>
                <a:ext uri="{FF2B5EF4-FFF2-40B4-BE49-F238E27FC236}">
                  <a16:creationId xmlns:a16="http://schemas.microsoft.com/office/drawing/2014/main" id="{436B51E3-A08E-5E20-FA25-A8A9F1B09979}"/>
                </a:ext>
              </a:extLst>
            </p:cNvPr>
            <p:cNvSpPr/>
            <p:nvPr/>
          </p:nvSpPr>
          <p:spPr>
            <a:xfrm>
              <a:off x="3651200" y="2490950"/>
              <a:ext cx="176450" cy="209925"/>
            </a:xfrm>
            <a:custGeom>
              <a:avLst/>
              <a:gdLst/>
              <a:ahLst/>
              <a:cxnLst/>
              <a:rect l="l" t="t" r="r" b="b"/>
              <a:pathLst>
                <a:path w="7058" h="8397" extrusionOk="0">
                  <a:moveTo>
                    <a:pt x="6957" y="1"/>
                  </a:moveTo>
                  <a:cubicBezTo>
                    <a:pt x="6914" y="1"/>
                    <a:pt x="6874" y="31"/>
                    <a:pt x="6880" y="86"/>
                  </a:cubicBezTo>
                  <a:cubicBezTo>
                    <a:pt x="6904" y="465"/>
                    <a:pt x="6868" y="845"/>
                    <a:pt x="6797" y="1224"/>
                  </a:cubicBezTo>
                  <a:cubicBezTo>
                    <a:pt x="6678" y="1876"/>
                    <a:pt x="6346" y="2564"/>
                    <a:pt x="5717" y="2896"/>
                  </a:cubicBezTo>
                  <a:cubicBezTo>
                    <a:pt x="5148" y="3157"/>
                    <a:pt x="4508" y="3157"/>
                    <a:pt x="3915" y="3312"/>
                  </a:cubicBezTo>
                  <a:cubicBezTo>
                    <a:pt x="3037" y="3501"/>
                    <a:pt x="2183" y="3822"/>
                    <a:pt x="1400" y="4249"/>
                  </a:cubicBezTo>
                  <a:cubicBezTo>
                    <a:pt x="1009" y="4486"/>
                    <a:pt x="712" y="4830"/>
                    <a:pt x="499" y="5209"/>
                  </a:cubicBezTo>
                  <a:cubicBezTo>
                    <a:pt x="226" y="5648"/>
                    <a:pt x="72" y="6158"/>
                    <a:pt x="48" y="6668"/>
                  </a:cubicBezTo>
                  <a:cubicBezTo>
                    <a:pt x="1" y="7309"/>
                    <a:pt x="428" y="7866"/>
                    <a:pt x="795" y="8352"/>
                  </a:cubicBezTo>
                  <a:cubicBezTo>
                    <a:pt x="821" y="8384"/>
                    <a:pt x="852" y="8397"/>
                    <a:pt x="882" y="8397"/>
                  </a:cubicBezTo>
                  <a:cubicBezTo>
                    <a:pt x="966" y="8397"/>
                    <a:pt x="1043" y="8297"/>
                    <a:pt x="973" y="8210"/>
                  </a:cubicBezTo>
                  <a:cubicBezTo>
                    <a:pt x="890" y="8103"/>
                    <a:pt x="819" y="7985"/>
                    <a:pt x="736" y="7878"/>
                  </a:cubicBezTo>
                  <a:cubicBezTo>
                    <a:pt x="499" y="7522"/>
                    <a:pt x="262" y="7131"/>
                    <a:pt x="285" y="6680"/>
                  </a:cubicBezTo>
                  <a:cubicBezTo>
                    <a:pt x="321" y="6146"/>
                    <a:pt x="499" y="5636"/>
                    <a:pt x="795" y="5186"/>
                  </a:cubicBezTo>
                  <a:cubicBezTo>
                    <a:pt x="1033" y="4794"/>
                    <a:pt x="1388" y="4486"/>
                    <a:pt x="1804" y="4296"/>
                  </a:cubicBezTo>
                  <a:cubicBezTo>
                    <a:pt x="2705" y="3845"/>
                    <a:pt x="3666" y="3549"/>
                    <a:pt x="4662" y="3383"/>
                  </a:cubicBezTo>
                  <a:cubicBezTo>
                    <a:pt x="5053" y="3323"/>
                    <a:pt x="5445" y="3252"/>
                    <a:pt x="5800" y="3074"/>
                  </a:cubicBezTo>
                  <a:cubicBezTo>
                    <a:pt x="6477" y="2707"/>
                    <a:pt x="6832" y="1971"/>
                    <a:pt x="6963" y="1248"/>
                  </a:cubicBezTo>
                  <a:cubicBezTo>
                    <a:pt x="7034" y="868"/>
                    <a:pt x="7058" y="477"/>
                    <a:pt x="7046" y="86"/>
                  </a:cubicBezTo>
                  <a:cubicBezTo>
                    <a:pt x="7040" y="28"/>
                    <a:pt x="6998" y="1"/>
                    <a:pt x="6957"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0" name="Google Shape;2883;p72">
              <a:extLst>
                <a:ext uri="{FF2B5EF4-FFF2-40B4-BE49-F238E27FC236}">
                  <a16:creationId xmlns:a16="http://schemas.microsoft.com/office/drawing/2014/main" id="{6B4D36C3-8C23-3934-D0A9-5FA56D499774}"/>
                </a:ext>
              </a:extLst>
            </p:cNvPr>
            <p:cNvSpPr/>
            <p:nvPr/>
          </p:nvSpPr>
          <p:spPr>
            <a:xfrm>
              <a:off x="3565800" y="2708225"/>
              <a:ext cx="137625" cy="273600"/>
            </a:xfrm>
            <a:custGeom>
              <a:avLst/>
              <a:gdLst/>
              <a:ahLst/>
              <a:cxnLst/>
              <a:rect l="l" t="t" r="r" b="b"/>
              <a:pathLst>
                <a:path w="5505" h="10944" extrusionOk="0">
                  <a:moveTo>
                    <a:pt x="4556" y="1"/>
                  </a:moveTo>
                  <a:cubicBezTo>
                    <a:pt x="4439" y="1"/>
                    <a:pt x="4388" y="200"/>
                    <a:pt x="4532" y="231"/>
                  </a:cubicBezTo>
                  <a:cubicBezTo>
                    <a:pt x="5504" y="1405"/>
                    <a:pt x="2551" y="2330"/>
                    <a:pt x="2005" y="3172"/>
                  </a:cubicBezTo>
                  <a:cubicBezTo>
                    <a:pt x="1" y="5710"/>
                    <a:pt x="4034" y="7157"/>
                    <a:pt x="4472" y="9375"/>
                  </a:cubicBezTo>
                  <a:cubicBezTo>
                    <a:pt x="4555" y="9778"/>
                    <a:pt x="4449" y="10193"/>
                    <a:pt x="4342" y="10585"/>
                  </a:cubicBezTo>
                  <a:cubicBezTo>
                    <a:pt x="4306" y="10691"/>
                    <a:pt x="4176" y="10869"/>
                    <a:pt x="4330" y="10941"/>
                  </a:cubicBezTo>
                  <a:cubicBezTo>
                    <a:pt x="4341" y="10943"/>
                    <a:pt x="4351" y="10944"/>
                    <a:pt x="4361" y="10944"/>
                  </a:cubicBezTo>
                  <a:cubicBezTo>
                    <a:pt x="4569" y="10944"/>
                    <a:pt x="4595" y="10482"/>
                    <a:pt x="4674" y="10324"/>
                  </a:cubicBezTo>
                  <a:cubicBezTo>
                    <a:pt x="4781" y="9909"/>
                    <a:pt x="4816" y="9446"/>
                    <a:pt x="4650" y="9031"/>
                  </a:cubicBezTo>
                  <a:cubicBezTo>
                    <a:pt x="4318" y="7952"/>
                    <a:pt x="3346" y="7288"/>
                    <a:pt x="2670" y="6434"/>
                  </a:cubicBezTo>
                  <a:cubicBezTo>
                    <a:pt x="1768" y="5544"/>
                    <a:pt x="1294" y="4299"/>
                    <a:pt x="2290" y="3279"/>
                  </a:cubicBezTo>
                  <a:cubicBezTo>
                    <a:pt x="2942" y="2674"/>
                    <a:pt x="3773" y="2318"/>
                    <a:pt x="4437" y="1725"/>
                  </a:cubicBezTo>
                  <a:cubicBezTo>
                    <a:pt x="5006" y="1322"/>
                    <a:pt x="5243" y="491"/>
                    <a:pt x="4615" y="17"/>
                  </a:cubicBezTo>
                  <a:cubicBezTo>
                    <a:pt x="4594" y="6"/>
                    <a:pt x="4574" y="1"/>
                    <a:pt x="4556"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1" name="Google Shape;2884;p72">
              <a:extLst>
                <a:ext uri="{FF2B5EF4-FFF2-40B4-BE49-F238E27FC236}">
                  <a16:creationId xmlns:a16="http://schemas.microsoft.com/office/drawing/2014/main" id="{35DF9511-A7CC-CBCB-CF93-59B66407E46D}"/>
                </a:ext>
              </a:extLst>
            </p:cNvPr>
            <p:cNvSpPr/>
            <p:nvPr/>
          </p:nvSpPr>
          <p:spPr>
            <a:xfrm>
              <a:off x="3612375" y="2916900"/>
              <a:ext cx="70000" cy="214925"/>
            </a:xfrm>
            <a:custGeom>
              <a:avLst/>
              <a:gdLst/>
              <a:ahLst/>
              <a:cxnLst/>
              <a:rect l="l" t="t" r="r" b="b"/>
              <a:pathLst>
                <a:path w="2800" h="8597" extrusionOk="0">
                  <a:moveTo>
                    <a:pt x="2666" y="0"/>
                  </a:moveTo>
                  <a:cubicBezTo>
                    <a:pt x="2632" y="0"/>
                    <a:pt x="2597" y="24"/>
                    <a:pt x="2597" y="67"/>
                  </a:cubicBezTo>
                  <a:cubicBezTo>
                    <a:pt x="2597" y="210"/>
                    <a:pt x="2586" y="340"/>
                    <a:pt x="2562" y="482"/>
                  </a:cubicBezTo>
                  <a:cubicBezTo>
                    <a:pt x="2491" y="803"/>
                    <a:pt x="2325" y="1099"/>
                    <a:pt x="2135" y="1372"/>
                  </a:cubicBezTo>
                  <a:cubicBezTo>
                    <a:pt x="1850" y="1787"/>
                    <a:pt x="1423" y="2060"/>
                    <a:pt x="1056" y="2404"/>
                  </a:cubicBezTo>
                  <a:cubicBezTo>
                    <a:pt x="415" y="2961"/>
                    <a:pt x="36" y="3685"/>
                    <a:pt x="36" y="4539"/>
                  </a:cubicBezTo>
                  <a:cubicBezTo>
                    <a:pt x="0" y="5535"/>
                    <a:pt x="913" y="6069"/>
                    <a:pt x="1411" y="6816"/>
                  </a:cubicBezTo>
                  <a:cubicBezTo>
                    <a:pt x="1755" y="7278"/>
                    <a:pt x="1744" y="7705"/>
                    <a:pt x="1732" y="8251"/>
                  </a:cubicBezTo>
                  <a:cubicBezTo>
                    <a:pt x="1732" y="8310"/>
                    <a:pt x="1732" y="8370"/>
                    <a:pt x="1720" y="8417"/>
                  </a:cubicBezTo>
                  <a:cubicBezTo>
                    <a:pt x="1708" y="8500"/>
                    <a:pt x="1779" y="8583"/>
                    <a:pt x="1850" y="8595"/>
                  </a:cubicBezTo>
                  <a:cubicBezTo>
                    <a:pt x="1857" y="8596"/>
                    <a:pt x="1864" y="8596"/>
                    <a:pt x="1871" y="8596"/>
                  </a:cubicBezTo>
                  <a:cubicBezTo>
                    <a:pt x="1955" y="8596"/>
                    <a:pt x="2017" y="8529"/>
                    <a:pt x="2028" y="8453"/>
                  </a:cubicBezTo>
                  <a:cubicBezTo>
                    <a:pt x="2064" y="8227"/>
                    <a:pt x="2076" y="8002"/>
                    <a:pt x="2076" y="7777"/>
                  </a:cubicBezTo>
                  <a:cubicBezTo>
                    <a:pt x="2135" y="6875"/>
                    <a:pt x="1400" y="6235"/>
                    <a:pt x="830" y="5630"/>
                  </a:cubicBezTo>
                  <a:cubicBezTo>
                    <a:pt x="617" y="5393"/>
                    <a:pt x="415" y="5132"/>
                    <a:pt x="356" y="4823"/>
                  </a:cubicBezTo>
                  <a:cubicBezTo>
                    <a:pt x="273" y="4290"/>
                    <a:pt x="403" y="3732"/>
                    <a:pt x="676" y="3270"/>
                  </a:cubicBezTo>
                  <a:cubicBezTo>
                    <a:pt x="996" y="2760"/>
                    <a:pt x="1494" y="2404"/>
                    <a:pt x="1921" y="1989"/>
                  </a:cubicBezTo>
                  <a:cubicBezTo>
                    <a:pt x="2420" y="1491"/>
                    <a:pt x="2799" y="791"/>
                    <a:pt x="2728" y="67"/>
                  </a:cubicBezTo>
                  <a:cubicBezTo>
                    <a:pt x="2728" y="21"/>
                    <a:pt x="2697" y="0"/>
                    <a:pt x="2666"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2" name="Google Shape;2885;p72">
              <a:extLst>
                <a:ext uri="{FF2B5EF4-FFF2-40B4-BE49-F238E27FC236}">
                  <a16:creationId xmlns:a16="http://schemas.microsoft.com/office/drawing/2014/main" id="{14BA2D88-E7A8-C70B-3057-05CF7AD2C0B7}"/>
                </a:ext>
              </a:extLst>
            </p:cNvPr>
            <p:cNvSpPr/>
            <p:nvPr/>
          </p:nvSpPr>
          <p:spPr>
            <a:xfrm>
              <a:off x="4258750" y="2470850"/>
              <a:ext cx="57250" cy="139975"/>
            </a:xfrm>
            <a:custGeom>
              <a:avLst/>
              <a:gdLst/>
              <a:ahLst/>
              <a:cxnLst/>
              <a:rect l="l" t="t" r="r" b="b"/>
              <a:pathLst>
                <a:path w="2290" h="5599" extrusionOk="0">
                  <a:moveTo>
                    <a:pt x="84" y="0"/>
                  </a:moveTo>
                  <a:cubicBezTo>
                    <a:pt x="36" y="0"/>
                    <a:pt x="1" y="59"/>
                    <a:pt x="1" y="107"/>
                  </a:cubicBezTo>
                  <a:cubicBezTo>
                    <a:pt x="13" y="154"/>
                    <a:pt x="48" y="178"/>
                    <a:pt x="96" y="178"/>
                  </a:cubicBezTo>
                  <a:lnTo>
                    <a:pt x="107" y="178"/>
                  </a:lnTo>
                  <a:cubicBezTo>
                    <a:pt x="119" y="190"/>
                    <a:pt x="131" y="190"/>
                    <a:pt x="143" y="202"/>
                  </a:cubicBezTo>
                  <a:cubicBezTo>
                    <a:pt x="167" y="202"/>
                    <a:pt x="179" y="213"/>
                    <a:pt x="202" y="225"/>
                  </a:cubicBezTo>
                  <a:cubicBezTo>
                    <a:pt x="238" y="261"/>
                    <a:pt x="285" y="285"/>
                    <a:pt x="321" y="320"/>
                  </a:cubicBezTo>
                  <a:cubicBezTo>
                    <a:pt x="428" y="415"/>
                    <a:pt x="534" y="534"/>
                    <a:pt x="641" y="640"/>
                  </a:cubicBezTo>
                  <a:cubicBezTo>
                    <a:pt x="712" y="723"/>
                    <a:pt x="784" y="795"/>
                    <a:pt x="843" y="878"/>
                  </a:cubicBezTo>
                  <a:cubicBezTo>
                    <a:pt x="914" y="961"/>
                    <a:pt x="973" y="1044"/>
                    <a:pt x="1033" y="1127"/>
                  </a:cubicBezTo>
                  <a:cubicBezTo>
                    <a:pt x="1068" y="1174"/>
                    <a:pt x="1104" y="1222"/>
                    <a:pt x="1139" y="1269"/>
                  </a:cubicBezTo>
                  <a:cubicBezTo>
                    <a:pt x="1163" y="1305"/>
                    <a:pt x="1187" y="1352"/>
                    <a:pt x="1210" y="1388"/>
                  </a:cubicBezTo>
                  <a:cubicBezTo>
                    <a:pt x="1234" y="1435"/>
                    <a:pt x="1258" y="1471"/>
                    <a:pt x="1282" y="1518"/>
                  </a:cubicBezTo>
                  <a:cubicBezTo>
                    <a:pt x="1305" y="1577"/>
                    <a:pt x="1329" y="1625"/>
                    <a:pt x="1365" y="1672"/>
                  </a:cubicBezTo>
                  <a:cubicBezTo>
                    <a:pt x="1400" y="1767"/>
                    <a:pt x="1448" y="1862"/>
                    <a:pt x="1483" y="1957"/>
                  </a:cubicBezTo>
                  <a:cubicBezTo>
                    <a:pt x="1495" y="2004"/>
                    <a:pt x="1519" y="2052"/>
                    <a:pt x="1531" y="2087"/>
                  </a:cubicBezTo>
                  <a:cubicBezTo>
                    <a:pt x="1554" y="2147"/>
                    <a:pt x="1566" y="2194"/>
                    <a:pt x="1590" y="2253"/>
                  </a:cubicBezTo>
                  <a:cubicBezTo>
                    <a:pt x="1637" y="2396"/>
                    <a:pt x="1685" y="2538"/>
                    <a:pt x="1720" y="2692"/>
                  </a:cubicBezTo>
                  <a:cubicBezTo>
                    <a:pt x="1756" y="2847"/>
                    <a:pt x="1792" y="3001"/>
                    <a:pt x="1827" y="3155"/>
                  </a:cubicBezTo>
                  <a:cubicBezTo>
                    <a:pt x="1827" y="3155"/>
                    <a:pt x="1827" y="3155"/>
                    <a:pt x="1827" y="3167"/>
                  </a:cubicBezTo>
                  <a:cubicBezTo>
                    <a:pt x="1863" y="3345"/>
                    <a:pt x="1910" y="3534"/>
                    <a:pt x="1934" y="3724"/>
                  </a:cubicBezTo>
                  <a:cubicBezTo>
                    <a:pt x="1946" y="3819"/>
                    <a:pt x="1958" y="3914"/>
                    <a:pt x="1970" y="4009"/>
                  </a:cubicBezTo>
                  <a:cubicBezTo>
                    <a:pt x="1970" y="4104"/>
                    <a:pt x="1981" y="4199"/>
                    <a:pt x="1993" y="4282"/>
                  </a:cubicBezTo>
                  <a:cubicBezTo>
                    <a:pt x="2005" y="4448"/>
                    <a:pt x="2005" y="4602"/>
                    <a:pt x="2005" y="4756"/>
                  </a:cubicBezTo>
                  <a:cubicBezTo>
                    <a:pt x="2005" y="4922"/>
                    <a:pt x="2005" y="5088"/>
                    <a:pt x="1993" y="5254"/>
                  </a:cubicBezTo>
                  <a:cubicBezTo>
                    <a:pt x="1993" y="5313"/>
                    <a:pt x="1993" y="5385"/>
                    <a:pt x="1981" y="5444"/>
                  </a:cubicBezTo>
                  <a:cubicBezTo>
                    <a:pt x="1981" y="5480"/>
                    <a:pt x="1993" y="5515"/>
                    <a:pt x="2017" y="5539"/>
                  </a:cubicBezTo>
                  <a:cubicBezTo>
                    <a:pt x="2041" y="5574"/>
                    <a:pt x="2076" y="5598"/>
                    <a:pt x="2112" y="5598"/>
                  </a:cubicBezTo>
                  <a:lnTo>
                    <a:pt x="2124" y="5598"/>
                  </a:lnTo>
                  <a:cubicBezTo>
                    <a:pt x="2195" y="5598"/>
                    <a:pt x="2254" y="5551"/>
                    <a:pt x="2266" y="5480"/>
                  </a:cubicBezTo>
                  <a:cubicBezTo>
                    <a:pt x="2266" y="5397"/>
                    <a:pt x="2278" y="5325"/>
                    <a:pt x="2278" y="5254"/>
                  </a:cubicBezTo>
                  <a:cubicBezTo>
                    <a:pt x="2278" y="5230"/>
                    <a:pt x="2278" y="5207"/>
                    <a:pt x="2278" y="5183"/>
                  </a:cubicBezTo>
                  <a:cubicBezTo>
                    <a:pt x="2290" y="5005"/>
                    <a:pt x="2290" y="4803"/>
                    <a:pt x="2290" y="4602"/>
                  </a:cubicBezTo>
                  <a:cubicBezTo>
                    <a:pt x="2278" y="4424"/>
                    <a:pt x="2266" y="4234"/>
                    <a:pt x="2242" y="4044"/>
                  </a:cubicBezTo>
                  <a:cubicBezTo>
                    <a:pt x="2219" y="3795"/>
                    <a:pt x="2171" y="3546"/>
                    <a:pt x="2124" y="3297"/>
                  </a:cubicBezTo>
                  <a:cubicBezTo>
                    <a:pt x="2076" y="3048"/>
                    <a:pt x="2005" y="2811"/>
                    <a:pt x="1946" y="2574"/>
                  </a:cubicBezTo>
                  <a:cubicBezTo>
                    <a:pt x="1910" y="2443"/>
                    <a:pt x="1863" y="2325"/>
                    <a:pt x="1827" y="2194"/>
                  </a:cubicBezTo>
                  <a:cubicBezTo>
                    <a:pt x="1792" y="2076"/>
                    <a:pt x="1744" y="1969"/>
                    <a:pt x="1697" y="1850"/>
                  </a:cubicBezTo>
                  <a:cubicBezTo>
                    <a:pt x="1673" y="1803"/>
                    <a:pt x="1649" y="1743"/>
                    <a:pt x="1626" y="1696"/>
                  </a:cubicBezTo>
                  <a:cubicBezTo>
                    <a:pt x="1602" y="1637"/>
                    <a:pt x="1578" y="1589"/>
                    <a:pt x="1543" y="1542"/>
                  </a:cubicBezTo>
                  <a:cubicBezTo>
                    <a:pt x="1531" y="1494"/>
                    <a:pt x="1507" y="1459"/>
                    <a:pt x="1483" y="1411"/>
                  </a:cubicBezTo>
                  <a:cubicBezTo>
                    <a:pt x="1471" y="1400"/>
                    <a:pt x="1471" y="1376"/>
                    <a:pt x="1460" y="1364"/>
                  </a:cubicBezTo>
                  <a:cubicBezTo>
                    <a:pt x="1424" y="1305"/>
                    <a:pt x="1388" y="1245"/>
                    <a:pt x="1341" y="1186"/>
                  </a:cubicBezTo>
                  <a:cubicBezTo>
                    <a:pt x="1329" y="1162"/>
                    <a:pt x="1317" y="1139"/>
                    <a:pt x="1305" y="1127"/>
                  </a:cubicBezTo>
                  <a:lnTo>
                    <a:pt x="1234" y="1020"/>
                  </a:lnTo>
                  <a:cubicBezTo>
                    <a:pt x="1199" y="973"/>
                    <a:pt x="1163" y="925"/>
                    <a:pt x="1127" y="890"/>
                  </a:cubicBezTo>
                  <a:cubicBezTo>
                    <a:pt x="1044" y="795"/>
                    <a:pt x="973" y="700"/>
                    <a:pt x="890" y="617"/>
                  </a:cubicBezTo>
                  <a:cubicBezTo>
                    <a:pt x="843" y="569"/>
                    <a:pt x="807" y="534"/>
                    <a:pt x="760" y="486"/>
                  </a:cubicBezTo>
                  <a:cubicBezTo>
                    <a:pt x="724" y="439"/>
                    <a:pt x="677" y="391"/>
                    <a:pt x="629" y="356"/>
                  </a:cubicBezTo>
                  <a:cubicBezTo>
                    <a:pt x="570" y="285"/>
                    <a:pt x="499" y="225"/>
                    <a:pt x="428" y="178"/>
                  </a:cubicBezTo>
                  <a:cubicBezTo>
                    <a:pt x="368" y="119"/>
                    <a:pt x="309" y="71"/>
                    <a:pt x="226" y="47"/>
                  </a:cubicBezTo>
                  <a:cubicBezTo>
                    <a:pt x="190" y="24"/>
                    <a:pt x="143" y="0"/>
                    <a:pt x="84"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3" name="Google Shape;2886;p72">
              <a:extLst>
                <a:ext uri="{FF2B5EF4-FFF2-40B4-BE49-F238E27FC236}">
                  <a16:creationId xmlns:a16="http://schemas.microsoft.com/office/drawing/2014/main" id="{5344043D-5B90-995D-74E6-C97CB7E327B1}"/>
                </a:ext>
              </a:extLst>
            </p:cNvPr>
            <p:cNvSpPr/>
            <p:nvPr/>
          </p:nvSpPr>
          <p:spPr>
            <a:xfrm>
              <a:off x="4307975" y="2614650"/>
              <a:ext cx="4475" cy="4475"/>
            </a:xfrm>
            <a:custGeom>
              <a:avLst/>
              <a:gdLst/>
              <a:ahLst/>
              <a:cxnLst/>
              <a:rect l="l" t="t" r="r" b="b"/>
              <a:pathLst>
                <a:path w="179" h="179" extrusionOk="0">
                  <a:moveTo>
                    <a:pt x="84" y="0"/>
                  </a:moveTo>
                  <a:cubicBezTo>
                    <a:pt x="36" y="0"/>
                    <a:pt x="1" y="36"/>
                    <a:pt x="1" y="83"/>
                  </a:cubicBezTo>
                  <a:cubicBezTo>
                    <a:pt x="1" y="131"/>
                    <a:pt x="36" y="178"/>
                    <a:pt x="95" y="178"/>
                  </a:cubicBezTo>
                  <a:cubicBezTo>
                    <a:pt x="143" y="178"/>
                    <a:pt x="178" y="131"/>
                    <a:pt x="178" y="83"/>
                  </a:cubicBezTo>
                  <a:cubicBezTo>
                    <a:pt x="178" y="36"/>
                    <a:pt x="131" y="0"/>
                    <a:pt x="84"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4" name="Google Shape;2887;p72">
              <a:extLst>
                <a:ext uri="{FF2B5EF4-FFF2-40B4-BE49-F238E27FC236}">
                  <a16:creationId xmlns:a16="http://schemas.microsoft.com/office/drawing/2014/main" id="{A559C2E0-DDBA-923D-D4B9-DAAAAE50F207}"/>
                </a:ext>
              </a:extLst>
            </p:cNvPr>
            <p:cNvSpPr/>
            <p:nvPr/>
          </p:nvSpPr>
          <p:spPr>
            <a:xfrm>
              <a:off x="3840075" y="2844325"/>
              <a:ext cx="99650" cy="285125"/>
            </a:xfrm>
            <a:custGeom>
              <a:avLst/>
              <a:gdLst/>
              <a:ahLst/>
              <a:cxnLst/>
              <a:rect l="l" t="t" r="r" b="b"/>
              <a:pathLst>
                <a:path w="3986" h="11405" extrusionOk="0">
                  <a:moveTo>
                    <a:pt x="3853" y="1"/>
                  </a:moveTo>
                  <a:cubicBezTo>
                    <a:pt x="3827" y="1"/>
                    <a:pt x="3802" y="14"/>
                    <a:pt x="3784" y="41"/>
                  </a:cubicBezTo>
                  <a:cubicBezTo>
                    <a:pt x="3772" y="76"/>
                    <a:pt x="3772" y="124"/>
                    <a:pt x="3772" y="159"/>
                  </a:cubicBezTo>
                  <a:cubicBezTo>
                    <a:pt x="3772" y="266"/>
                    <a:pt x="3772" y="373"/>
                    <a:pt x="3772" y="480"/>
                  </a:cubicBezTo>
                  <a:cubicBezTo>
                    <a:pt x="3772" y="669"/>
                    <a:pt x="3772" y="859"/>
                    <a:pt x="3761" y="1049"/>
                  </a:cubicBezTo>
                  <a:cubicBezTo>
                    <a:pt x="3725" y="1654"/>
                    <a:pt x="3547" y="2235"/>
                    <a:pt x="3322" y="2780"/>
                  </a:cubicBezTo>
                  <a:cubicBezTo>
                    <a:pt x="2978" y="3658"/>
                    <a:pt x="2539" y="4571"/>
                    <a:pt x="2705" y="5532"/>
                  </a:cubicBezTo>
                  <a:cubicBezTo>
                    <a:pt x="2918" y="6540"/>
                    <a:pt x="3488" y="7442"/>
                    <a:pt x="3606" y="8485"/>
                  </a:cubicBezTo>
                  <a:cubicBezTo>
                    <a:pt x="3654" y="8912"/>
                    <a:pt x="3606" y="9197"/>
                    <a:pt x="3357" y="9553"/>
                  </a:cubicBezTo>
                  <a:cubicBezTo>
                    <a:pt x="3025" y="10098"/>
                    <a:pt x="2539" y="10537"/>
                    <a:pt x="1922" y="10751"/>
                  </a:cubicBezTo>
                  <a:cubicBezTo>
                    <a:pt x="1341" y="10964"/>
                    <a:pt x="724" y="11059"/>
                    <a:pt x="119" y="11154"/>
                  </a:cubicBezTo>
                  <a:cubicBezTo>
                    <a:pt x="48" y="11166"/>
                    <a:pt x="1" y="11237"/>
                    <a:pt x="13" y="11296"/>
                  </a:cubicBezTo>
                  <a:cubicBezTo>
                    <a:pt x="23" y="11360"/>
                    <a:pt x="72" y="11405"/>
                    <a:pt x="133" y="11405"/>
                  </a:cubicBezTo>
                  <a:cubicBezTo>
                    <a:pt x="140" y="11405"/>
                    <a:pt x="148" y="11404"/>
                    <a:pt x="155" y="11403"/>
                  </a:cubicBezTo>
                  <a:cubicBezTo>
                    <a:pt x="582" y="11344"/>
                    <a:pt x="1021" y="11273"/>
                    <a:pt x="1448" y="11178"/>
                  </a:cubicBezTo>
                  <a:cubicBezTo>
                    <a:pt x="2219" y="11012"/>
                    <a:pt x="2930" y="10620"/>
                    <a:pt x="3405" y="9980"/>
                  </a:cubicBezTo>
                  <a:cubicBezTo>
                    <a:pt x="3784" y="9493"/>
                    <a:pt x="3986" y="9161"/>
                    <a:pt x="3915" y="8521"/>
                  </a:cubicBezTo>
                  <a:cubicBezTo>
                    <a:pt x="3820" y="7465"/>
                    <a:pt x="3215" y="6540"/>
                    <a:pt x="2954" y="5520"/>
                  </a:cubicBezTo>
                  <a:cubicBezTo>
                    <a:pt x="2812" y="4844"/>
                    <a:pt x="3049" y="4168"/>
                    <a:pt x="3274" y="3540"/>
                  </a:cubicBezTo>
                  <a:cubicBezTo>
                    <a:pt x="3571" y="2792"/>
                    <a:pt x="3879" y="2057"/>
                    <a:pt x="3938" y="1250"/>
                  </a:cubicBezTo>
                  <a:cubicBezTo>
                    <a:pt x="3962" y="930"/>
                    <a:pt x="3962" y="598"/>
                    <a:pt x="3950" y="278"/>
                  </a:cubicBezTo>
                  <a:cubicBezTo>
                    <a:pt x="3950" y="207"/>
                    <a:pt x="3938" y="147"/>
                    <a:pt x="3938" y="76"/>
                  </a:cubicBezTo>
                  <a:cubicBezTo>
                    <a:pt x="3938" y="41"/>
                    <a:pt x="3915" y="5"/>
                    <a:pt x="3879" y="5"/>
                  </a:cubicBezTo>
                  <a:cubicBezTo>
                    <a:pt x="3870" y="2"/>
                    <a:pt x="3861" y="1"/>
                    <a:pt x="3853"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5" name="Google Shape;2888;p72">
              <a:extLst>
                <a:ext uri="{FF2B5EF4-FFF2-40B4-BE49-F238E27FC236}">
                  <a16:creationId xmlns:a16="http://schemas.microsoft.com/office/drawing/2014/main" id="{DF0C2D90-1390-1864-F20C-03C8A1FBF0D1}"/>
                </a:ext>
              </a:extLst>
            </p:cNvPr>
            <p:cNvSpPr/>
            <p:nvPr/>
          </p:nvSpPr>
          <p:spPr>
            <a:xfrm>
              <a:off x="3655650" y="3071000"/>
              <a:ext cx="18950" cy="56700"/>
            </a:xfrm>
            <a:custGeom>
              <a:avLst/>
              <a:gdLst/>
              <a:ahLst/>
              <a:cxnLst/>
              <a:rect l="l" t="t" r="r" b="b"/>
              <a:pathLst>
                <a:path w="758" h="2268" extrusionOk="0">
                  <a:moveTo>
                    <a:pt x="83" y="0"/>
                  </a:moveTo>
                  <a:cubicBezTo>
                    <a:pt x="54" y="0"/>
                    <a:pt x="26" y="15"/>
                    <a:pt x="13" y="47"/>
                  </a:cubicBezTo>
                  <a:cubicBezTo>
                    <a:pt x="1" y="94"/>
                    <a:pt x="13" y="142"/>
                    <a:pt x="13" y="189"/>
                  </a:cubicBezTo>
                  <a:cubicBezTo>
                    <a:pt x="143" y="865"/>
                    <a:pt x="333" y="1518"/>
                    <a:pt x="499" y="2182"/>
                  </a:cubicBezTo>
                  <a:cubicBezTo>
                    <a:pt x="517" y="2242"/>
                    <a:pt x="563" y="2268"/>
                    <a:pt x="610" y="2268"/>
                  </a:cubicBezTo>
                  <a:cubicBezTo>
                    <a:pt x="682" y="2268"/>
                    <a:pt x="758" y="2205"/>
                    <a:pt x="736" y="2111"/>
                  </a:cubicBezTo>
                  <a:cubicBezTo>
                    <a:pt x="594" y="1435"/>
                    <a:pt x="333" y="782"/>
                    <a:pt x="167" y="94"/>
                  </a:cubicBezTo>
                  <a:cubicBezTo>
                    <a:pt x="174" y="36"/>
                    <a:pt x="128" y="0"/>
                    <a:pt x="83"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6" name="Google Shape;2889;p72">
              <a:extLst>
                <a:ext uri="{FF2B5EF4-FFF2-40B4-BE49-F238E27FC236}">
                  <a16:creationId xmlns:a16="http://schemas.microsoft.com/office/drawing/2014/main" id="{B9E31F64-99F5-6C42-FABA-F5347420DC47}"/>
                </a:ext>
              </a:extLst>
            </p:cNvPr>
            <p:cNvSpPr/>
            <p:nvPr/>
          </p:nvSpPr>
          <p:spPr>
            <a:xfrm>
              <a:off x="3625125" y="2730200"/>
              <a:ext cx="78075" cy="149300"/>
            </a:xfrm>
            <a:custGeom>
              <a:avLst/>
              <a:gdLst/>
              <a:ahLst/>
              <a:cxnLst/>
              <a:rect l="l" t="t" r="r" b="b"/>
              <a:pathLst>
                <a:path w="3123" h="5972" extrusionOk="0">
                  <a:moveTo>
                    <a:pt x="3008" y="0"/>
                  </a:moveTo>
                  <a:cubicBezTo>
                    <a:pt x="2974" y="0"/>
                    <a:pt x="2943" y="16"/>
                    <a:pt x="2930" y="51"/>
                  </a:cubicBezTo>
                  <a:cubicBezTo>
                    <a:pt x="2906" y="146"/>
                    <a:pt x="2882" y="241"/>
                    <a:pt x="2847" y="324"/>
                  </a:cubicBezTo>
                  <a:cubicBezTo>
                    <a:pt x="2728" y="597"/>
                    <a:pt x="2574" y="846"/>
                    <a:pt x="2408" y="1083"/>
                  </a:cubicBezTo>
                  <a:cubicBezTo>
                    <a:pt x="2064" y="1605"/>
                    <a:pt x="1447" y="1819"/>
                    <a:pt x="961" y="2174"/>
                  </a:cubicBezTo>
                  <a:cubicBezTo>
                    <a:pt x="344" y="2589"/>
                    <a:pt x="0" y="3313"/>
                    <a:pt x="95" y="4048"/>
                  </a:cubicBezTo>
                  <a:cubicBezTo>
                    <a:pt x="190" y="4795"/>
                    <a:pt x="641" y="5448"/>
                    <a:pt x="1186" y="5946"/>
                  </a:cubicBezTo>
                  <a:cubicBezTo>
                    <a:pt x="1206" y="5964"/>
                    <a:pt x="1228" y="5971"/>
                    <a:pt x="1249" y="5971"/>
                  </a:cubicBezTo>
                  <a:cubicBezTo>
                    <a:pt x="1326" y="5971"/>
                    <a:pt x="1391" y="5869"/>
                    <a:pt x="1317" y="5804"/>
                  </a:cubicBezTo>
                  <a:cubicBezTo>
                    <a:pt x="1186" y="5685"/>
                    <a:pt x="1067" y="5555"/>
                    <a:pt x="961" y="5424"/>
                  </a:cubicBezTo>
                  <a:cubicBezTo>
                    <a:pt x="557" y="4950"/>
                    <a:pt x="249" y="4369"/>
                    <a:pt x="273" y="3728"/>
                  </a:cubicBezTo>
                  <a:cubicBezTo>
                    <a:pt x="297" y="3265"/>
                    <a:pt x="486" y="2815"/>
                    <a:pt x="830" y="2506"/>
                  </a:cubicBezTo>
                  <a:cubicBezTo>
                    <a:pt x="1257" y="2127"/>
                    <a:pt x="1815" y="1925"/>
                    <a:pt x="2242" y="1558"/>
                  </a:cubicBezTo>
                  <a:cubicBezTo>
                    <a:pt x="2562" y="1273"/>
                    <a:pt x="3013" y="526"/>
                    <a:pt x="3107" y="111"/>
                  </a:cubicBezTo>
                  <a:cubicBezTo>
                    <a:pt x="3122" y="44"/>
                    <a:pt x="3063" y="0"/>
                    <a:pt x="3008"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7" name="Google Shape;2890;p72">
              <a:extLst>
                <a:ext uri="{FF2B5EF4-FFF2-40B4-BE49-F238E27FC236}">
                  <a16:creationId xmlns:a16="http://schemas.microsoft.com/office/drawing/2014/main" id="{54CED60D-FB36-FC1D-E4E2-99EFDE0F47DF}"/>
                </a:ext>
              </a:extLst>
            </p:cNvPr>
            <p:cNvSpPr/>
            <p:nvPr/>
          </p:nvSpPr>
          <p:spPr>
            <a:xfrm>
              <a:off x="3881600" y="2894750"/>
              <a:ext cx="35300" cy="205425"/>
            </a:xfrm>
            <a:custGeom>
              <a:avLst/>
              <a:gdLst/>
              <a:ahLst/>
              <a:cxnLst/>
              <a:rect l="l" t="t" r="r" b="b"/>
              <a:pathLst>
                <a:path w="1412" h="8217" extrusionOk="0">
                  <a:moveTo>
                    <a:pt x="1314" y="0"/>
                  </a:moveTo>
                  <a:cubicBezTo>
                    <a:pt x="1134" y="0"/>
                    <a:pt x="1075" y="581"/>
                    <a:pt x="985" y="728"/>
                  </a:cubicBezTo>
                  <a:cubicBezTo>
                    <a:pt x="688" y="1653"/>
                    <a:pt x="202" y="2578"/>
                    <a:pt x="498" y="3563"/>
                  </a:cubicBezTo>
                  <a:cubicBezTo>
                    <a:pt x="759" y="4523"/>
                    <a:pt x="1115" y="5496"/>
                    <a:pt x="914" y="6504"/>
                  </a:cubicBezTo>
                  <a:cubicBezTo>
                    <a:pt x="819" y="7073"/>
                    <a:pt x="605" y="7666"/>
                    <a:pt x="95" y="7998"/>
                  </a:cubicBezTo>
                  <a:cubicBezTo>
                    <a:pt x="48" y="8010"/>
                    <a:pt x="0" y="8058"/>
                    <a:pt x="0" y="8105"/>
                  </a:cubicBezTo>
                  <a:cubicBezTo>
                    <a:pt x="17" y="8187"/>
                    <a:pt x="58" y="8216"/>
                    <a:pt x="109" y="8216"/>
                  </a:cubicBezTo>
                  <a:cubicBezTo>
                    <a:pt x="207" y="8216"/>
                    <a:pt x="341" y="8108"/>
                    <a:pt x="404" y="8046"/>
                  </a:cubicBezTo>
                  <a:cubicBezTo>
                    <a:pt x="1103" y="7453"/>
                    <a:pt x="1222" y="6445"/>
                    <a:pt x="1210" y="5579"/>
                  </a:cubicBezTo>
                  <a:cubicBezTo>
                    <a:pt x="1056" y="3812"/>
                    <a:pt x="143" y="3112"/>
                    <a:pt x="1032" y="1262"/>
                  </a:cubicBezTo>
                  <a:cubicBezTo>
                    <a:pt x="1163" y="882"/>
                    <a:pt x="1269" y="503"/>
                    <a:pt x="1400" y="135"/>
                  </a:cubicBezTo>
                  <a:cubicBezTo>
                    <a:pt x="1412" y="76"/>
                    <a:pt x="1388" y="28"/>
                    <a:pt x="1341" y="4"/>
                  </a:cubicBezTo>
                  <a:cubicBezTo>
                    <a:pt x="1331" y="2"/>
                    <a:pt x="1323" y="0"/>
                    <a:pt x="1314"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8" name="Google Shape;2891;p72">
              <a:extLst>
                <a:ext uri="{FF2B5EF4-FFF2-40B4-BE49-F238E27FC236}">
                  <a16:creationId xmlns:a16="http://schemas.microsoft.com/office/drawing/2014/main" id="{54AA9610-F7B3-3F75-8D7A-451842D84F33}"/>
                </a:ext>
              </a:extLst>
            </p:cNvPr>
            <p:cNvSpPr/>
            <p:nvPr/>
          </p:nvSpPr>
          <p:spPr>
            <a:xfrm>
              <a:off x="4044975" y="2675875"/>
              <a:ext cx="53975" cy="42875"/>
            </a:xfrm>
            <a:custGeom>
              <a:avLst/>
              <a:gdLst/>
              <a:ahLst/>
              <a:cxnLst/>
              <a:rect l="l" t="t" r="r" b="b"/>
              <a:pathLst>
                <a:path w="2159" h="1715" extrusionOk="0">
                  <a:moveTo>
                    <a:pt x="908" y="0"/>
                  </a:moveTo>
                  <a:cubicBezTo>
                    <a:pt x="554" y="0"/>
                    <a:pt x="235" y="256"/>
                    <a:pt x="155" y="860"/>
                  </a:cubicBezTo>
                  <a:cubicBezTo>
                    <a:pt x="131" y="1074"/>
                    <a:pt x="0" y="1619"/>
                    <a:pt x="249" y="1714"/>
                  </a:cubicBezTo>
                  <a:cubicBezTo>
                    <a:pt x="475" y="1655"/>
                    <a:pt x="368" y="1240"/>
                    <a:pt x="451" y="1062"/>
                  </a:cubicBezTo>
                  <a:cubicBezTo>
                    <a:pt x="540" y="570"/>
                    <a:pt x="700" y="385"/>
                    <a:pt x="878" y="385"/>
                  </a:cubicBezTo>
                  <a:cubicBezTo>
                    <a:pt x="1198" y="385"/>
                    <a:pt x="1574" y="986"/>
                    <a:pt x="1696" y="1489"/>
                  </a:cubicBezTo>
                  <a:cubicBezTo>
                    <a:pt x="1726" y="1578"/>
                    <a:pt x="1812" y="1622"/>
                    <a:pt x="1900" y="1622"/>
                  </a:cubicBezTo>
                  <a:cubicBezTo>
                    <a:pt x="1987" y="1622"/>
                    <a:pt x="2076" y="1578"/>
                    <a:pt x="2112" y="1489"/>
                  </a:cubicBezTo>
                  <a:cubicBezTo>
                    <a:pt x="2159" y="1311"/>
                    <a:pt x="2029" y="1121"/>
                    <a:pt x="1981" y="943"/>
                  </a:cubicBezTo>
                  <a:cubicBezTo>
                    <a:pt x="1806" y="368"/>
                    <a:pt x="1332" y="0"/>
                    <a:pt x="908"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9" name="Google Shape;2892;p72">
              <a:extLst>
                <a:ext uri="{FF2B5EF4-FFF2-40B4-BE49-F238E27FC236}">
                  <a16:creationId xmlns:a16="http://schemas.microsoft.com/office/drawing/2014/main" id="{428D17CA-7EB9-AECC-1476-79185A9B868C}"/>
                </a:ext>
              </a:extLst>
            </p:cNvPr>
            <p:cNvSpPr/>
            <p:nvPr/>
          </p:nvSpPr>
          <p:spPr>
            <a:xfrm>
              <a:off x="4159425" y="2688625"/>
              <a:ext cx="49600" cy="68025"/>
            </a:xfrm>
            <a:custGeom>
              <a:avLst/>
              <a:gdLst/>
              <a:ahLst/>
              <a:cxnLst/>
              <a:rect l="l" t="t" r="r" b="b"/>
              <a:pathLst>
                <a:path w="1984" h="2721" extrusionOk="0">
                  <a:moveTo>
                    <a:pt x="177" y="0"/>
                  </a:moveTo>
                  <a:cubicBezTo>
                    <a:pt x="94" y="0"/>
                    <a:pt x="13" y="51"/>
                    <a:pt x="0" y="149"/>
                  </a:cubicBezTo>
                  <a:cubicBezTo>
                    <a:pt x="24" y="599"/>
                    <a:pt x="48" y="1062"/>
                    <a:pt x="167" y="1489"/>
                  </a:cubicBezTo>
                  <a:cubicBezTo>
                    <a:pt x="258" y="1817"/>
                    <a:pt x="513" y="1891"/>
                    <a:pt x="770" y="1891"/>
                  </a:cubicBezTo>
                  <a:cubicBezTo>
                    <a:pt x="983" y="1891"/>
                    <a:pt x="1196" y="1840"/>
                    <a:pt x="1317" y="1840"/>
                  </a:cubicBezTo>
                  <a:cubicBezTo>
                    <a:pt x="1431" y="1840"/>
                    <a:pt x="1464" y="1885"/>
                    <a:pt x="1341" y="2058"/>
                  </a:cubicBezTo>
                  <a:cubicBezTo>
                    <a:pt x="1198" y="2272"/>
                    <a:pt x="700" y="2284"/>
                    <a:pt x="771" y="2604"/>
                  </a:cubicBezTo>
                  <a:cubicBezTo>
                    <a:pt x="813" y="2688"/>
                    <a:pt x="881" y="2721"/>
                    <a:pt x="962" y="2721"/>
                  </a:cubicBezTo>
                  <a:cubicBezTo>
                    <a:pt x="1200" y="2721"/>
                    <a:pt x="1549" y="2431"/>
                    <a:pt x="1673" y="2307"/>
                  </a:cubicBezTo>
                  <a:cubicBezTo>
                    <a:pt x="1984" y="1974"/>
                    <a:pt x="1765" y="1434"/>
                    <a:pt x="1327" y="1434"/>
                  </a:cubicBezTo>
                  <a:cubicBezTo>
                    <a:pt x="1297" y="1434"/>
                    <a:pt x="1266" y="1436"/>
                    <a:pt x="1234" y="1442"/>
                  </a:cubicBezTo>
                  <a:cubicBezTo>
                    <a:pt x="1226" y="1441"/>
                    <a:pt x="1217" y="1441"/>
                    <a:pt x="1209" y="1441"/>
                  </a:cubicBezTo>
                  <a:cubicBezTo>
                    <a:pt x="1096" y="1441"/>
                    <a:pt x="956" y="1479"/>
                    <a:pt x="830" y="1479"/>
                  </a:cubicBezTo>
                  <a:cubicBezTo>
                    <a:pt x="731" y="1479"/>
                    <a:pt x="642" y="1455"/>
                    <a:pt x="582" y="1370"/>
                  </a:cubicBezTo>
                  <a:cubicBezTo>
                    <a:pt x="451" y="979"/>
                    <a:pt x="427" y="552"/>
                    <a:pt x="356" y="137"/>
                  </a:cubicBezTo>
                  <a:cubicBezTo>
                    <a:pt x="333" y="45"/>
                    <a:pt x="255" y="0"/>
                    <a:pt x="17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0" name="Google Shape;2893;p72">
              <a:extLst>
                <a:ext uri="{FF2B5EF4-FFF2-40B4-BE49-F238E27FC236}">
                  <a16:creationId xmlns:a16="http://schemas.microsoft.com/office/drawing/2014/main" id="{013705CD-E33D-34AC-9EE8-43A2AF7BB27D}"/>
                </a:ext>
              </a:extLst>
            </p:cNvPr>
            <p:cNvSpPr/>
            <p:nvPr/>
          </p:nvSpPr>
          <p:spPr>
            <a:xfrm>
              <a:off x="4192325" y="2637475"/>
              <a:ext cx="46575" cy="45650"/>
            </a:xfrm>
            <a:custGeom>
              <a:avLst/>
              <a:gdLst/>
              <a:ahLst/>
              <a:cxnLst/>
              <a:rect l="l" t="t" r="r" b="b"/>
              <a:pathLst>
                <a:path w="1863" h="1826" extrusionOk="0">
                  <a:moveTo>
                    <a:pt x="653" y="0"/>
                  </a:moveTo>
                  <a:cubicBezTo>
                    <a:pt x="337" y="0"/>
                    <a:pt x="63" y="252"/>
                    <a:pt x="13" y="878"/>
                  </a:cubicBezTo>
                  <a:cubicBezTo>
                    <a:pt x="1" y="1187"/>
                    <a:pt x="13" y="1578"/>
                    <a:pt x="226" y="1815"/>
                  </a:cubicBezTo>
                  <a:cubicBezTo>
                    <a:pt x="254" y="1822"/>
                    <a:pt x="278" y="1825"/>
                    <a:pt x="299" y="1825"/>
                  </a:cubicBezTo>
                  <a:cubicBezTo>
                    <a:pt x="458" y="1825"/>
                    <a:pt x="433" y="1643"/>
                    <a:pt x="381" y="1507"/>
                  </a:cubicBezTo>
                  <a:cubicBezTo>
                    <a:pt x="337" y="743"/>
                    <a:pt x="497" y="428"/>
                    <a:pt x="712" y="428"/>
                  </a:cubicBezTo>
                  <a:cubicBezTo>
                    <a:pt x="970" y="428"/>
                    <a:pt x="1310" y="886"/>
                    <a:pt x="1472" y="1566"/>
                  </a:cubicBezTo>
                  <a:cubicBezTo>
                    <a:pt x="1496" y="1663"/>
                    <a:pt x="1569" y="1704"/>
                    <a:pt x="1644" y="1704"/>
                  </a:cubicBezTo>
                  <a:cubicBezTo>
                    <a:pt x="1752" y="1704"/>
                    <a:pt x="1863" y="1617"/>
                    <a:pt x="1827" y="1483"/>
                  </a:cubicBezTo>
                  <a:cubicBezTo>
                    <a:pt x="1792" y="1341"/>
                    <a:pt x="1756" y="1210"/>
                    <a:pt x="1721" y="1080"/>
                  </a:cubicBezTo>
                  <a:cubicBezTo>
                    <a:pt x="1584" y="460"/>
                    <a:pt x="1080" y="0"/>
                    <a:pt x="65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1" name="Google Shape;2894;p72">
              <a:extLst>
                <a:ext uri="{FF2B5EF4-FFF2-40B4-BE49-F238E27FC236}">
                  <a16:creationId xmlns:a16="http://schemas.microsoft.com/office/drawing/2014/main" id="{95063967-44F0-453F-49A7-7819E99E618F}"/>
                </a:ext>
              </a:extLst>
            </p:cNvPr>
            <p:cNvSpPr/>
            <p:nvPr/>
          </p:nvSpPr>
          <p:spPr>
            <a:xfrm>
              <a:off x="4133925" y="2775775"/>
              <a:ext cx="63675" cy="47375"/>
            </a:xfrm>
            <a:custGeom>
              <a:avLst/>
              <a:gdLst/>
              <a:ahLst/>
              <a:cxnLst/>
              <a:rect l="l" t="t" r="r" b="b"/>
              <a:pathLst>
                <a:path w="2547" h="1895" extrusionOk="0">
                  <a:moveTo>
                    <a:pt x="2299" y="0"/>
                  </a:moveTo>
                  <a:cubicBezTo>
                    <a:pt x="2213" y="0"/>
                    <a:pt x="2128" y="52"/>
                    <a:pt x="2112" y="162"/>
                  </a:cubicBezTo>
                  <a:cubicBezTo>
                    <a:pt x="2005" y="529"/>
                    <a:pt x="1969" y="933"/>
                    <a:pt x="1720" y="1241"/>
                  </a:cubicBezTo>
                  <a:cubicBezTo>
                    <a:pt x="1592" y="1375"/>
                    <a:pt x="1452" y="1431"/>
                    <a:pt x="1312" y="1431"/>
                  </a:cubicBezTo>
                  <a:cubicBezTo>
                    <a:pt x="957" y="1431"/>
                    <a:pt x="601" y="1077"/>
                    <a:pt x="439" y="755"/>
                  </a:cubicBezTo>
                  <a:cubicBezTo>
                    <a:pt x="321" y="636"/>
                    <a:pt x="333" y="280"/>
                    <a:pt x="155" y="268"/>
                  </a:cubicBezTo>
                  <a:cubicBezTo>
                    <a:pt x="0" y="304"/>
                    <a:pt x="84" y="506"/>
                    <a:pt x="107" y="612"/>
                  </a:cubicBezTo>
                  <a:cubicBezTo>
                    <a:pt x="238" y="1158"/>
                    <a:pt x="582" y="1786"/>
                    <a:pt x="1187" y="1881"/>
                  </a:cubicBezTo>
                  <a:cubicBezTo>
                    <a:pt x="1245" y="1890"/>
                    <a:pt x="1301" y="1894"/>
                    <a:pt x="1356" y="1894"/>
                  </a:cubicBezTo>
                  <a:cubicBezTo>
                    <a:pt x="2175" y="1894"/>
                    <a:pt x="2547" y="931"/>
                    <a:pt x="2491" y="197"/>
                  </a:cubicBezTo>
                  <a:cubicBezTo>
                    <a:pt x="2498" y="70"/>
                    <a:pt x="2398" y="0"/>
                    <a:pt x="229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2" name="Google Shape;2895;p72">
              <a:extLst>
                <a:ext uri="{FF2B5EF4-FFF2-40B4-BE49-F238E27FC236}">
                  <a16:creationId xmlns:a16="http://schemas.microsoft.com/office/drawing/2014/main" id="{EF484CA7-FC96-252F-DDCA-A8EB92B6D9E8}"/>
                </a:ext>
              </a:extLst>
            </p:cNvPr>
            <p:cNvSpPr/>
            <p:nvPr/>
          </p:nvSpPr>
          <p:spPr>
            <a:xfrm>
              <a:off x="3847300" y="2737350"/>
              <a:ext cx="76200" cy="45550"/>
            </a:xfrm>
            <a:custGeom>
              <a:avLst/>
              <a:gdLst/>
              <a:ahLst/>
              <a:cxnLst/>
              <a:rect l="l" t="t" r="r" b="b"/>
              <a:pathLst>
                <a:path w="3048" h="1822" extrusionOk="0">
                  <a:moveTo>
                    <a:pt x="556" y="0"/>
                  </a:moveTo>
                  <a:cubicBezTo>
                    <a:pt x="476" y="0"/>
                    <a:pt x="396" y="5"/>
                    <a:pt x="317" y="14"/>
                  </a:cubicBezTo>
                  <a:cubicBezTo>
                    <a:pt x="299" y="12"/>
                    <a:pt x="283" y="11"/>
                    <a:pt x="267" y="11"/>
                  </a:cubicBezTo>
                  <a:cubicBezTo>
                    <a:pt x="43" y="11"/>
                    <a:pt x="1" y="228"/>
                    <a:pt x="195" y="228"/>
                  </a:cubicBezTo>
                  <a:cubicBezTo>
                    <a:pt x="200" y="228"/>
                    <a:pt x="205" y="228"/>
                    <a:pt x="210" y="228"/>
                  </a:cubicBezTo>
                  <a:cubicBezTo>
                    <a:pt x="270" y="222"/>
                    <a:pt x="330" y="219"/>
                    <a:pt x="391" y="219"/>
                  </a:cubicBezTo>
                  <a:cubicBezTo>
                    <a:pt x="1016" y="219"/>
                    <a:pt x="1620" y="549"/>
                    <a:pt x="1977" y="1058"/>
                  </a:cubicBezTo>
                  <a:cubicBezTo>
                    <a:pt x="2167" y="1283"/>
                    <a:pt x="2250" y="1616"/>
                    <a:pt x="2463" y="1817"/>
                  </a:cubicBezTo>
                  <a:cubicBezTo>
                    <a:pt x="2488" y="1820"/>
                    <a:pt x="2511" y="1822"/>
                    <a:pt x="2532" y="1822"/>
                  </a:cubicBezTo>
                  <a:cubicBezTo>
                    <a:pt x="3047" y="1822"/>
                    <a:pt x="2362" y="873"/>
                    <a:pt x="2191" y="702"/>
                  </a:cubicBezTo>
                  <a:cubicBezTo>
                    <a:pt x="1761" y="272"/>
                    <a:pt x="1164" y="0"/>
                    <a:pt x="55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3" name="Google Shape;2896;p72">
              <a:extLst>
                <a:ext uri="{FF2B5EF4-FFF2-40B4-BE49-F238E27FC236}">
                  <a16:creationId xmlns:a16="http://schemas.microsoft.com/office/drawing/2014/main" id="{8A36F631-4D06-E360-4370-05DF9D9C844D}"/>
                </a:ext>
              </a:extLst>
            </p:cNvPr>
            <p:cNvSpPr/>
            <p:nvPr/>
          </p:nvSpPr>
          <p:spPr>
            <a:xfrm>
              <a:off x="3873350" y="2750200"/>
              <a:ext cx="30375" cy="44450"/>
            </a:xfrm>
            <a:custGeom>
              <a:avLst/>
              <a:gdLst/>
              <a:ahLst/>
              <a:cxnLst/>
              <a:rect l="l" t="t" r="r" b="b"/>
              <a:pathLst>
                <a:path w="1215" h="1778" extrusionOk="0">
                  <a:moveTo>
                    <a:pt x="659" y="1"/>
                  </a:moveTo>
                  <a:cubicBezTo>
                    <a:pt x="267" y="1"/>
                    <a:pt x="0" y="482"/>
                    <a:pt x="93" y="864"/>
                  </a:cubicBezTo>
                  <a:cubicBezTo>
                    <a:pt x="176" y="1291"/>
                    <a:pt x="544" y="1540"/>
                    <a:pt x="888" y="1754"/>
                  </a:cubicBezTo>
                  <a:cubicBezTo>
                    <a:pt x="915" y="1770"/>
                    <a:pt x="942" y="1777"/>
                    <a:pt x="968" y="1777"/>
                  </a:cubicBezTo>
                  <a:cubicBezTo>
                    <a:pt x="1112" y="1777"/>
                    <a:pt x="1214" y="1560"/>
                    <a:pt x="1054" y="1469"/>
                  </a:cubicBezTo>
                  <a:cubicBezTo>
                    <a:pt x="911" y="1374"/>
                    <a:pt x="781" y="1279"/>
                    <a:pt x="651" y="1161"/>
                  </a:cubicBezTo>
                  <a:cubicBezTo>
                    <a:pt x="333" y="926"/>
                    <a:pt x="295" y="236"/>
                    <a:pt x="792" y="236"/>
                  </a:cubicBezTo>
                  <a:cubicBezTo>
                    <a:pt x="796" y="236"/>
                    <a:pt x="800" y="236"/>
                    <a:pt x="805" y="236"/>
                  </a:cubicBezTo>
                  <a:lnTo>
                    <a:pt x="793" y="236"/>
                  </a:lnTo>
                  <a:cubicBezTo>
                    <a:pt x="800" y="237"/>
                    <a:pt x="807" y="238"/>
                    <a:pt x="814" y="238"/>
                  </a:cubicBezTo>
                  <a:cubicBezTo>
                    <a:pt x="927" y="238"/>
                    <a:pt x="952" y="57"/>
                    <a:pt x="828" y="34"/>
                  </a:cubicBezTo>
                  <a:lnTo>
                    <a:pt x="840" y="34"/>
                  </a:lnTo>
                  <a:cubicBezTo>
                    <a:pt x="778" y="11"/>
                    <a:pt x="717" y="1"/>
                    <a:pt x="6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4" name="Google Shape;2897;p72">
              <a:extLst>
                <a:ext uri="{FF2B5EF4-FFF2-40B4-BE49-F238E27FC236}">
                  <a16:creationId xmlns:a16="http://schemas.microsoft.com/office/drawing/2014/main" id="{AB9F1730-CA37-5001-CD41-BF5D3E5C4767}"/>
                </a:ext>
              </a:extLst>
            </p:cNvPr>
            <p:cNvSpPr/>
            <p:nvPr/>
          </p:nvSpPr>
          <p:spPr>
            <a:xfrm>
              <a:off x="4302650" y="2665950"/>
              <a:ext cx="8325" cy="19650"/>
            </a:xfrm>
            <a:custGeom>
              <a:avLst/>
              <a:gdLst/>
              <a:ahLst/>
              <a:cxnLst/>
              <a:rect l="l" t="t" r="r" b="b"/>
              <a:pathLst>
                <a:path w="333" h="786" extrusionOk="0">
                  <a:moveTo>
                    <a:pt x="225" y="0"/>
                  </a:moveTo>
                  <a:cubicBezTo>
                    <a:pt x="95" y="368"/>
                    <a:pt x="0" y="736"/>
                    <a:pt x="131" y="783"/>
                  </a:cubicBezTo>
                  <a:cubicBezTo>
                    <a:pt x="140" y="785"/>
                    <a:pt x="148" y="785"/>
                    <a:pt x="156" y="785"/>
                  </a:cubicBezTo>
                  <a:cubicBezTo>
                    <a:pt x="266" y="785"/>
                    <a:pt x="299" y="642"/>
                    <a:pt x="332" y="498"/>
                  </a:cubicBezTo>
                  <a:cubicBezTo>
                    <a:pt x="297" y="332"/>
                    <a:pt x="261" y="166"/>
                    <a:pt x="22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5" name="Google Shape;2898;p72">
              <a:extLst>
                <a:ext uri="{FF2B5EF4-FFF2-40B4-BE49-F238E27FC236}">
                  <a16:creationId xmlns:a16="http://schemas.microsoft.com/office/drawing/2014/main" id="{0790F714-4FB2-05F8-39E7-1497FCAC560F}"/>
                </a:ext>
              </a:extLst>
            </p:cNvPr>
            <p:cNvSpPr/>
            <p:nvPr/>
          </p:nvSpPr>
          <p:spPr>
            <a:xfrm>
              <a:off x="4299975" y="2643400"/>
              <a:ext cx="23750" cy="42175"/>
            </a:xfrm>
            <a:custGeom>
              <a:avLst/>
              <a:gdLst/>
              <a:ahLst/>
              <a:cxnLst/>
              <a:rect l="l" t="t" r="r" b="b"/>
              <a:pathLst>
                <a:path w="950" h="1687" extrusionOk="0">
                  <a:moveTo>
                    <a:pt x="831" y="1"/>
                  </a:moveTo>
                  <a:cubicBezTo>
                    <a:pt x="724" y="13"/>
                    <a:pt x="676" y="143"/>
                    <a:pt x="617" y="214"/>
                  </a:cubicBezTo>
                  <a:cubicBezTo>
                    <a:pt x="510" y="404"/>
                    <a:pt x="0" y="1602"/>
                    <a:pt x="238" y="1685"/>
                  </a:cubicBezTo>
                  <a:cubicBezTo>
                    <a:pt x="246" y="1686"/>
                    <a:pt x="253" y="1687"/>
                    <a:pt x="261" y="1687"/>
                  </a:cubicBezTo>
                  <a:cubicBezTo>
                    <a:pt x="449" y="1687"/>
                    <a:pt x="430" y="1264"/>
                    <a:pt x="510" y="1128"/>
                  </a:cubicBezTo>
                  <a:cubicBezTo>
                    <a:pt x="617" y="795"/>
                    <a:pt x="712" y="451"/>
                    <a:pt x="902" y="155"/>
                  </a:cubicBezTo>
                  <a:cubicBezTo>
                    <a:pt x="949" y="96"/>
                    <a:pt x="902" y="1"/>
                    <a:pt x="831"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6" name="Google Shape;2899;p72">
              <a:extLst>
                <a:ext uri="{FF2B5EF4-FFF2-40B4-BE49-F238E27FC236}">
                  <a16:creationId xmlns:a16="http://schemas.microsoft.com/office/drawing/2014/main" id="{494BDBFA-90CF-3D2D-D2F1-0435CF1FB0A5}"/>
                </a:ext>
              </a:extLst>
            </p:cNvPr>
            <p:cNvSpPr/>
            <p:nvPr/>
          </p:nvSpPr>
          <p:spPr>
            <a:xfrm>
              <a:off x="4307700" y="2664675"/>
              <a:ext cx="20175" cy="40300"/>
            </a:xfrm>
            <a:custGeom>
              <a:avLst/>
              <a:gdLst/>
              <a:ahLst/>
              <a:cxnLst/>
              <a:rect l="l" t="t" r="r" b="b"/>
              <a:pathLst>
                <a:path w="807" h="1612" extrusionOk="0">
                  <a:moveTo>
                    <a:pt x="231" y="0"/>
                  </a:moveTo>
                  <a:cubicBezTo>
                    <a:pt x="78" y="0"/>
                    <a:pt x="1" y="146"/>
                    <a:pt x="189" y="193"/>
                  </a:cubicBezTo>
                  <a:cubicBezTo>
                    <a:pt x="486" y="360"/>
                    <a:pt x="486" y="798"/>
                    <a:pt x="462" y="1107"/>
                  </a:cubicBezTo>
                  <a:cubicBezTo>
                    <a:pt x="474" y="1261"/>
                    <a:pt x="272" y="1522"/>
                    <a:pt x="486" y="1605"/>
                  </a:cubicBezTo>
                  <a:cubicBezTo>
                    <a:pt x="497" y="1609"/>
                    <a:pt x="508" y="1611"/>
                    <a:pt x="520" y="1611"/>
                  </a:cubicBezTo>
                  <a:cubicBezTo>
                    <a:pt x="573" y="1611"/>
                    <a:pt x="630" y="1570"/>
                    <a:pt x="640" y="1522"/>
                  </a:cubicBezTo>
                  <a:cubicBezTo>
                    <a:pt x="806" y="1071"/>
                    <a:pt x="806" y="526"/>
                    <a:pt x="498" y="146"/>
                  </a:cubicBezTo>
                  <a:cubicBezTo>
                    <a:pt x="406" y="38"/>
                    <a:pt x="308" y="0"/>
                    <a:pt x="23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7" name="Google Shape;2900;p72">
              <a:extLst>
                <a:ext uri="{FF2B5EF4-FFF2-40B4-BE49-F238E27FC236}">
                  <a16:creationId xmlns:a16="http://schemas.microsoft.com/office/drawing/2014/main" id="{8BB08614-0FBC-4C10-554B-898EB590635A}"/>
                </a:ext>
              </a:extLst>
            </p:cNvPr>
            <p:cNvSpPr/>
            <p:nvPr/>
          </p:nvSpPr>
          <p:spPr>
            <a:xfrm>
              <a:off x="4010275" y="2615700"/>
              <a:ext cx="62000" cy="38550"/>
            </a:xfrm>
            <a:custGeom>
              <a:avLst/>
              <a:gdLst/>
              <a:ahLst/>
              <a:cxnLst/>
              <a:rect l="l" t="t" r="r" b="b"/>
              <a:pathLst>
                <a:path w="2480" h="1542" extrusionOk="0">
                  <a:moveTo>
                    <a:pt x="1601" y="1"/>
                  </a:moveTo>
                  <a:cubicBezTo>
                    <a:pt x="1338" y="1"/>
                    <a:pt x="1069" y="109"/>
                    <a:pt x="855" y="255"/>
                  </a:cubicBezTo>
                  <a:cubicBezTo>
                    <a:pt x="511" y="516"/>
                    <a:pt x="285" y="895"/>
                    <a:pt x="84" y="1263"/>
                  </a:cubicBezTo>
                  <a:cubicBezTo>
                    <a:pt x="60" y="1275"/>
                    <a:pt x="48" y="1299"/>
                    <a:pt x="36" y="1322"/>
                  </a:cubicBezTo>
                  <a:cubicBezTo>
                    <a:pt x="1" y="1382"/>
                    <a:pt x="36" y="1465"/>
                    <a:pt x="84" y="1500"/>
                  </a:cubicBezTo>
                  <a:cubicBezTo>
                    <a:pt x="130" y="1530"/>
                    <a:pt x="179" y="1541"/>
                    <a:pt x="229" y="1541"/>
                  </a:cubicBezTo>
                  <a:cubicBezTo>
                    <a:pt x="321" y="1541"/>
                    <a:pt x="415" y="1503"/>
                    <a:pt x="499" y="1465"/>
                  </a:cubicBezTo>
                  <a:cubicBezTo>
                    <a:pt x="736" y="1382"/>
                    <a:pt x="985" y="1310"/>
                    <a:pt x="1222" y="1263"/>
                  </a:cubicBezTo>
                  <a:cubicBezTo>
                    <a:pt x="1495" y="1227"/>
                    <a:pt x="1756" y="1204"/>
                    <a:pt x="2029" y="1156"/>
                  </a:cubicBezTo>
                  <a:cubicBezTo>
                    <a:pt x="2195" y="1132"/>
                    <a:pt x="2444" y="1097"/>
                    <a:pt x="2480" y="883"/>
                  </a:cubicBezTo>
                  <a:cubicBezTo>
                    <a:pt x="2480" y="753"/>
                    <a:pt x="2397" y="622"/>
                    <a:pt x="2349" y="504"/>
                  </a:cubicBezTo>
                  <a:cubicBezTo>
                    <a:pt x="2242" y="314"/>
                    <a:pt x="2112" y="136"/>
                    <a:pt x="1898" y="53"/>
                  </a:cubicBezTo>
                  <a:cubicBezTo>
                    <a:pt x="1803" y="17"/>
                    <a:pt x="1702" y="1"/>
                    <a:pt x="1601"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8" name="Google Shape;2901;p72">
              <a:extLst>
                <a:ext uri="{FF2B5EF4-FFF2-40B4-BE49-F238E27FC236}">
                  <a16:creationId xmlns:a16="http://schemas.microsoft.com/office/drawing/2014/main" id="{FBADFE71-9A1C-CD8B-471D-D9DCB794103C}"/>
                </a:ext>
              </a:extLst>
            </p:cNvPr>
            <p:cNvSpPr/>
            <p:nvPr/>
          </p:nvSpPr>
          <p:spPr>
            <a:xfrm>
              <a:off x="4168325" y="2582925"/>
              <a:ext cx="56650" cy="32450"/>
            </a:xfrm>
            <a:custGeom>
              <a:avLst/>
              <a:gdLst/>
              <a:ahLst/>
              <a:cxnLst/>
              <a:rect l="l" t="t" r="r" b="b"/>
              <a:pathLst>
                <a:path w="2266" h="1298" extrusionOk="0">
                  <a:moveTo>
                    <a:pt x="1034" y="1"/>
                  </a:moveTo>
                  <a:cubicBezTo>
                    <a:pt x="703" y="1"/>
                    <a:pt x="391" y="54"/>
                    <a:pt x="261" y="154"/>
                  </a:cubicBezTo>
                  <a:cubicBezTo>
                    <a:pt x="0" y="392"/>
                    <a:pt x="202" y="1293"/>
                    <a:pt x="605" y="1293"/>
                  </a:cubicBezTo>
                  <a:cubicBezTo>
                    <a:pt x="635" y="1296"/>
                    <a:pt x="665" y="1298"/>
                    <a:pt x="694" y="1298"/>
                  </a:cubicBezTo>
                  <a:cubicBezTo>
                    <a:pt x="1081" y="1298"/>
                    <a:pt x="1403" y="1021"/>
                    <a:pt x="1756" y="878"/>
                  </a:cubicBezTo>
                  <a:cubicBezTo>
                    <a:pt x="1922" y="771"/>
                    <a:pt x="2183" y="724"/>
                    <a:pt x="2254" y="510"/>
                  </a:cubicBezTo>
                  <a:cubicBezTo>
                    <a:pt x="2265" y="420"/>
                    <a:pt x="2180" y="320"/>
                    <a:pt x="2091" y="320"/>
                  </a:cubicBezTo>
                  <a:cubicBezTo>
                    <a:pt x="2086" y="320"/>
                    <a:pt x="2081" y="320"/>
                    <a:pt x="2076" y="320"/>
                  </a:cubicBezTo>
                  <a:cubicBezTo>
                    <a:pt x="1973" y="101"/>
                    <a:pt x="1486" y="1"/>
                    <a:pt x="10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9" name="Google Shape;2902;p72">
              <a:extLst>
                <a:ext uri="{FF2B5EF4-FFF2-40B4-BE49-F238E27FC236}">
                  <a16:creationId xmlns:a16="http://schemas.microsoft.com/office/drawing/2014/main" id="{E90A4B82-7996-A762-99A9-0AD6FAB1E57F}"/>
                </a:ext>
              </a:extLst>
            </p:cNvPr>
            <p:cNvSpPr/>
            <p:nvPr/>
          </p:nvSpPr>
          <p:spPr>
            <a:xfrm>
              <a:off x="3971150" y="2750025"/>
              <a:ext cx="141450" cy="85325"/>
            </a:xfrm>
            <a:custGeom>
              <a:avLst/>
              <a:gdLst/>
              <a:ahLst/>
              <a:cxnLst/>
              <a:rect l="l" t="t" r="r" b="b"/>
              <a:pathLst>
                <a:path w="5658" h="3413" extrusionOk="0">
                  <a:moveTo>
                    <a:pt x="3063" y="0"/>
                  </a:moveTo>
                  <a:cubicBezTo>
                    <a:pt x="2329" y="0"/>
                    <a:pt x="1589" y="203"/>
                    <a:pt x="1044" y="705"/>
                  </a:cubicBezTo>
                  <a:cubicBezTo>
                    <a:pt x="0" y="1690"/>
                    <a:pt x="783" y="3077"/>
                    <a:pt x="2028" y="3326"/>
                  </a:cubicBezTo>
                  <a:cubicBezTo>
                    <a:pt x="2249" y="3385"/>
                    <a:pt x="2473" y="3413"/>
                    <a:pt x="2697" y="3413"/>
                  </a:cubicBezTo>
                  <a:cubicBezTo>
                    <a:pt x="3244" y="3413"/>
                    <a:pt x="3787" y="3248"/>
                    <a:pt x="4258" y="2971"/>
                  </a:cubicBezTo>
                  <a:cubicBezTo>
                    <a:pt x="5658" y="2212"/>
                    <a:pt x="5397" y="539"/>
                    <a:pt x="3914" y="89"/>
                  </a:cubicBezTo>
                  <a:cubicBezTo>
                    <a:pt x="3639" y="32"/>
                    <a:pt x="3352" y="0"/>
                    <a:pt x="3063"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0" name="Google Shape;2903;p72">
              <a:extLst>
                <a:ext uri="{FF2B5EF4-FFF2-40B4-BE49-F238E27FC236}">
                  <a16:creationId xmlns:a16="http://schemas.microsoft.com/office/drawing/2014/main" id="{4847526B-0771-6978-0DC2-366F5BB55683}"/>
                </a:ext>
              </a:extLst>
            </p:cNvPr>
            <p:cNvSpPr/>
            <p:nvPr/>
          </p:nvSpPr>
          <p:spPr>
            <a:xfrm>
              <a:off x="4203600" y="2721425"/>
              <a:ext cx="108675" cy="65175"/>
            </a:xfrm>
            <a:custGeom>
              <a:avLst/>
              <a:gdLst/>
              <a:ahLst/>
              <a:cxnLst/>
              <a:rect l="l" t="t" r="r" b="b"/>
              <a:pathLst>
                <a:path w="4347" h="2607" extrusionOk="0">
                  <a:moveTo>
                    <a:pt x="2460" y="1"/>
                  </a:moveTo>
                  <a:cubicBezTo>
                    <a:pt x="2298" y="1"/>
                    <a:pt x="2133" y="23"/>
                    <a:pt x="1970" y="70"/>
                  </a:cubicBezTo>
                  <a:cubicBezTo>
                    <a:pt x="214" y="497"/>
                    <a:pt x="1" y="2359"/>
                    <a:pt x="1970" y="2597"/>
                  </a:cubicBezTo>
                  <a:cubicBezTo>
                    <a:pt x="2029" y="2603"/>
                    <a:pt x="2088" y="2607"/>
                    <a:pt x="2147" y="2607"/>
                  </a:cubicBezTo>
                  <a:cubicBezTo>
                    <a:pt x="2701" y="2607"/>
                    <a:pt x="3227" y="2314"/>
                    <a:pt x="3559" y="1885"/>
                  </a:cubicBezTo>
                  <a:cubicBezTo>
                    <a:pt x="4346" y="872"/>
                    <a:pt x="3476" y="1"/>
                    <a:pt x="2460" y="1"/>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1" name="Google Shape;2904;p72">
              <a:extLst>
                <a:ext uri="{FF2B5EF4-FFF2-40B4-BE49-F238E27FC236}">
                  <a16:creationId xmlns:a16="http://schemas.microsoft.com/office/drawing/2014/main" id="{D3162DE3-8C1C-95D6-7534-423B6AABECDF}"/>
                </a:ext>
              </a:extLst>
            </p:cNvPr>
            <p:cNvSpPr/>
            <p:nvPr/>
          </p:nvSpPr>
          <p:spPr>
            <a:xfrm>
              <a:off x="3843650" y="2524475"/>
              <a:ext cx="147975" cy="127450"/>
            </a:xfrm>
            <a:custGeom>
              <a:avLst/>
              <a:gdLst/>
              <a:ahLst/>
              <a:cxnLst/>
              <a:rect l="l" t="t" r="r" b="b"/>
              <a:pathLst>
                <a:path w="5919" h="5098" extrusionOk="0">
                  <a:moveTo>
                    <a:pt x="3888" y="1813"/>
                  </a:moveTo>
                  <a:cubicBezTo>
                    <a:pt x="4122" y="1813"/>
                    <a:pt x="4382" y="2073"/>
                    <a:pt x="4377" y="2706"/>
                  </a:cubicBezTo>
                  <a:cubicBezTo>
                    <a:pt x="4494" y="2660"/>
                    <a:pt x="4634" y="2627"/>
                    <a:pt x="4770" y="2627"/>
                  </a:cubicBezTo>
                  <a:cubicBezTo>
                    <a:pt x="4952" y="2627"/>
                    <a:pt x="5124" y="2686"/>
                    <a:pt x="5219" y="2848"/>
                  </a:cubicBezTo>
                  <a:cubicBezTo>
                    <a:pt x="5337" y="3062"/>
                    <a:pt x="5278" y="3346"/>
                    <a:pt x="5112" y="3501"/>
                  </a:cubicBezTo>
                  <a:cubicBezTo>
                    <a:pt x="5017" y="3584"/>
                    <a:pt x="4910" y="3631"/>
                    <a:pt x="4804" y="3678"/>
                  </a:cubicBezTo>
                  <a:cubicBezTo>
                    <a:pt x="4922" y="3833"/>
                    <a:pt x="5088" y="4105"/>
                    <a:pt x="4875" y="4260"/>
                  </a:cubicBezTo>
                  <a:cubicBezTo>
                    <a:pt x="4813" y="4301"/>
                    <a:pt x="4749" y="4319"/>
                    <a:pt x="4685" y="4319"/>
                  </a:cubicBezTo>
                  <a:cubicBezTo>
                    <a:pt x="4494" y="4319"/>
                    <a:pt x="4309" y="4156"/>
                    <a:pt x="4211" y="3987"/>
                  </a:cubicBezTo>
                  <a:cubicBezTo>
                    <a:pt x="4154" y="4158"/>
                    <a:pt x="4075" y="4439"/>
                    <a:pt x="3857" y="4439"/>
                  </a:cubicBezTo>
                  <a:cubicBezTo>
                    <a:pt x="3849" y="4439"/>
                    <a:pt x="3840" y="4438"/>
                    <a:pt x="3831" y="4438"/>
                  </a:cubicBezTo>
                  <a:cubicBezTo>
                    <a:pt x="3511" y="4343"/>
                    <a:pt x="3546" y="3809"/>
                    <a:pt x="3629" y="3560"/>
                  </a:cubicBezTo>
                  <a:cubicBezTo>
                    <a:pt x="3416" y="3536"/>
                    <a:pt x="3179" y="3524"/>
                    <a:pt x="3036" y="3358"/>
                  </a:cubicBezTo>
                  <a:cubicBezTo>
                    <a:pt x="2953" y="3263"/>
                    <a:pt x="2918" y="3121"/>
                    <a:pt x="2989" y="3002"/>
                  </a:cubicBezTo>
                  <a:cubicBezTo>
                    <a:pt x="3119" y="2825"/>
                    <a:pt x="3475" y="2836"/>
                    <a:pt x="3689" y="2813"/>
                  </a:cubicBezTo>
                  <a:cubicBezTo>
                    <a:pt x="3340" y="2220"/>
                    <a:pt x="3594" y="1813"/>
                    <a:pt x="3888" y="1813"/>
                  </a:cubicBezTo>
                  <a:close/>
                  <a:moveTo>
                    <a:pt x="1002" y="0"/>
                  </a:moveTo>
                  <a:cubicBezTo>
                    <a:pt x="865" y="0"/>
                    <a:pt x="731" y="22"/>
                    <a:pt x="605" y="85"/>
                  </a:cubicBezTo>
                  <a:cubicBezTo>
                    <a:pt x="0" y="417"/>
                    <a:pt x="285" y="1200"/>
                    <a:pt x="558" y="1662"/>
                  </a:cubicBezTo>
                  <a:cubicBezTo>
                    <a:pt x="961" y="2338"/>
                    <a:pt x="1554" y="2884"/>
                    <a:pt x="2099" y="3441"/>
                  </a:cubicBezTo>
                  <a:cubicBezTo>
                    <a:pt x="2491" y="3833"/>
                    <a:pt x="2918" y="4177"/>
                    <a:pt x="3357" y="4485"/>
                  </a:cubicBezTo>
                  <a:cubicBezTo>
                    <a:pt x="3724" y="4746"/>
                    <a:pt x="4116" y="5019"/>
                    <a:pt x="4566" y="5090"/>
                  </a:cubicBezTo>
                  <a:cubicBezTo>
                    <a:pt x="4608" y="5095"/>
                    <a:pt x="4648" y="5098"/>
                    <a:pt x="4686" y="5098"/>
                  </a:cubicBezTo>
                  <a:cubicBezTo>
                    <a:pt x="5438" y="5098"/>
                    <a:pt x="5721" y="4144"/>
                    <a:pt x="5800" y="3512"/>
                  </a:cubicBezTo>
                  <a:cubicBezTo>
                    <a:pt x="5919" y="2872"/>
                    <a:pt x="5646" y="2279"/>
                    <a:pt x="5242" y="1793"/>
                  </a:cubicBezTo>
                  <a:cubicBezTo>
                    <a:pt x="5076" y="1591"/>
                    <a:pt x="4863" y="1437"/>
                    <a:pt x="4649" y="1283"/>
                  </a:cubicBezTo>
                  <a:cubicBezTo>
                    <a:pt x="4104" y="927"/>
                    <a:pt x="3499" y="654"/>
                    <a:pt x="2894" y="417"/>
                  </a:cubicBezTo>
                  <a:cubicBezTo>
                    <a:pt x="2467" y="263"/>
                    <a:pt x="2028" y="144"/>
                    <a:pt x="1589" y="73"/>
                  </a:cubicBezTo>
                  <a:cubicBezTo>
                    <a:pt x="1400" y="45"/>
                    <a:pt x="1199" y="0"/>
                    <a:pt x="1002" y="0"/>
                  </a:cubicBezTo>
                  <a:close/>
                </a:path>
              </a:pathLst>
            </a:custGeom>
            <a:solidFill>
              <a:srgbClr val="EC9A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2" name="Google Shape;2905;p72">
              <a:extLst>
                <a:ext uri="{FF2B5EF4-FFF2-40B4-BE49-F238E27FC236}">
                  <a16:creationId xmlns:a16="http://schemas.microsoft.com/office/drawing/2014/main" id="{F0B9477C-A7E3-D81A-28EF-5C3DCF156007}"/>
                </a:ext>
              </a:extLst>
            </p:cNvPr>
            <p:cNvSpPr/>
            <p:nvPr/>
          </p:nvSpPr>
          <p:spPr>
            <a:xfrm>
              <a:off x="3916575" y="2569800"/>
              <a:ext cx="60525" cy="65650"/>
            </a:xfrm>
            <a:custGeom>
              <a:avLst/>
              <a:gdLst/>
              <a:ahLst/>
              <a:cxnLst/>
              <a:rect l="l" t="t" r="r" b="b"/>
              <a:pathLst>
                <a:path w="2421" h="2626" extrusionOk="0">
                  <a:moveTo>
                    <a:pt x="970" y="0"/>
                  </a:moveTo>
                  <a:cubicBezTo>
                    <a:pt x="675" y="0"/>
                    <a:pt x="417" y="407"/>
                    <a:pt x="760" y="1000"/>
                  </a:cubicBezTo>
                  <a:cubicBezTo>
                    <a:pt x="558" y="1023"/>
                    <a:pt x="202" y="1012"/>
                    <a:pt x="72" y="1189"/>
                  </a:cubicBezTo>
                  <a:cubicBezTo>
                    <a:pt x="1" y="1308"/>
                    <a:pt x="36" y="1450"/>
                    <a:pt x="119" y="1545"/>
                  </a:cubicBezTo>
                  <a:cubicBezTo>
                    <a:pt x="262" y="1711"/>
                    <a:pt x="499" y="1723"/>
                    <a:pt x="712" y="1747"/>
                  </a:cubicBezTo>
                  <a:cubicBezTo>
                    <a:pt x="629" y="1996"/>
                    <a:pt x="594" y="2530"/>
                    <a:pt x="914" y="2625"/>
                  </a:cubicBezTo>
                  <a:cubicBezTo>
                    <a:pt x="923" y="2625"/>
                    <a:pt x="932" y="2626"/>
                    <a:pt x="940" y="2626"/>
                  </a:cubicBezTo>
                  <a:cubicBezTo>
                    <a:pt x="1158" y="2626"/>
                    <a:pt x="1237" y="2345"/>
                    <a:pt x="1294" y="2174"/>
                  </a:cubicBezTo>
                  <a:cubicBezTo>
                    <a:pt x="1392" y="2343"/>
                    <a:pt x="1577" y="2506"/>
                    <a:pt x="1768" y="2506"/>
                  </a:cubicBezTo>
                  <a:cubicBezTo>
                    <a:pt x="1832" y="2506"/>
                    <a:pt x="1896" y="2488"/>
                    <a:pt x="1958" y="2447"/>
                  </a:cubicBezTo>
                  <a:cubicBezTo>
                    <a:pt x="2171" y="2292"/>
                    <a:pt x="2005" y="2020"/>
                    <a:pt x="1887" y="1865"/>
                  </a:cubicBezTo>
                  <a:cubicBezTo>
                    <a:pt x="1993" y="1818"/>
                    <a:pt x="2100" y="1771"/>
                    <a:pt x="2195" y="1688"/>
                  </a:cubicBezTo>
                  <a:cubicBezTo>
                    <a:pt x="2361" y="1533"/>
                    <a:pt x="2420" y="1249"/>
                    <a:pt x="2302" y="1035"/>
                  </a:cubicBezTo>
                  <a:cubicBezTo>
                    <a:pt x="2207" y="873"/>
                    <a:pt x="2035" y="814"/>
                    <a:pt x="1853" y="814"/>
                  </a:cubicBezTo>
                  <a:cubicBezTo>
                    <a:pt x="1717" y="814"/>
                    <a:pt x="1577" y="847"/>
                    <a:pt x="1460" y="893"/>
                  </a:cubicBezTo>
                  <a:cubicBezTo>
                    <a:pt x="1465" y="260"/>
                    <a:pt x="1205" y="0"/>
                    <a:pt x="970"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3" name="Google Shape;2906;p72">
              <a:extLst>
                <a:ext uri="{FF2B5EF4-FFF2-40B4-BE49-F238E27FC236}">
                  <a16:creationId xmlns:a16="http://schemas.microsoft.com/office/drawing/2014/main" id="{B40A1D7D-66D0-6D0E-9604-A7C7A21B61E2}"/>
                </a:ext>
              </a:extLst>
            </p:cNvPr>
            <p:cNvSpPr/>
            <p:nvPr/>
          </p:nvSpPr>
          <p:spPr>
            <a:xfrm>
              <a:off x="3937350" y="2594775"/>
              <a:ext cx="19000" cy="19300"/>
            </a:xfrm>
            <a:custGeom>
              <a:avLst/>
              <a:gdLst/>
              <a:ahLst/>
              <a:cxnLst/>
              <a:rect l="l" t="t" r="r" b="b"/>
              <a:pathLst>
                <a:path w="760" h="772" extrusionOk="0">
                  <a:moveTo>
                    <a:pt x="380" y="1"/>
                  </a:moveTo>
                  <a:cubicBezTo>
                    <a:pt x="166" y="1"/>
                    <a:pt x="0" y="190"/>
                    <a:pt x="0" y="392"/>
                  </a:cubicBezTo>
                  <a:cubicBezTo>
                    <a:pt x="0" y="606"/>
                    <a:pt x="178" y="772"/>
                    <a:pt x="380" y="772"/>
                  </a:cubicBezTo>
                  <a:cubicBezTo>
                    <a:pt x="593" y="772"/>
                    <a:pt x="759" y="594"/>
                    <a:pt x="759" y="380"/>
                  </a:cubicBezTo>
                  <a:cubicBezTo>
                    <a:pt x="759" y="167"/>
                    <a:pt x="581" y="1"/>
                    <a:pt x="38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4" name="Google Shape;2907;p72">
              <a:extLst>
                <a:ext uri="{FF2B5EF4-FFF2-40B4-BE49-F238E27FC236}">
                  <a16:creationId xmlns:a16="http://schemas.microsoft.com/office/drawing/2014/main" id="{E266323F-437E-D7A4-1622-2E6D11C9F1C0}"/>
                </a:ext>
              </a:extLst>
            </p:cNvPr>
            <p:cNvSpPr/>
            <p:nvPr/>
          </p:nvSpPr>
          <p:spPr>
            <a:xfrm>
              <a:off x="4166825" y="2659225"/>
              <a:ext cx="158375" cy="275075"/>
            </a:xfrm>
            <a:custGeom>
              <a:avLst/>
              <a:gdLst/>
              <a:ahLst/>
              <a:cxnLst/>
              <a:rect l="l" t="t" r="r" b="b"/>
              <a:pathLst>
                <a:path w="6335" h="11003" extrusionOk="0">
                  <a:moveTo>
                    <a:pt x="5484" y="0"/>
                  </a:moveTo>
                  <a:cubicBezTo>
                    <a:pt x="5416" y="0"/>
                    <a:pt x="5348" y="55"/>
                    <a:pt x="5362" y="139"/>
                  </a:cubicBezTo>
                  <a:cubicBezTo>
                    <a:pt x="5409" y="364"/>
                    <a:pt x="5481" y="589"/>
                    <a:pt x="5540" y="815"/>
                  </a:cubicBezTo>
                  <a:cubicBezTo>
                    <a:pt x="5753" y="1550"/>
                    <a:pt x="5991" y="2297"/>
                    <a:pt x="6038" y="3068"/>
                  </a:cubicBezTo>
                  <a:cubicBezTo>
                    <a:pt x="6074" y="3685"/>
                    <a:pt x="6109" y="4314"/>
                    <a:pt x="6038" y="4942"/>
                  </a:cubicBezTo>
                  <a:cubicBezTo>
                    <a:pt x="5955" y="5476"/>
                    <a:pt x="5836" y="6021"/>
                    <a:pt x="5611" y="6520"/>
                  </a:cubicBezTo>
                  <a:cubicBezTo>
                    <a:pt x="5409" y="6958"/>
                    <a:pt x="5184" y="7385"/>
                    <a:pt x="4864" y="7765"/>
                  </a:cubicBezTo>
                  <a:cubicBezTo>
                    <a:pt x="4484" y="8192"/>
                    <a:pt x="4093" y="8619"/>
                    <a:pt x="3642" y="8975"/>
                  </a:cubicBezTo>
                  <a:cubicBezTo>
                    <a:pt x="3381" y="9176"/>
                    <a:pt x="3097" y="9354"/>
                    <a:pt x="2824" y="9544"/>
                  </a:cubicBezTo>
                  <a:cubicBezTo>
                    <a:pt x="2492" y="9769"/>
                    <a:pt x="2148" y="9995"/>
                    <a:pt x="1780" y="10184"/>
                  </a:cubicBezTo>
                  <a:cubicBezTo>
                    <a:pt x="1436" y="10362"/>
                    <a:pt x="1068" y="10493"/>
                    <a:pt x="701" y="10623"/>
                  </a:cubicBezTo>
                  <a:cubicBezTo>
                    <a:pt x="499" y="10694"/>
                    <a:pt x="286" y="10754"/>
                    <a:pt x="84" y="10837"/>
                  </a:cubicBezTo>
                  <a:cubicBezTo>
                    <a:pt x="1" y="10872"/>
                    <a:pt x="13" y="10991"/>
                    <a:pt x="108" y="11003"/>
                  </a:cubicBezTo>
                  <a:cubicBezTo>
                    <a:pt x="274" y="10991"/>
                    <a:pt x="428" y="10920"/>
                    <a:pt x="582" y="10884"/>
                  </a:cubicBezTo>
                  <a:cubicBezTo>
                    <a:pt x="1116" y="10742"/>
                    <a:pt x="1638" y="10552"/>
                    <a:pt x="2112" y="10291"/>
                  </a:cubicBezTo>
                  <a:cubicBezTo>
                    <a:pt x="2432" y="10125"/>
                    <a:pt x="2729" y="9924"/>
                    <a:pt x="3025" y="9734"/>
                  </a:cubicBezTo>
                  <a:cubicBezTo>
                    <a:pt x="3357" y="9508"/>
                    <a:pt x="3701" y="9319"/>
                    <a:pt x="3998" y="9058"/>
                  </a:cubicBezTo>
                  <a:cubicBezTo>
                    <a:pt x="4200" y="8904"/>
                    <a:pt x="4377" y="8714"/>
                    <a:pt x="4555" y="8536"/>
                  </a:cubicBezTo>
                  <a:cubicBezTo>
                    <a:pt x="4899" y="8180"/>
                    <a:pt x="5243" y="7801"/>
                    <a:pt x="5492" y="7350"/>
                  </a:cubicBezTo>
                  <a:cubicBezTo>
                    <a:pt x="5730" y="6911"/>
                    <a:pt x="5955" y="6448"/>
                    <a:pt x="6074" y="5962"/>
                  </a:cubicBezTo>
                  <a:cubicBezTo>
                    <a:pt x="6168" y="5606"/>
                    <a:pt x="6251" y="5239"/>
                    <a:pt x="6287" y="4871"/>
                  </a:cubicBezTo>
                  <a:cubicBezTo>
                    <a:pt x="6334" y="4503"/>
                    <a:pt x="6334" y="4124"/>
                    <a:pt x="6334" y="3744"/>
                  </a:cubicBezTo>
                  <a:cubicBezTo>
                    <a:pt x="6334" y="3246"/>
                    <a:pt x="6323" y="2736"/>
                    <a:pt x="6216" y="2238"/>
                  </a:cubicBezTo>
                  <a:cubicBezTo>
                    <a:pt x="6097" y="1621"/>
                    <a:pt x="5907" y="1040"/>
                    <a:pt x="5706" y="447"/>
                  </a:cubicBezTo>
                  <a:cubicBezTo>
                    <a:pt x="5670" y="328"/>
                    <a:pt x="5635" y="210"/>
                    <a:pt x="5599" y="91"/>
                  </a:cubicBezTo>
                  <a:cubicBezTo>
                    <a:pt x="5580" y="28"/>
                    <a:pt x="5532" y="0"/>
                    <a:pt x="548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5" name="Google Shape;2908;p72">
              <a:extLst>
                <a:ext uri="{FF2B5EF4-FFF2-40B4-BE49-F238E27FC236}">
                  <a16:creationId xmlns:a16="http://schemas.microsoft.com/office/drawing/2014/main" id="{CD103BB0-187A-34B6-A323-0B12428006A5}"/>
                </a:ext>
              </a:extLst>
            </p:cNvPr>
            <p:cNvSpPr/>
            <p:nvPr/>
          </p:nvSpPr>
          <p:spPr>
            <a:xfrm>
              <a:off x="3881000" y="2993975"/>
              <a:ext cx="232775" cy="484300"/>
            </a:xfrm>
            <a:custGeom>
              <a:avLst/>
              <a:gdLst/>
              <a:ahLst/>
              <a:cxnLst/>
              <a:rect l="l" t="t" r="r" b="b"/>
              <a:pathLst>
                <a:path w="9311" h="19372" extrusionOk="0">
                  <a:moveTo>
                    <a:pt x="6244" y="0"/>
                  </a:moveTo>
                  <a:cubicBezTo>
                    <a:pt x="5476" y="0"/>
                    <a:pt x="4764" y="381"/>
                    <a:pt x="4294" y="993"/>
                  </a:cubicBezTo>
                  <a:cubicBezTo>
                    <a:pt x="3903" y="1420"/>
                    <a:pt x="3772" y="1989"/>
                    <a:pt x="3701" y="2547"/>
                  </a:cubicBezTo>
                  <a:cubicBezTo>
                    <a:pt x="3476" y="3330"/>
                    <a:pt x="3191" y="4101"/>
                    <a:pt x="2906" y="4860"/>
                  </a:cubicBezTo>
                  <a:cubicBezTo>
                    <a:pt x="1827" y="7872"/>
                    <a:pt x="855" y="10920"/>
                    <a:pt x="356" y="14087"/>
                  </a:cubicBezTo>
                  <a:cubicBezTo>
                    <a:pt x="214" y="15119"/>
                    <a:pt x="1" y="16174"/>
                    <a:pt x="143" y="17206"/>
                  </a:cubicBezTo>
                  <a:cubicBezTo>
                    <a:pt x="449" y="18490"/>
                    <a:pt x="1294" y="19365"/>
                    <a:pt x="2654" y="19365"/>
                  </a:cubicBezTo>
                  <a:cubicBezTo>
                    <a:pt x="2663" y="19365"/>
                    <a:pt x="2672" y="19365"/>
                    <a:pt x="2681" y="19365"/>
                  </a:cubicBezTo>
                  <a:cubicBezTo>
                    <a:pt x="2756" y="19369"/>
                    <a:pt x="2830" y="19371"/>
                    <a:pt x="2905" y="19371"/>
                  </a:cubicBezTo>
                  <a:cubicBezTo>
                    <a:pt x="4458" y="19371"/>
                    <a:pt x="5915" y="18441"/>
                    <a:pt x="6820" y="17218"/>
                  </a:cubicBezTo>
                  <a:cubicBezTo>
                    <a:pt x="7568" y="16127"/>
                    <a:pt x="7840" y="14822"/>
                    <a:pt x="8054" y="13541"/>
                  </a:cubicBezTo>
                  <a:cubicBezTo>
                    <a:pt x="8374" y="11490"/>
                    <a:pt x="8694" y="9450"/>
                    <a:pt x="8754" y="7374"/>
                  </a:cubicBezTo>
                  <a:cubicBezTo>
                    <a:pt x="8813" y="6378"/>
                    <a:pt x="8801" y="5334"/>
                    <a:pt x="8896" y="4326"/>
                  </a:cubicBezTo>
                  <a:cubicBezTo>
                    <a:pt x="8931" y="3401"/>
                    <a:pt x="9311" y="1657"/>
                    <a:pt x="8718" y="922"/>
                  </a:cubicBezTo>
                  <a:cubicBezTo>
                    <a:pt x="8196" y="222"/>
                    <a:pt x="7271" y="44"/>
                    <a:pt x="6441" y="9"/>
                  </a:cubicBezTo>
                  <a:cubicBezTo>
                    <a:pt x="6375" y="3"/>
                    <a:pt x="6309" y="0"/>
                    <a:pt x="624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6" name="Google Shape;2909;p72">
              <a:extLst>
                <a:ext uri="{FF2B5EF4-FFF2-40B4-BE49-F238E27FC236}">
                  <a16:creationId xmlns:a16="http://schemas.microsoft.com/office/drawing/2014/main" id="{2DEA7F1F-5633-F53D-C3D6-5826C30BA1A8}"/>
                </a:ext>
              </a:extLst>
            </p:cNvPr>
            <p:cNvSpPr/>
            <p:nvPr/>
          </p:nvSpPr>
          <p:spPr>
            <a:xfrm>
              <a:off x="3769800" y="2905650"/>
              <a:ext cx="254725" cy="571075"/>
            </a:xfrm>
            <a:custGeom>
              <a:avLst/>
              <a:gdLst/>
              <a:ahLst/>
              <a:cxnLst/>
              <a:rect l="l" t="t" r="r" b="b"/>
              <a:pathLst>
                <a:path w="10189" h="22843" extrusionOk="0">
                  <a:moveTo>
                    <a:pt x="3876" y="1"/>
                  </a:moveTo>
                  <a:cubicBezTo>
                    <a:pt x="2909" y="1"/>
                    <a:pt x="1970" y="611"/>
                    <a:pt x="1246" y="1786"/>
                  </a:cubicBezTo>
                  <a:cubicBezTo>
                    <a:pt x="1" y="4004"/>
                    <a:pt x="167" y="8001"/>
                    <a:pt x="428" y="10516"/>
                  </a:cubicBezTo>
                  <a:cubicBezTo>
                    <a:pt x="843" y="13587"/>
                    <a:pt x="1234" y="16719"/>
                    <a:pt x="2492" y="19565"/>
                  </a:cubicBezTo>
                  <a:cubicBezTo>
                    <a:pt x="3251" y="21380"/>
                    <a:pt x="4401" y="22637"/>
                    <a:pt x="6453" y="22827"/>
                  </a:cubicBezTo>
                  <a:cubicBezTo>
                    <a:pt x="6561" y="22838"/>
                    <a:pt x="6669" y="22842"/>
                    <a:pt x="6776" y="22842"/>
                  </a:cubicBezTo>
                  <a:cubicBezTo>
                    <a:pt x="7257" y="22842"/>
                    <a:pt x="7731" y="22744"/>
                    <a:pt x="8196" y="22637"/>
                  </a:cubicBezTo>
                  <a:cubicBezTo>
                    <a:pt x="8315" y="22601"/>
                    <a:pt x="10189" y="22151"/>
                    <a:pt x="9549" y="22008"/>
                  </a:cubicBezTo>
                  <a:lnTo>
                    <a:pt x="9549" y="22008"/>
                  </a:lnTo>
                  <a:cubicBezTo>
                    <a:pt x="8659" y="22139"/>
                    <a:pt x="7793" y="22412"/>
                    <a:pt x="6892" y="22435"/>
                  </a:cubicBezTo>
                  <a:cubicBezTo>
                    <a:pt x="8861" y="21237"/>
                    <a:pt x="9359" y="17644"/>
                    <a:pt x="9311" y="15509"/>
                  </a:cubicBezTo>
                  <a:cubicBezTo>
                    <a:pt x="9347" y="12069"/>
                    <a:pt x="8849" y="8630"/>
                    <a:pt x="7936" y="5309"/>
                  </a:cubicBezTo>
                  <a:cubicBezTo>
                    <a:pt x="7532" y="3980"/>
                    <a:pt x="7153" y="2557"/>
                    <a:pt x="6334" y="1407"/>
                  </a:cubicBezTo>
                  <a:cubicBezTo>
                    <a:pt x="5574" y="459"/>
                    <a:pt x="4715" y="1"/>
                    <a:pt x="387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7" name="Google Shape;2910;p72">
              <a:extLst>
                <a:ext uri="{FF2B5EF4-FFF2-40B4-BE49-F238E27FC236}">
                  <a16:creationId xmlns:a16="http://schemas.microsoft.com/office/drawing/2014/main" id="{05F36A76-7F5A-CE7C-1444-4D82641CC283}"/>
                </a:ext>
              </a:extLst>
            </p:cNvPr>
            <p:cNvSpPr/>
            <p:nvPr/>
          </p:nvSpPr>
          <p:spPr>
            <a:xfrm>
              <a:off x="3907400" y="3035100"/>
              <a:ext cx="75025" cy="297725"/>
            </a:xfrm>
            <a:custGeom>
              <a:avLst/>
              <a:gdLst/>
              <a:ahLst/>
              <a:cxnLst/>
              <a:rect l="l" t="t" r="r" b="b"/>
              <a:pathLst>
                <a:path w="3001" h="11909" extrusionOk="0">
                  <a:moveTo>
                    <a:pt x="2870" y="0"/>
                  </a:moveTo>
                  <a:cubicBezTo>
                    <a:pt x="2645" y="36"/>
                    <a:pt x="2716" y="380"/>
                    <a:pt x="2645" y="546"/>
                  </a:cubicBezTo>
                  <a:cubicBezTo>
                    <a:pt x="2526" y="1068"/>
                    <a:pt x="2396" y="1590"/>
                    <a:pt x="2277" y="2112"/>
                  </a:cubicBezTo>
                  <a:cubicBezTo>
                    <a:pt x="1755" y="4258"/>
                    <a:pt x="1222" y="6405"/>
                    <a:pt x="712" y="8552"/>
                  </a:cubicBezTo>
                  <a:cubicBezTo>
                    <a:pt x="522" y="9441"/>
                    <a:pt x="356" y="10319"/>
                    <a:pt x="225" y="11220"/>
                  </a:cubicBezTo>
                  <a:cubicBezTo>
                    <a:pt x="237" y="11410"/>
                    <a:pt x="0" y="11837"/>
                    <a:pt x="249" y="11908"/>
                  </a:cubicBezTo>
                  <a:cubicBezTo>
                    <a:pt x="254" y="11909"/>
                    <a:pt x="258" y="11909"/>
                    <a:pt x="262" y="11909"/>
                  </a:cubicBezTo>
                  <a:cubicBezTo>
                    <a:pt x="498" y="11909"/>
                    <a:pt x="476" y="11253"/>
                    <a:pt x="558" y="11066"/>
                  </a:cubicBezTo>
                  <a:cubicBezTo>
                    <a:pt x="712" y="10272"/>
                    <a:pt x="866" y="9489"/>
                    <a:pt x="1056" y="8694"/>
                  </a:cubicBezTo>
                  <a:cubicBezTo>
                    <a:pt x="1779" y="5859"/>
                    <a:pt x="2515" y="3013"/>
                    <a:pt x="3001" y="119"/>
                  </a:cubicBezTo>
                  <a:cubicBezTo>
                    <a:pt x="3001" y="60"/>
                    <a:pt x="2930" y="0"/>
                    <a:pt x="2870"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8" name="Google Shape;2911;p72">
              <a:extLst>
                <a:ext uri="{FF2B5EF4-FFF2-40B4-BE49-F238E27FC236}">
                  <a16:creationId xmlns:a16="http://schemas.microsoft.com/office/drawing/2014/main" id="{0DCFBD5B-87A1-7DE9-3CBA-2768888E2BF5}"/>
                </a:ext>
              </a:extLst>
            </p:cNvPr>
            <p:cNvSpPr/>
            <p:nvPr/>
          </p:nvSpPr>
          <p:spPr>
            <a:xfrm>
              <a:off x="3902950" y="3208300"/>
              <a:ext cx="37925" cy="76900"/>
            </a:xfrm>
            <a:custGeom>
              <a:avLst/>
              <a:gdLst/>
              <a:ahLst/>
              <a:cxnLst/>
              <a:rect l="l" t="t" r="r" b="b"/>
              <a:pathLst>
                <a:path w="1517" h="3076" extrusionOk="0">
                  <a:moveTo>
                    <a:pt x="1375" y="1"/>
                  </a:moveTo>
                  <a:cubicBezTo>
                    <a:pt x="1343" y="1"/>
                    <a:pt x="1312" y="17"/>
                    <a:pt x="1293" y="58"/>
                  </a:cubicBezTo>
                  <a:cubicBezTo>
                    <a:pt x="1032" y="580"/>
                    <a:pt x="771" y="1114"/>
                    <a:pt x="534" y="1647"/>
                  </a:cubicBezTo>
                  <a:cubicBezTo>
                    <a:pt x="356" y="2074"/>
                    <a:pt x="190" y="2501"/>
                    <a:pt x="24" y="2928"/>
                  </a:cubicBezTo>
                  <a:cubicBezTo>
                    <a:pt x="0" y="2988"/>
                    <a:pt x="24" y="3047"/>
                    <a:pt x="83" y="3071"/>
                  </a:cubicBezTo>
                  <a:cubicBezTo>
                    <a:pt x="95" y="3074"/>
                    <a:pt x="105" y="3075"/>
                    <a:pt x="116" y="3075"/>
                  </a:cubicBezTo>
                  <a:cubicBezTo>
                    <a:pt x="264" y="3075"/>
                    <a:pt x="290" y="2767"/>
                    <a:pt x="368" y="2667"/>
                  </a:cubicBezTo>
                  <a:cubicBezTo>
                    <a:pt x="451" y="2466"/>
                    <a:pt x="534" y="2264"/>
                    <a:pt x="629" y="2051"/>
                  </a:cubicBezTo>
                  <a:cubicBezTo>
                    <a:pt x="878" y="1410"/>
                    <a:pt x="1163" y="782"/>
                    <a:pt x="1459" y="153"/>
                  </a:cubicBezTo>
                  <a:cubicBezTo>
                    <a:pt x="1516" y="80"/>
                    <a:pt x="1444" y="1"/>
                    <a:pt x="1375"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9" name="Google Shape;2912;p72">
              <a:extLst>
                <a:ext uri="{FF2B5EF4-FFF2-40B4-BE49-F238E27FC236}">
                  <a16:creationId xmlns:a16="http://schemas.microsoft.com/office/drawing/2014/main" id="{869FA53D-CC27-0BEA-2CDB-7C2AC18021DB}"/>
                </a:ext>
              </a:extLst>
            </p:cNvPr>
            <p:cNvSpPr/>
            <p:nvPr/>
          </p:nvSpPr>
          <p:spPr>
            <a:xfrm>
              <a:off x="3980925" y="3043100"/>
              <a:ext cx="14550" cy="36800"/>
            </a:xfrm>
            <a:custGeom>
              <a:avLst/>
              <a:gdLst/>
              <a:ahLst/>
              <a:cxnLst/>
              <a:rect l="l" t="t" r="r" b="b"/>
              <a:pathLst>
                <a:path w="582" h="1472" extrusionOk="0">
                  <a:moveTo>
                    <a:pt x="368" y="1"/>
                  </a:moveTo>
                  <a:cubicBezTo>
                    <a:pt x="309" y="1"/>
                    <a:pt x="261" y="48"/>
                    <a:pt x="261" y="107"/>
                  </a:cubicBezTo>
                  <a:cubicBezTo>
                    <a:pt x="297" y="333"/>
                    <a:pt x="1" y="1459"/>
                    <a:pt x="238" y="1471"/>
                  </a:cubicBezTo>
                  <a:cubicBezTo>
                    <a:pt x="239" y="1471"/>
                    <a:pt x="241" y="1471"/>
                    <a:pt x="243" y="1471"/>
                  </a:cubicBezTo>
                  <a:cubicBezTo>
                    <a:pt x="415" y="1471"/>
                    <a:pt x="369" y="865"/>
                    <a:pt x="416" y="712"/>
                  </a:cubicBezTo>
                  <a:cubicBezTo>
                    <a:pt x="404" y="546"/>
                    <a:pt x="582" y="48"/>
                    <a:pt x="368"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0" name="Google Shape;2913;p72">
              <a:extLst>
                <a:ext uri="{FF2B5EF4-FFF2-40B4-BE49-F238E27FC236}">
                  <a16:creationId xmlns:a16="http://schemas.microsoft.com/office/drawing/2014/main" id="{C5EB5593-DBC9-2B5B-1737-5188616C4DCE}"/>
                </a:ext>
              </a:extLst>
            </p:cNvPr>
            <p:cNvSpPr/>
            <p:nvPr/>
          </p:nvSpPr>
          <p:spPr>
            <a:xfrm>
              <a:off x="4001675" y="3054675"/>
              <a:ext cx="13675" cy="36200"/>
            </a:xfrm>
            <a:custGeom>
              <a:avLst/>
              <a:gdLst/>
              <a:ahLst/>
              <a:cxnLst/>
              <a:rect l="l" t="t" r="r" b="b"/>
              <a:pathLst>
                <a:path w="547" h="1448" extrusionOk="0">
                  <a:moveTo>
                    <a:pt x="328" y="0"/>
                  </a:moveTo>
                  <a:cubicBezTo>
                    <a:pt x="168" y="0"/>
                    <a:pt x="214" y="595"/>
                    <a:pt x="167" y="747"/>
                  </a:cubicBezTo>
                  <a:cubicBezTo>
                    <a:pt x="179" y="902"/>
                    <a:pt x="1" y="1400"/>
                    <a:pt x="191" y="1447"/>
                  </a:cubicBezTo>
                  <a:cubicBezTo>
                    <a:pt x="195" y="1448"/>
                    <a:pt x="198" y="1448"/>
                    <a:pt x="202" y="1448"/>
                  </a:cubicBezTo>
                  <a:cubicBezTo>
                    <a:pt x="389" y="1448"/>
                    <a:pt x="322" y="887"/>
                    <a:pt x="380" y="747"/>
                  </a:cubicBezTo>
                  <a:cubicBezTo>
                    <a:pt x="357" y="581"/>
                    <a:pt x="546" y="36"/>
                    <a:pt x="333" y="0"/>
                  </a:cubicBezTo>
                  <a:cubicBezTo>
                    <a:pt x="331" y="0"/>
                    <a:pt x="330" y="0"/>
                    <a:pt x="328"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1" name="Google Shape;2914;p72">
              <a:extLst>
                <a:ext uri="{FF2B5EF4-FFF2-40B4-BE49-F238E27FC236}">
                  <a16:creationId xmlns:a16="http://schemas.microsoft.com/office/drawing/2014/main" id="{B7BBA263-F435-6E25-B9B1-504EB4D3458A}"/>
                </a:ext>
              </a:extLst>
            </p:cNvPr>
            <p:cNvSpPr/>
            <p:nvPr/>
          </p:nvSpPr>
          <p:spPr>
            <a:xfrm>
              <a:off x="4034675" y="3056675"/>
              <a:ext cx="15075" cy="33600"/>
            </a:xfrm>
            <a:custGeom>
              <a:avLst/>
              <a:gdLst/>
              <a:ahLst/>
              <a:cxnLst/>
              <a:rect l="l" t="t" r="r" b="b"/>
              <a:pathLst>
                <a:path w="603" h="1344" extrusionOk="0">
                  <a:moveTo>
                    <a:pt x="389" y="1"/>
                  </a:moveTo>
                  <a:cubicBezTo>
                    <a:pt x="339" y="1"/>
                    <a:pt x="292" y="35"/>
                    <a:pt x="282" y="86"/>
                  </a:cubicBezTo>
                  <a:cubicBezTo>
                    <a:pt x="282" y="275"/>
                    <a:pt x="0" y="1344"/>
                    <a:pt x="231" y="1344"/>
                  </a:cubicBezTo>
                  <a:cubicBezTo>
                    <a:pt x="232" y="1344"/>
                    <a:pt x="233" y="1344"/>
                    <a:pt x="234" y="1343"/>
                  </a:cubicBezTo>
                  <a:cubicBezTo>
                    <a:pt x="424" y="1332"/>
                    <a:pt x="353" y="845"/>
                    <a:pt x="412" y="703"/>
                  </a:cubicBezTo>
                  <a:cubicBezTo>
                    <a:pt x="389" y="537"/>
                    <a:pt x="602" y="27"/>
                    <a:pt x="412" y="3"/>
                  </a:cubicBezTo>
                  <a:cubicBezTo>
                    <a:pt x="405" y="2"/>
                    <a:pt x="397" y="1"/>
                    <a:pt x="389"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2" name="Google Shape;2915;p72">
              <a:extLst>
                <a:ext uri="{FF2B5EF4-FFF2-40B4-BE49-F238E27FC236}">
                  <a16:creationId xmlns:a16="http://schemas.microsoft.com/office/drawing/2014/main" id="{B4EB15DA-E93A-014B-B2E9-BA1C46F4DC21}"/>
                </a:ext>
              </a:extLst>
            </p:cNvPr>
            <p:cNvSpPr/>
            <p:nvPr/>
          </p:nvSpPr>
          <p:spPr>
            <a:xfrm>
              <a:off x="4062175" y="3055700"/>
              <a:ext cx="9800" cy="32500"/>
            </a:xfrm>
            <a:custGeom>
              <a:avLst/>
              <a:gdLst/>
              <a:ahLst/>
              <a:cxnLst/>
              <a:rect l="l" t="t" r="r" b="b"/>
              <a:pathLst>
                <a:path w="392" h="1300" extrusionOk="0">
                  <a:moveTo>
                    <a:pt x="171" y="1"/>
                  </a:moveTo>
                  <a:cubicBezTo>
                    <a:pt x="159" y="1"/>
                    <a:pt x="145" y="3"/>
                    <a:pt x="131" y="7"/>
                  </a:cubicBezTo>
                  <a:cubicBezTo>
                    <a:pt x="83" y="30"/>
                    <a:pt x="60" y="90"/>
                    <a:pt x="95" y="137"/>
                  </a:cubicBezTo>
                  <a:cubicBezTo>
                    <a:pt x="107" y="327"/>
                    <a:pt x="95" y="517"/>
                    <a:pt x="95" y="706"/>
                  </a:cubicBezTo>
                  <a:cubicBezTo>
                    <a:pt x="131" y="861"/>
                    <a:pt x="0" y="1264"/>
                    <a:pt x="190" y="1299"/>
                  </a:cubicBezTo>
                  <a:cubicBezTo>
                    <a:pt x="392" y="1276"/>
                    <a:pt x="261" y="825"/>
                    <a:pt x="297" y="683"/>
                  </a:cubicBezTo>
                  <a:cubicBezTo>
                    <a:pt x="263" y="537"/>
                    <a:pt x="378" y="1"/>
                    <a:pt x="171"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3" name="Google Shape;2916;p72">
              <a:extLst>
                <a:ext uri="{FF2B5EF4-FFF2-40B4-BE49-F238E27FC236}">
                  <a16:creationId xmlns:a16="http://schemas.microsoft.com/office/drawing/2014/main" id="{B8B6BFAA-D331-B3B8-3BD7-0FDA2D112A32}"/>
                </a:ext>
              </a:extLst>
            </p:cNvPr>
            <p:cNvSpPr/>
            <p:nvPr/>
          </p:nvSpPr>
          <p:spPr>
            <a:xfrm>
              <a:off x="4091825" y="3036575"/>
              <a:ext cx="7125" cy="43025"/>
            </a:xfrm>
            <a:custGeom>
              <a:avLst/>
              <a:gdLst/>
              <a:ahLst/>
              <a:cxnLst/>
              <a:rect l="l" t="t" r="r" b="b"/>
              <a:pathLst>
                <a:path w="285" h="1721" extrusionOk="0">
                  <a:moveTo>
                    <a:pt x="155" y="1"/>
                  </a:moveTo>
                  <a:cubicBezTo>
                    <a:pt x="83" y="1"/>
                    <a:pt x="60" y="84"/>
                    <a:pt x="60" y="131"/>
                  </a:cubicBezTo>
                  <a:cubicBezTo>
                    <a:pt x="60" y="202"/>
                    <a:pt x="60" y="273"/>
                    <a:pt x="48" y="333"/>
                  </a:cubicBezTo>
                  <a:cubicBezTo>
                    <a:pt x="36" y="546"/>
                    <a:pt x="36" y="760"/>
                    <a:pt x="24" y="973"/>
                  </a:cubicBezTo>
                  <a:cubicBezTo>
                    <a:pt x="12" y="1187"/>
                    <a:pt x="0" y="1400"/>
                    <a:pt x="0" y="1602"/>
                  </a:cubicBezTo>
                  <a:cubicBezTo>
                    <a:pt x="0" y="1673"/>
                    <a:pt x="48" y="1720"/>
                    <a:pt x="107" y="1720"/>
                  </a:cubicBezTo>
                  <a:cubicBezTo>
                    <a:pt x="285" y="1720"/>
                    <a:pt x="214" y="1495"/>
                    <a:pt x="226" y="1388"/>
                  </a:cubicBezTo>
                  <a:cubicBezTo>
                    <a:pt x="226" y="1175"/>
                    <a:pt x="226" y="950"/>
                    <a:pt x="214" y="736"/>
                  </a:cubicBezTo>
                  <a:cubicBezTo>
                    <a:pt x="226" y="534"/>
                    <a:pt x="226" y="321"/>
                    <a:pt x="226" y="107"/>
                  </a:cubicBezTo>
                  <a:cubicBezTo>
                    <a:pt x="249" y="60"/>
                    <a:pt x="214" y="1"/>
                    <a:pt x="155"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4" name="Google Shape;2917;p72">
              <a:extLst>
                <a:ext uri="{FF2B5EF4-FFF2-40B4-BE49-F238E27FC236}">
                  <a16:creationId xmlns:a16="http://schemas.microsoft.com/office/drawing/2014/main" id="{271FD6ED-10B2-741D-E58F-7BAC36C73E8D}"/>
                </a:ext>
              </a:extLst>
            </p:cNvPr>
            <p:cNvSpPr/>
            <p:nvPr/>
          </p:nvSpPr>
          <p:spPr>
            <a:xfrm>
              <a:off x="4015625" y="3029425"/>
              <a:ext cx="98550" cy="426100"/>
            </a:xfrm>
            <a:custGeom>
              <a:avLst/>
              <a:gdLst/>
              <a:ahLst/>
              <a:cxnLst/>
              <a:rect l="l" t="t" r="r" b="b"/>
              <a:pathLst>
                <a:path w="3942" h="17044" extrusionOk="0">
                  <a:moveTo>
                    <a:pt x="3558" y="1"/>
                  </a:moveTo>
                  <a:cubicBezTo>
                    <a:pt x="3521" y="1"/>
                    <a:pt x="3482" y="27"/>
                    <a:pt x="3440" y="85"/>
                  </a:cubicBezTo>
                  <a:cubicBezTo>
                    <a:pt x="3523" y="393"/>
                    <a:pt x="3606" y="714"/>
                    <a:pt x="3618" y="1046"/>
                  </a:cubicBezTo>
                  <a:cubicBezTo>
                    <a:pt x="3440" y="4023"/>
                    <a:pt x="2859" y="6976"/>
                    <a:pt x="2609" y="9953"/>
                  </a:cubicBezTo>
                  <a:cubicBezTo>
                    <a:pt x="2325" y="11637"/>
                    <a:pt x="2491" y="14140"/>
                    <a:pt x="1518" y="15515"/>
                  </a:cubicBezTo>
                  <a:cubicBezTo>
                    <a:pt x="1293" y="15859"/>
                    <a:pt x="1008" y="16168"/>
                    <a:pt x="688" y="16429"/>
                  </a:cubicBezTo>
                  <a:cubicBezTo>
                    <a:pt x="581" y="16583"/>
                    <a:pt x="0" y="16808"/>
                    <a:pt x="131" y="17010"/>
                  </a:cubicBezTo>
                  <a:cubicBezTo>
                    <a:pt x="150" y="17033"/>
                    <a:pt x="179" y="17044"/>
                    <a:pt x="215" y="17044"/>
                  </a:cubicBezTo>
                  <a:cubicBezTo>
                    <a:pt x="523" y="17044"/>
                    <a:pt x="1359" y="16252"/>
                    <a:pt x="1518" y="16061"/>
                  </a:cubicBezTo>
                  <a:cubicBezTo>
                    <a:pt x="2159" y="15373"/>
                    <a:pt x="2455" y="14472"/>
                    <a:pt x="2562" y="13547"/>
                  </a:cubicBezTo>
                  <a:cubicBezTo>
                    <a:pt x="2728" y="12467"/>
                    <a:pt x="2787" y="11388"/>
                    <a:pt x="2930" y="10309"/>
                  </a:cubicBezTo>
                  <a:cubicBezTo>
                    <a:pt x="3262" y="7474"/>
                    <a:pt x="3618" y="4651"/>
                    <a:pt x="3879" y="1805"/>
                  </a:cubicBezTo>
                  <a:cubicBezTo>
                    <a:pt x="3942" y="1647"/>
                    <a:pt x="3846" y="1"/>
                    <a:pt x="3558"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5" name="Google Shape;2918;p72">
              <a:extLst>
                <a:ext uri="{FF2B5EF4-FFF2-40B4-BE49-F238E27FC236}">
                  <a16:creationId xmlns:a16="http://schemas.microsoft.com/office/drawing/2014/main" id="{838BA0C7-36EF-D8F8-C395-E78C4F3394C0}"/>
                </a:ext>
              </a:extLst>
            </p:cNvPr>
            <p:cNvSpPr/>
            <p:nvPr/>
          </p:nvSpPr>
          <p:spPr>
            <a:xfrm>
              <a:off x="3777825" y="3173500"/>
              <a:ext cx="88875" cy="270600"/>
            </a:xfrm>
            <a:custGeom>
              <a:avLst/>
              <a:gdLst/>
              <a:ahLst/>
              <a:cxnLst/>
              <a:rect l="l" t="t" r="r" b="b"/>
              <a:pathLst>
                <a:path w="3555" h="10824" extrusionOk="0">
                  <a:moveTo>
                    <a:pt x="114" y="0"/>
                  </a:moveTo>
                  <a:cubicBezTo>
                    <a:pt x="108" y="0"/>
                    <a:pt x="101" y="1"/>
                    <a:pt x="95" y="3"/>
                  </a:cubicBezTo>
                  <a:cubicBezTo>
                    <a:pt x="0" y="27"/>
                    <a:pt x="36" y="146"/>
                    <a:pt x="36" y="217"/>
                  </a:cubicBezTo>
                  <a:cubicBezTo>
                    <a:pt x="48" y="323"/>
                    <a:pt x="71" y="430"/>
                    <a:pt x="83" y="537"/>
                  </a:cubicBezTo>
                  <a:cubicBezTo>
                    <a:pt x="178" y="1177"/>
                    <a:pt x="261" y="1830"/>
                    <a:pt x="356" y="2482"/>
                  </a:cubicBezTo>
                  <a:cubicBezTo>
                    <a:pt x="522" y="3597"/>
                    <a:pt x="724" y="4712"/>
                    <a:pt x="1008" y="5791"/>
                  </a:cubicBezTo>
                  <a:cubicBezTo>
                    <a:pt x="1186" y="6396"/>
                    <a:pt x="1400" y="6977"/>
                    <a:pt x="1601" y="7570"/>
                  </a:cubicBezTo>
                  <a:cubicBezTo>
                    <a:pt x="1684" y="7796"/>
                    <a:pt x="1779" y="8021"/>
                    <a:pt x="1862" y="8246"/>
                  </a:cubicBezTo>
                  <a:cubicBezTo>
                    <a:pt x="2052" y="8697"/>
                    <a:pt x="2218" y="9159"/>
                    <a:pt x="2455" y="9586"/>
                  </a:cubicBezTo>
                  <a:cubicBezTo>
                    <a:pt x="2704" y="10013"/>
                    <a:pt x="2989" y="10417"/>
                    <a:pt x="3321" y="10784"/>
                  </a:cubicBezTo>
                  <a:cubicBezTo>
                    <a:pt x="3349" y="10812"/>
                    <a:pt x="3378" y="10824"/>
                    <a:pt x="3405" y="10824"/>
                  </a:cubicBezTo>
                  <a:cubicBezTo>
                    <a:pt x="3492" y="10824"/>
                    <a:pt x="3554" y="10700"/>
                    <a:pt x="3463" y="10618"/>
                  </a:cubicBezTo>
                  <a:cubicBezTo>
                    <a:pt x="3001" y="10037"/>
                    <a:pt x="2586" y="9409"/>
                    <a:pt x="2349" y="8697"/>
                  </a:cubicBezTo>
                  <a:cubicBezTo>
                    <a:pt x="2194" y="8246"/>
                    <a:pt x="2005" y="7796"/>
                    <a:pt x="1850" y="7345"/>
                  </a:cubicBezTo>
                  <a:cubicBezTo>
                    <a:pt x="1684" y="6870"/>
                    <a:pt x="1518" y="6408"/>
                    <a:pt x="1364" y="5933"/>
                  </a:cubicBezTo>
                  <a:lnTo>
                    <a:pt x="1364" y="5933"/>
                  </a:lnTo>
                  <a:cubicBezTo>
                    <a:pt x="1364" y="5933"/>
                    <a:pt x="1376" y="5945"/>
                    <a:pt x="1376" y="5945"/>
                  </a:cubicBezTo>
                  <a:cubicBezTo>
                    <a:pt x="783" y="4024"/>
                    <a:pt x="581" y="2019"/>
                    <a:pt x="178" y="51"/>
                  </a:cubicBezTo>
                  <a:cubicBezTo>
                    <a:pt x="168" y="21"/>
                    <a:pt x="142" y="0"/>
                    <a:pt x="114"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6" name="Google Shape;2919;p72">
              <a:extLst>
                <a:ext uri="{FF2B5EF4-FFF2-40B4-BE49-F238E27FC236}">
                  <a16:creationId xmlns:a16="http://schemas.microsoft.com/office/drawing/2014/main" id="{210BA42E-EFB7-2A64-0AA6-ACE48DD6D0F0}"/>
                </a:ext>
              </a:extLst>
            </p:cNvPr>
            <p:cNvSpPr/>
            <p:nvPr/>
          </p:nvSpPr>
          <p:spPr>
            <a:xfrm>
              <a:off x="3889300" y="2799475"/>
              <a:ext cx="223600" cy="259675"/>
            </a:xfrm>
            <a:custGeom>
              <a:avLst/>
              <a:gdLst/>
              <a:ahLst/>
              <a:cxnLst/>
              <a:rect l="l" t="t" r="r" b="b"/>
              <a:pathLst>
                <a:path w="8944" h="10387" extrusionOk="0">
                  <a:moveTo>
                    <a:pt x="1828" y="1"/>
                  </a:moveTo>
                  <a:cubicBezTo>
                    <a:pt x="1712" y="1"/>
                    <a:pt x="1599" y="55"/>
                    <a:pt x="1495" y="186"/>
                  </a:cubicBezTo>
                  <a:cubicBezTo>
                    <a:pt x="1234" y="969"/>
                    <a:pt x="1507" y="1823"/>
                    <a:pt x="1697" y="2606"/>
                  </a:cubicBezTo>
                  <a:cubicBezTo>
                    <a:pt x="1424" y="2108"/>
                    <a:pt x="1175" y="1443"/>
                    <a:pt x="594" y="1242"/>
                  </a:cubicBezTo>
                  <a:cubicBezTo>
                    <a:pt x="566" y="1236"/>
                    <a:pt x="540" y="1234"/>
                    <a:pt x="514" y="1234"/>
                  </a:cubicBezTo>
                  <a:cubicBezTo>
                    <a:pt x="200" y="1234"/>
                    <a:pt x="47" y="1621"/>
                    <a:pt x="36" y="1906"/>
                  </a:cubicBezTo>
                  <a:cubicBezTo>
                    <a:pt x="1" y="3317"/>
                    <a:pt x="416" y="4693"/>
                    <a:pt x="902" y="5998"/>
                  </a:cubicBezTo>
                  <a:cubicBezTo>
                    <a:pt x="1792" y="8133"/>
                    <a:pt x="3666" y="10232"/>
                    <a:pt x="6109" y="10386"/>
                  </a:cubicBezTo>
                  <a:cubicBezTo>
                    <a:pt x="7627" y="10339"/>
                    <a:pt x="8943" y="9497"/>
                    <a:pt x="8789" y="7824"/>
                  </a:cubicBezTo>
                  <a:cubicBezTo>
                    <a:pt x="8730" y="7041"/>
                    <a:pt x="8220" y="6401"/>
                    <a:pt x="7888" y="5701"/>
                  </a:cubicBezTo>
                  <a:cubicBezTo>
                    <a:pt x="7449" y="4800"/>
                    <a:pt x="7390" y="3768"/>
                    <a:pt x="6963" y="2867"/>
                  </a:cubicBezTo>
                  <a:cubicBezTo>
                    <a:pt x="6888" y="2709"/>
                    <a:pt x="6727" y="2522"/>
                    <a:pt x="6547" y="2522"/>
                  </a:cubicBezTo>
                  <a:cubicBezTo>
                    <a:pt x="6497" y="2522"/>
                    <a:pt x="6445" y="2537"/>
                    <a:pt x="6393" y="2570"/>
                  </a:cubicBezTo>
                  <a:cubicBezTo>
                    <a:pt x="5978" y="3092"/>
                    <a:pt x="6299" y="4254"/>
                    <a:pt x="6346" y="4883"/>
                  </a:cubicBezTo>
                  <a:cubicBezTo>
                    <a:pt x="5848" y="3898"/>
                    <a:pt x="5587" y="2807"/>
                    <a:pt x="5124" y="1811"/>
                  </a:cubicBezTo>
                  <a:cubicBezTo>
                    <a:pt x="4994" y="1455"/>
                    <a:pt x="4591" y="1004"/>
                    <a:pt x="4282" y="993"/>
                  </a:cubicBezTo>
                  <a:cubicBezTo>
                    <a:pt x="4259" y="1004"/>
                    <a:pt x="4235" y="1028"/>
                    <a:pt x="4211" y="1040"/>
                  </a:cubicBezTo>
                  <a:cubicBezTo>
                    <a:pt x="4009" y="1242"/>
                    <a:pt x="3938" y="1704"/>
                    <a:pt x="3926" y="2108"/>
                  </a:cubicBezTo>
                  <a:cubicBezTo>
                    <a:pt x="4009" y="2997"/>
                    <a:pt x="4294" y="3863"/>
                    <a:pt x="4543" y="4717"/>
                  </a:cubicBezTo>
                  <a:cubicBezTo>
                    <a:pt x="3772" y="3519"/>
                    <a:pt x="3511" y="2072"/>
                    <a:pt x="2764" y="862"/>
                  </a:cubicBezTo>
                  <a:cubicBezTo>
                    <a:pt x="2601" y="563"/>
                    <a:pt x="2203" y="1"/>
                    <a:pt x="1828"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7" name="Google Shape;2920;p72">
              <a:extLst>
                <a:ext uri="{FF2B5EF4-FFF2-40B4-BE49-F238E27FC236}">
                  <a16:creationId xmlns:a16="http://schemas.microsoft.com/office/drawing/2014/main" id="{7013F86C-8C51-71FB-8D07-0572CC19A5F5}"/>
                </a:ext>
              </a:extLst>
            </p:cNvPr>
            <p:cNvSpPr/>
            <p:nvPr/>
          </p:nvSpPr>
          <p:spPr>
            <a:xfrm>
              <a:off x="3913625" y="2797600"/>
              <a:ext cx="48775" cy="136250"/>
            </a:xfrm>
            <a:custGeom>
              <a:avLst/>
              <a:gdLst/>
              <a:ahLst/>
              <a:cxnLst/>
              <a:rect l="l" t="t" r="r" b="b"/>
              <a:pathLst>
                <a:path w="1951" h="5450" extrusionOk="0">
                  <a:moveTo>
                    <a:pt x="749" y="1"/>
                  </a:moveTo>
                  <a:cubicBezTo>
                    <a:pt x="699" y="1"/>
                    <a:pt x="643" y="26"/>
                    <a:pt x="605" y="95"/>
                  </a:cubicBezTo>
                  <a:cubicBezTo>
                    <a:pt x="0" y="1506"/>
                    <a:pt x="724" y="4329"/>
                    <a:pt x="1708" y="5444"/>
                  </a:cubicBezTo>
                  <a:cubicBezTo>
                    <a:pt x="1720" y="5447"/>
                    <a:pt x="1732" y="5449"/>
                    <a:pt x="1744" y="5449"/>
                  </a:cubicBezTo>
                  <a:cubicBezTo>
                    <a:pt x="1859" y="5449"/>
                    <a:pt x="1951" y="5303"/>
                    <a:pt x="1886" y="5195"/>
                  </a:cubicBezTo>
                  <a:cubicBezTo>
                    <a:pt x="1684" y="4851"/>
                    <a:pt x="1506" y="4495"/>
                    <a:pt x="1329" y="4139"/>
                  </a:cubicBezTo>
                  <a:cubicBezTo>
                    <a:pt x="842" y="2965"/>
                    <a:pt x="380" y="1435"/>
                    <a:pt x="783" y="178"/>
                  </a:cubicBezTo>
                  <a:cubicBezTo>
                    <a:pt x="936" y="114"/>
                    <a:pt x="854" y="1"/>
                    <a:pt x="74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8" name="Google Shape;2921;p72">
              <a:extLst>
                <a:ext uri="{FF2B5EF4-FFF2-40B4-BE49-F238E27FC236}">
                  <a16:creationId xmlns:a16="http://schemas.microsoft.com/office/drawing/2014/main" id="{E19C7FBB-7AEF-1454-EC2F-A5725BAE782B}"/>
                </a:ext>
              </a:extLst>
            </p:cNvPr>
            <p:cNvSpPr/>
            <p:nvPr/>
          </p:nvSpPr>
          <p:spPr>
            <a:xfrm>
              <a:off x="3986850" y="2824050"/>
              <a:ext cx="31450" cy="118500"/>
            </a:xfrm>
            <a:custGeom>
              <a:avLst/>
              <a:gdLst/>
              <a:ahLst/>
              <a:cxnLst/>
              <a:rect l="l" t="t" r="r" b="b"/>
              <a:pathLst>
                <a:path w="1258" h="4740" extrusionOk="0">
                  <a:moveTo>
                    <a:pt x="445" y="0"/>
                  </a:moveTo>
                  <a:cubicBezTo>
                    <a:pt x="396" y="0"/>
                    <a:pt x="341" y="25"/>
                    <a:pt x="309" y="57"/>
                  </a:cubicBezTo>
                  <a:cubicBezTo>
                    <a:pt x="1" y="354"/>
                    <a:pt x="13" y="1231"/>
                    <a:pt x="13" y="1646"/>
                  </a:cubicBezTo>
                  <a:cubicBezTo>
                    <a:pt x="13" y="2085"/>
                    <a:pt x="107" y="2512"/>
                    <a:pt x="226" y="2939"/>
                  </a:cubicBezTo>
                  <a:cubicBezTo>
                    <a:pt x="309" y="3224"/>
                    <a:pt x="380" y="3508"/>
                    <a:pt x="499" y="3781"/>
                  </a:cubicBezTo>
                  <a:cubicBezTo>
                    <a:pt x="617" y="4090"/>
                    <a:pt x="772" y="4374"/>
                    <a:pt x="926" y="4659"/>
                  </a:cubicBezTo>
                  <a:cubicBezTo>
                    <a:pt x="956" y="4714"/>
                    <a:pt x="1012" y="4740"/>
                    <a:pt x="1068" y="4740"/>
                  </a:cubicBezTo>
                  <a:cubicBezTo>
                    <a:pt x="1144" y="4740"/>
                    <a:pt x="1221" y="4693"/>
                    <a:pt x="1234" y="4611"/>
                  </a:cubicBezTo>
                  <a:cubicBezTo>
                    <a:pt x="1258" y="4552"/>
                    <a:pt x="1222" y="4493"/>
                    <a:pt x="1199" y="4445"/>
                  </a:cubicBezTo>
                  <a:cubicBezTo>
                    <a:pt x="1068" y="4173"/>
                    <a:pt x="950" y="3912"/>
                    <a:pt x="843" y="3639"/>
                  </a:cubicBezTo>
                  <a:cubicBezTo>
                    <a:pt x="724" y="3354"/>
                    <a:pt x="641" y="3046"/>
                    <a:pt x="546" y="2749"/>
                  </a:cubicBezTo>
                  <a:cubicBezTo>
                    <a:pt x="440" y="2370"/>
                    <a:pt x="333" y="1978"/>
                    <a:pt x="321" y="1575"/>
                  </a:cubicBezTo>
                  <a:lnTo>
                    <a:pt x="321" y="1587"/>
                  </a:lnTo>
                  <a:cubicBezTo>
                    <a:pt x="309" y="1148"/>
                    <a:pt x="274" y="674"/>
                    <a:pt x="428" y="247"/>
                  </a:cubicBezTo>
                  <a:cubicBezTo>
                    <a:pt x="440" y="211"/>
                    <a:pt x="463" y="176"/>
                    <a:pt x="487" y="152"/>
                  </a:cubicBezTo>
                  <a:cubicBezTo>
                    <a:pt x="523" y="140"/>
                    <a:pt x="546" y="105"/>
                    <a:pt x="534" y="69"/>
                  </a:cubicBezTo>
                  <a:cubicBezTo>
                    <a:pt x="523" y="19"/>
                    <a:pt x="487" y="0"/>
                    <a:pt x="44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9" name="Google Shape;2922;p72">
              <a:extLst>
                <a:ext uri="{FF2B5EF4-FFF2-40B4-BE49-F238E27FC236}">
                  <a16:creationId xmlns:a16="http://schemas.microsoft.com/office/drawing/2014/main" id="{FFC976A2-B6EA-0984-09B6-024625A20330}"/>
                </a:ext>
              </a:extLst>
            </p:cNvPr>
            <p:cNvSpPr/>
            <p:nvPr/>
          </p:nvSpPr>
          <p:spPr>
            <a:xfrm>
              <a:off x="3993900" y="2824550"/>
              <a:ext cx="53775" cy="101175"/>
            </a:xfrm>
            <a:custGeom>
              <a:avLst/>
              <a:gdLst/>
              <a:ahLst/>
              <a:cxnLst/>
              <a:rect l="l" t="t" r="r" b="b"/>
              <a:pathLst>
                <a:path w="2151" h="4047" extrusionOk="0">
                  <a:moveTo>
                    <a:pt x="221" y="0"/>
                  </a:moveTo>
                  <a:cubicBezTo>
                    <a:pt x="49" y="0"/>
                    <a:pt x="0" y="190"/>
                    <a:pt x="205" y="203"/>
                  </a:cubicBezTo>
                  <a:cubicBezTo>
                    <a:pt x="976" y="808"/>
                    <a:pt x="1344" y="3038"/>
                    <a:pt x="1854" y="3975"/>
                  </a:cubicBezTo>
                  <a:cubicBezTo>
                    <a:pt x="1881" y="4026"/>
                    <a:pt x="1925" y="4047"/>
                    <a:pt x="1970" y="4047"/>
                  </a:cubicBezTo>
                  <a:cubicBezTo>
                    <a:pt x="2060" y="4047"/>
                    <a:pt x="2150" y="3959"/>
                    <a:pt x="2103" y="3856"/>
                  </a:cubicBezTo>
                  <a:cubicBezTo>
                    <a:pt x="1996" y="3607"/>
                    <a:pt x="1901" y="3358"/>
                    <a:pt x="1806" y="3109"/>
                  </a:cubicBezTo>
                  <a:cubicBezTo>
                    <a:pt x="1486" y="2243"/>
                    <a:pt x="1237" y="1354"/>
                    <a:pt x="798" y="547"/>
                  </a:cubicBezTo>
                  <a:cubicBezTo>
                    <a:pt x="572" y="121"/>
                    <a:pt x="357" y="0"/>
                    <a:pt x="22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0" name="Google Shape;2923;p72">
              <a:extLst>
                <a:ext uri="{FF2B5EF4-FFF2-40B4-BE49-F238E27FC236}">
                  <a16:creationId xmlns:a16="http://schemas.microsoft.com/office/drawing/2014/main" id="{E4366F42-4C3F-F739-A396-7C0E3D92F1ED}"/>
                </a:ext>
              </a:extLst>
            </p:cNvPr>
            <p:cNvSpPr/>
            <p:nvPr/>
          </p:nvSpPr>
          <p:spPr>
            <a:xfrm>
              <a:off x="4037550" y="2859350"/>
              <a:ext cx="73875" cy="146750"/>
            </a:xfrm>
            <a:custGeom>
              <a:avLst/>
              <a:gdLst/>
              <a:ahLst/>
              <a:cxnLst/>
              <a:rect l="l" t="t" r="r" b="b"/>
              <a:pathLst>
                <a:path w="2955" h="5870" extrusionOk="0">
                  <a:moveTo>
                    <a:pt x="583" y="1"/>
                  </a:moveTo>
                  <a:cubicBezTo>
                    <a:pt x="517" y="1"/>
                    <a:pt x="451" y="18"/>
                    <a:pt x="392" y="56"/>
                  </a:cubicBezTo>
                  <a:cubicBezTo>
                    <a:pt x="1" y="329"/>
                    <a:pt x="72" y="1207"/>
                    <a:pt x="108" y="1634"/>
                  </a:cubicBezTo>
                  <a:cubicBezTo>
                    <a:pt x="131" y="2002"/>
                    <a:pt x="155" y="2381"/>
                    <a:pt x="274" y="2737"/>
                  </a:cubicBezTo>
                  <a:cubicBezTo>
                    <a:pt x="284" y="2791"/>
                    <a:pt x="315" y="2845"/>
                    <a:pt x="365" y="2845"/>
                  </a:cubicBezTo>
                  <a:cubicBezTo>
                    <a:pt x="370" y="2845"/>
                    <a:pt x="375" y="2845"/>
                    <a:pt x="380" y="2844"/>
                  </a:cubicBezTo>
                  <a:cubicBezTo>
                    <a:pt x="416" y="2844"/>
                    <a:pt x="452" y="2808"/>
                    <a:pt x="452" y="2773"/>
                  </a:cubicBezTo>
                  <a:cubicBezTo>
                    <a:pt x="463" y="2737"/>
                    <a:pt x="452" y="2713"/>
                    <a:pt x="452" y="2678"/>
                  </a:cubicBezTo>
                  <a:cubicBezTo>
                    <a:pt x="404" y="2357"/>
                    <a:pt x="392" y="2013"/>
                    <a:pt x="380" y="1681"/>
                  </a:cubicBezTo>
                  <a:cubicBezTo>
                    <a:pt x="380" y="1361"/>
                    <a:pt x="357" y="1041"/>
                    <a:pt x="404" y="721"/>
                  </a:cubicBezTo>
                  <a:cubicBezTo>
                    <a:pt x="428" y="626"/>
                    <a:pt x="487" y="306"/>
                    <a:pt x="582" y="306"/>
                  </a:cubicBezTo>
                  <a:cubicBezTo>
                    <a:pt x="701" y="329"/>
                    <a:pt x="772" y="436"/>
                    <a:pt x="831" y="543"/>
                  </a:cubicBezTo>
                  <a:cubicBezTo>
                    <a:pt x="985" y="875"/>
                    <a:pt x="1056" y="1231"/>
                    <a:pt x="1163" y="1586"/>
                  </a:cubicBezTo>
                  <a:cubicBezTo>
                    <a:pt x="1246" y="1836"/>
                    <a:pt x="1317" y="2096"/>
                    <a:pt x="1400" y="2346"/>
                  </a:cubicBezTo>
                  <a:cubicBezTo>
                    <a:pt x="1602" y="2939"/>
                    <a:pt x="1851" y="3520"/>
                    <a:pt x="2195" y="4042"/>
                  </a:cubicBezTo>
                  <a:cubicBezTo>
                    <a:pt x="2456" y="4397"/>
                    <a:pt x="2622" y="4812"/>
                    <a:pt x="2658" y="5263"/>
                  </a:cubicBezTo>
                  <a:cubicBezTo>
                    <a:pt x="2658" y="5394"/>
                    <a:pt x="2658" y="5524"/>
                    <a:pt x="2658" y="5655"/>
                  </a:cubicBezTo>
                  <a:cubicBezTo>
                    <a:pt x="2646" y="5738"/>
                    <a:pt x="2634" y="5844"/>
                    <a:pt x="2752" y="5868"/>
                  </a:cubicBezTo>
                  <a:cubicBezTo>
                    <a:pt x="2759" y="5869"/>
                    <a:pt x="2765" y="5870"/>
                    <a:pt x="2771" y="5870"/>
                  </a:cubicBezTo>
                  <a:cubicBezTo>
                    <a:pt x="2834" y="5870"/>
                    <a:pt x="2883" y="5815"/>
                    <a:pt x="2883" y="5761"/>
                  </a:cubicBezTo>
                  <a:cubicBezTo>
                    <a:pt x="2930" y="5512"/>
                    <a:pt x="2954" y="5263"/>
                    <a:pt x="2919" y="5014"/>
                  </a:cubicBezTo>
                  <a:cubicBezTo>
                    <a:pt x="2883" y="4599"/>
                    <a:pt x="2729" y="4196"/>
                    <a:pt x="2480" y="3852"/>
                  </a:cubicBezTo>
                  <a:cubicBezTo>
                    <a:pt x="2290" y="3579"/>
                    <a:pt x="2148" y="3294"/>
                    <a:pt x="1993" y="2998"/>
                  </a:cubicBezTo>
                  <a:cubicBezTo>
                    <a:pt x="1851" y="2713"/>
                    <a:pt x="1721" y="2417"/>
                    <a:pt x="1626" y="2108"/>
                  </a:cubicBezTo>
                  <a:cubicBezTo>
                    <a:pt x="1543" y="1859"/>
                    <a:pt x="1460" y="1598"/>
                    <a:pt x="1389" y="1337"/>
                  </a:cubicBezTo>
                  <a:cubicBezTo>
                    <a:pt x="1270" y="946"/>
                    <a:pt x="1187" y="341"/>
                    <a:pt x="843" y="92"/>
                  </a:cubicBezTo>
                  <a:cubicBezTo>
                    <a:pt x="773" y="36"/>
                    <a:pt x="678" y="1"/>
                    <a:pt x="583"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1" name="Google Shape;2924;p72">
              <a:extLst>
                <a:ext uri="{FF2B5EF4-FFF2-40B4-BE49-F238E27FC236}">
                  <a16:creationId xmlns:a16="http://schemas.microsoft.com/office/drawing/2014/main" id="{61775E01-26C6-A8B6-76D6-61399375A085}"/>
                </a:ext>
              </a:extLst>
            </p:cNvPr>
            <p:cNvSpPr/>
            <p:nvPr/>
          </p:nvSpPr>
          <p:spPr>
            <a:xfrm>
              <a:off x="3928050" y="2796100"/>
              <a:ext cx="69950" cy="111450"/>
            </a:xfrm>
            <a:custGeom>
              <a:avLst/>
              <a:gdLst/>
              <a:ahLst/>
              <a:cxnLst/>
              <a:rect l="l" t="t" r="r" b="b"/>
              <a:pathLst>
                <a:path w="2798" h="4458" extrusionOk="0">
                  <a:moveTo>
                    <a:pt x="360" y="1"/>
                  </a:moveTo>
                  <a:cubicBezTo>
                    <a:pt x="253" y="13"/>
                    <a:pt x="64" y="84"/>
                    <a:pt x="28" y="191"/>
                  </a:cubicBezTo>
                  <a:cubicBezTo>
                    <a:pt x="0" y="284"/>
                    <a:pt x="83" y="363"/>
                    <a:pt x="165" y="363"/>
                  </a:cubicBezTo>
                  <a:cubicBezTo>
                    <a:pt x="188" y="363"/>
                    <a:pt x="210" y="357"/>
                    <a:pt x="230" y="345"/>
                  </a:cubicBezTo>
                  <a:cubicBezTo>
                    <a:pt x="294" y="313"/>
                    <a:pt x="356" y="299"/>
                    <a:pt x="415" y="299"/>
                  </a:cubicBezTo>
                  <a:cubicBezTo>
                    <a:pt x="706" y="299"/>
                    <a:pt x="938" y="640"/>
                    <a:pt x="1096" y="867"/>
                  </a:cubicBezTo>
                  <a:cubicBezTo>
                    <a:pt x="1475" y="1436"/>
                    <a:pt x="1689" y="2100"/>
                    <a:pt x="1961" y="2741"/>
                  </a:cubicBezTo>
                  <a:cubicBezTo>
                    <a:pt x="2151" y="3215"/>
                    <a:pt x="2341" y="3678"/>
                    <a:pt x="2519" y="4164"/>
                  </a:cubicBezTo>
                  <a:cubicBezTo>
                    <a:pt x="2543" y="4235"/>
                    <a:pt x="2566" y="4318"/>
                    <a:pt x="2590" y="4389"/>
                  </a:cubicBezTo>
                  <a:cubicBezTo>
                    <a:pt x="2602" y="4413"/>
                    <a:pt x="2626" y="4437"/>
                    <a:pt x="2649" y="4449"/>
                  </a:cubicBezTo>
                  <a:cubicBezTo>
                    <a:pt x="2661" y="4454"/>
                    <a:pt x="2673" y="4457"/>
                    <a:pt x="2685" y="4457"/>
                  </a:cubicBezTo>
                  <a:cubicBezTo>
                    <a:pt x="2745" y="4457"/>
                    <a:pt x="2798" y="4389"/>
                    <a:pt x="2768" y="4330"/>
                  </a:cubicBezTo>
                  <a:cubicBezTo>
                    <a:pt x="2720" y="4223"/>
                    <a:pt x="2709" y="4116"/>
                    <a:pt x="2661" y="4010"/>
                  </a:cubicBezTo>
                  <a:cubicBezTo>
                    <a:pt x="2507" y="3523"/>
                    <a:pt x="2329" y="3049"/>
                    <a:pt x="2139" y="2586"/>
                  </a:cubicBezTo>
                  <a:cubicBezTo>
                    <a:pt x="1831" y="1887"/>
                    <a:pt x="1582" y="1151"/>
                    <a:pt x="1131" y="535"/>
                  </a:cubicBezTo>
                  <a:cubicBezTo>
                    <a:pt x="953" y="262"/>
                    <a:pt x="692" y="13"/>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2" name="Google Shape;2925;p72">
              <a:extLst>
                <a:ext uri="{FF2B5EF4-FFF2-40B4-BE49-F238E27FC236}">
                  <a16:creationId xmlns:a16="http://schemas.microsoft.com/office/drawing/2014/main" id="{31FCF455-5D3D-407F-0A79-FA6A5D56C8AD}"/>
                </a:ext>
              </a:extLst>
            </p:cNvPr>
            <p:cNvSpPr/>
            <p:nvPr/>
          </p:nvSpPr>
          <p:spPr>
            <a:xfrm>
              <a:off x="3890150" y="2829775"/>
              <a:ext cx="45150" cy="42325"/>
            </a:xfrm>
            <a:custGeom>
              <a:avLst/>
              <a:gdLst/>
              <a:ahLst/>
              <a:cxnLst/>
              <a:rect l="l" t="t" r="r" b="b"/>
              <a:pathLst>
                <a:path w="1806" h="1693" extrusionOk="0">
                  <a:moveTo>
                    <a:pt x="121" y="77"/>
                  </a:moveTo>
                  <a:cubicBezTo>
                    <a:pt x="116" y="77"/>
                    <a:pt x="114" y="79"/>
                    <a:pt x="112" y="81"/>
                  </a:cubicBezTo>
                  <a:lnTo>
                    <a:pt x="112" y="81"/>
                  </a:lnTo>
                  <a:cubicBezTo>
                    <a:pt x="115" y="80"/>
                    <a:pt x="118" y="78"/>
                    <a:pt x="121" y="77"/>
                  </a:cubicBezTo>
                  <a:close/>
                  <a:moveTo>
                    <a:pt x="447" y="1"/>
                  </a:moveTo>
                  <a:cubicBezTo>
                    <a:pt x="338" y="1"/>
                    <a:pt x="225" y="28"/>
                    <a:pt x="109" y="89"/>
                  </a:cubicBezTo>
                  <a:cubicBezTo>
                    <a:pt x="109" y="89"/>
                    <a:pt x="109" y="84"/>
                    <a:pt x="112" y="81"/>
                  </a:cubicBezTo>
                  <a:lnTo>
                    <a:pt x="112" y="81"/>
                  </a:lnTo>
                  <a:cubicBezTo>
                    <a:pt x="1" y="132"/>
                    <a:pt x="58" y="277"/>
                    <a:pt x="151" y="277"/>
                  </a:cubicBezTo>
                  <a:cubicBezTo>
                    <a:pt x="175" y="277"/>
                    <a:pt x="201" y="267"/>
                    <a:pt x="228" y="243"/>
                  </a:cubicBezTo>
                  <a:cubicBezTo>
                    <a:pt x="260" y="239"/>
                    <a:pt x="292" y="237"/>
                    <a:pt x="324" y="237"/>
                  </a:cubicBezTo>
                  <a:cubicBezTo>
                    <a:pt x="951" y="237"/>
                    <a:pt x="1305" y="1110"/>
                    <a:pt x="1497" y="1607"/>
                  </a:cubicBezTo>
                  <a:cubicBezTo>
                    <a:pt x="1507" y="1659"/>
                    <a:pt x="1553" y="1692"/>
                    <a:pt x="1604" y="1692"/>
                  </a:cubicBezTo>
                  <a:cubicBezTo>
                    <a:pt x="1612" y="1692"/>
                    <a:pt x="1619" y="1692"/>
                    <a:pt x="1627" y="1690"/>
                  </a:cubicBezTo>
                  <a:cubicBezTo>
                    <a:pt x="1805" y="1631"/>
                    <a:pt x="1615" y="1299"/>
                    <a:pt x="1592" y="1168"/>
                  </a:cubicBezTo>
                  <a:cubicBezTo>
                    <a:pt x="1433" y="684"/>
                    <a:pt x="995" y="1"/>
                    <a:pt x="44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3" name="Google Shape;2926;p72">
              <a:extLst>
                <a:ext uri="{FF2B5EF4-FFF2-40B4-BE49-F238E27FC236}">
                  <a16:creationId xmlns:a16="http://schemas.microsoft.com/office/drawing/2014/main" id="{0858594F-8641-1CE4-0881-7C860E49FEE6}"/>
                </a:ext>
              </a:extLst>
            </p:cNvPr>
            <p:cNvSpPr/>
            <p:nvPr/>
          </p:nvSpPr>
          <p:spPr>
            <a:xfrm>
              <a:off x="4456825" y="2883500"/>
              <a:ext cx="221225" cy="559375"/>
            </a:xfrm>
            <a:custGeom>
              <a:avLst/>
              <a:gdLst/>
              <a:ahLst/>
              <a:cxnLst/>
              <a:rect l="l" t="t" r="r" b="b"/>
              <a:pathLst>
                <a:path w="8849" h="22375" extrusionOk="0">
                  <a:moveTo>
                    <a:pt x="8587" y="3621"/>
                  </a:moveTo>
                  <a:lnTo>
                    <a:pt x="8587" y="3621"/>
                  </a:lnTo>
                  <a:cubicBezTo>
                    <a:pt x="8623" y="3846"/>
                    <a:pt x="8647" y="4072"/>
                    <a:pt x="8635" y="4297"/>
                  </a:cubicBezTo>
                  <a:cubicBezTo>
                    <a:pt x="8635" y="4345"/>
                    <a:pt x="8635" y="4380"/>
                    <a:pt x="8611" y="4416"/>
                  </a:cubicBezTo>
                  <a:cubicBezTo>
                    <a:pt x="8611" y="4155"/>
                    <a:pt x="8611" y="3882"/>
                    <a:pt x="8587" y="3621"/>
                  </a:cubicBezTo>
                  <a:close/>
                  <a:moveTo>
                    <a:pt x="5342" y="0"/>
                  </a:moveTo>
                  <a:cubicBezTo>
                    <a:pt x="4547" y="0"/>
                    <a:pt x="4017" y="425"/>
                    <a:pt x="3476" y="1000"/>
                  </a:cubicBezTo>
                  <a:cubicBezTo>
                    <a:pt x="2847" y="1640"/>
                    <a:pt x="2432" y="2459"/>
                    <a:pt x="2088" y="3277"/>
                  </a:cubicBezTo>
                  <a:cubicBezTo>
                    <a:pt x="1910" y="3716"/>
                    <a:pt x="1756" y="4155"/>
                    <a:pt x="1613" y="4606"/>
                  </a:cubicBezTo>
                  <a:cubicBezTo>
                    <a:pt x="1436" y="5139"/>
                    <a:pt x="1246" y="5697"/>
                    <a:pt x="1080" y="6219"/>
                  </a:cubicBezTo>
                  <a:cubicBezTo>
                    <a:pt x="629" y="7594"/>
                    <a:pt x="368" y="9018"/>
                    <a:pt x="261" y="10453"/>
                  </a:cubicBezTo>
                  <a:cubicBezTo>
                    <a:pt x="143" y="11900"/>
                    <a:pt x="60" y="13370"/>
                    <a:pt x="36" y="14829"/>
                  </a:cubicBezTo>
                  <a:cubicBezTo>
                    <a:pt x="0" y="16264"/>
                    <a:pt x="107" y="17699"/>
                    <a:pt x="356" y="19123"/>
                  </a:cubicBezTo>
                  <a:cubicBezTo>
                    <a:pt x="475" y="19834"/>
                    <a:pt x="677" y="20534"/>
                    <a:pt x="961" y="21198"/>
                  </a:cubicBezTo>
                  <a:cubicBezTo>
                    <a:pt x="1179" y="21714"/>
                    <a:pt x="1508" y="22375"/>
                    <a:pt x="2141" y="22375"/>
                  </a:cubicBezTo>
                  <a:cubicBezTo>
                    <a:pt x="2162" y="22375"/>
                    <a:pt x="2184" y="22374"/>
                    <a:pt x="2207" y="22372"/>
                  </a:cubicBezTo>
                  <a:cubicBezTo>
                    <a:pt x="2776" y="22337"/>
                    <a:pt x="3238" y="21957"/>
                    <a:pt x="3606" y="21566"/>
                  </a:cubicBezTo>
                  <a:cubicBezTo>
                    <a:pt x="4353" y="20783"/>
                    <a:pt x="4733" y="19763"/>
                    <a:pt x="5183" y="18802"/>
                  </a:cubicBezTo>
                  <a:cubicBezTo>
                    <a:pt x="5990" y="17047"/>
                    <a:pt x="6441" y="15161"/>
                    <a:pt x="6963" y="13311"/>
                  </a:cubicBezTo>
                  <a:cubicBezTo>
                    <a:pt x="7757" y="10417"/>
                    <a:pt x="8587" y="7488"/>
                    <a:pt x="8611" y="4463"/>
                  </a:cubicBezTo>
                  <a:cubicBezTo>
                    <a:pt x="8621" y="4483"/>
                    <a:pt x="8646" y="4502"/>
                    <a:pt x="8668" y="4502"/>
                  </a:cubicBezTo>
                  <a:cubicBezTo>
                    <a:pt x="8673" y="4502"/>
                    <a:pt x="8678" y="4501"/>
                    <a:pt x="8682" y="4499"/>
                  </a:cubicBezTo>
                  <a:cubicBezTo>
                    <a:pt x="8848" y="4451"/>
                    <a:pt x="8753" y="3811"/>
                    <a:pt x="8753" y="3657"/>
                  </a:cubicBezTo>
                  <a:cubicBezTo>
                    <a:pt x="8718" y="3360"/>
                    <a:pt x="8670" y="3064"/>
                    <a:pt x="8599" y="2767"/>
                  </a:cubicBezTo>
                  <a:cubicBezTo>
                    <a:pt x="8409" y="1973"/>
                    <a:pt x="8054" y="1166"/>
                    <a:pt x="7378" y="656"/>
                  </a:cubicBezTo>
                  <a:cubicBezTo>
                    <a:pt x="7235" y="526"/>
                    <a:pt x="7069" y="407"/>
                    <a:pt x="6880" y="324"/>
                  </a:cubicBezTo>
                  <a:cubicBezTo>
                    <a:pt x="6429" y="158"/>
                    <a:pt x="5954" y="16"/>
                    <a:pt x="5468" y="4"/>
                  </a:cubicBezTo>
                  <a:cubicBezTo>
                    <a:pt x="5425" y="1"/>
                    <a:pt x="5383" y="0"/>
                    <a:pt x="5342" y="0"/>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4" name="Google Shape;2927;p72">
              <a:extLst>
                <a:ext uri="{FF2B5EF4-FFF2-40B4-BE49-F238E27FC236}">
                  <a16:creationId xmlns:a16="http://schemas.microsoft.com/office/drawing/2014/main" id="{78AA3C3B-9EF2-A203-80D1-ED5886096D0D}"/>
                </a:ext>
              </a:extLst>
            </p:cNvPr>
            <p:cNvSpPr/>
            <p:nvPr/>
          </p:nvSpPr>
          <p:spPr>
            <a:xfrm>
              <a:off x="4463050" y="3355925"/>
              <a:ext cx="58150" cy="92525"/>
            </a:xfrm>
            <a:custGeom>
              <a:avLst/>
              <a:gdLst/>
              <a:ahLst/>
              <a:cxnLst/>
              <a:rect l="l" t="t" r="r" b="b"/>
              <a:pathLst>
                <a:path w="2326" h="3701" extrusionOk="0">
                  <a:moveTo>
                    <a:pt x="1" y="0"/>
                  </a:moveTo>
                  <a:cubicBezTo>
                    <a:pt x="1" y="653"/>
                    <a:pt x="107" y="1305"/>
                    <a:pt x="356" y="1922"/>
                  </a:cubicBezTo>
                  <a:cubicBezTo>
                    <a:pt x="700" y="2693"/>
                    <a:pt x="1341" y="3381"/>
                    <a:pt x="2135" y="3701"/>
                  </a:cubicBezTo>
                  <a:cubicBezTo>
                    <a:pt x="2325" y="3582"/>
                    <a:pt x="2100" y="3428"/>
                    <a:pt x="1958" y="3381"/>
                  </a:cubicBezTo>
                  <a:cubicBezTo>
                    <a:pt x="712" y="2752"/>
                    <a:pt x="72" y="1376"/>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5" name="Google Shape;2928;p72">
              <a:extLst>
                <a:ext uri="{FF2B5EF4-FFF2-40B4-BE49-F238E27FC236}">
                  <a16:creationId xmlns:a16="http://schemas.microsoft.com/office/drawing/2014/main" id="{83355ED6-199D-7159-FF8F-0FA99DA82128}"/>
                </a:ext>
              </a:extLst>
            </p:cNvPr>
            <p:cNvSpPr/>
            <p:nvPr/>
          </p:nvSpPr>
          <p:spPr>
            <a:xfrm>
              <a:off x="4463050" y="2919400"/>
              <a:ext cx="146125" cy="426175"/>
            </a:xfrm>
            <a:custGeom>
              <a:avLst/>
              <a:gdLst/>
              <a:ahLst/>
              <a:cxnLst/>
              <a:rect l="l" t="t" r="r" b="b"/>
              <a:pathLst>
                <a:path w="5845" h="17047" extrusionOk="0">
                  <a:moveTo>
                    <a:pt x="5771" y="0"/>
                  </a:moveTo>
                  <a:cubicBezTo>
                    <a:pt x="5757" y="0"/>
                    <a:pt x="5742" y="5"/>
                    <a:pt x="5729" y="15"/>
                  </a:cubicBezTo>
                  <a:cubicBezTo>
                    <a:pt x="5717" y="27"/>
                    <a:pt x="5705" y="38"/>
                    <a:pt x="5694" y="50"/>
                  </a:cubicBezTo>
                  <a:cubicBezTo>
                    <a:pt x="5622" y="240"/>
                    <a:pt x="5551" y="430"/>
                    <a:pt x="5480" y="608"/>
                  </a:cubicBezTo>
                  <a:cubicBezTo>
                    <a:pt x="5255" y="1153"/>
                    <a:pt x="5041" y="1687"/>
                    <a:pt x="4816" y="2233"/>
                  </a:cubicBezTo>
                  <a:cubicBezTo>
                    <a:pt x="4294" y="3561"/>
                    <a:pt x="3784" y="4889"/>
                    <a:pt x="3286" y="6218"/>
                  </a:cubicBezTo>
                  <a:cubicBezTo>
                    <a:pt x="3120" y="6668"/>
                    <a:pt x="2954" y="7119"/>
                    <a:pt x="2788" y="7570"/>
                  </a:cubicBezTo>
                  <a:cubicBezTo>
                    <a:pt x="2254" y="8969"/>
                    <a:pt x="1839" y="10416"/>
                    <a:pt x="1341" y="11828"/>
                  </a:cubicBezTo>
                  <a:cubicBezTo>
                    <a:pt x="1044" y="12777"/>
                    <a:pt x="605" y="13678"/>
                    <a:pt x="380" y="14650"/>
                  </a:cubicBezTo>
                  <a:cubicBezTo>
                    <a:pt x="285" y="15066"/>
                    <a:pt x="190" y="15493"/>
                    <a:pt x="119" y="15920"/>
                  </a:cubicBezTo>
                  <a:cubicBezTo>
                    <a:pt x="107" y="16026"/>
                    <a:pt x="95" y="16121"/>
                    <a:pt x="84" y="16216"/>
                  </a:cubicBezTo>
                  <a:cubicBezTo>
                    <a:pt x="36" y="16489"/>
                    <a:pt x="12" y="16773"/>
                    <a:pt x="1" y="17046"/>
                  </a:cubicBezTo>
                  <a:cubicBezTo>
                    <a:pt x="95" y="17023"/>
                    <a:pt x="167" y="16928"/>
                    <a:pt x="155" y="16821"/>
                  </a:cubicBezTo>
                  <a:cubicBezTo>
                    <a:pt x="167" y="16643"/>
                    <a:pt x="190" y="16465"/>
                    <a:pt x="226" y="16287"/>
                  </a:cubicBezTo>
                  <a:cubicBezTo>
                    <a:pt x="297" y="15825"/>
                    <a:pt x="404" y="15350"/>
                    <a:pt x="546" y="14900"/>
                  </a:cubicBezTo>
                  <a:cubicBezTo>
                    <a:pt x="985" y="13500"/>
                    <a:pt x="1507" y="12136"/>
                    <a:pt x="2005" y="10760"/>
                  </a:cubicBezTo>
                  <a:cubicBezTo>
                    <a:pt x="2384" y="9728"/>
                    <a:pt x="2740" y="8697"/>
                    <a:pt x="3144" y="7677"/>
                  </a:cubicBezTo>
                  <a:cubicBezTo>
                    <a:pt x="3345" y="7167"/>
                    <a:pt x="3547" y="6668"/>
                    <a:pt x="3760" y="6170"/>
                  </a:cubicBezTo>
                  <a:cubicBezTo>
                    <a:pt x="3974" y="5648"/>
                    <a:pt x="4152" y="5115"/>
                    <a:pt x="4353" y="4581"/>
                  </a:cubicBezTo>
                  <a:cubicBezTo>
                    <a:pt x="4757" y="3502"/>
                    <a:pt x="5148" y="2410"/>
                    <a:pt x="5468" y="1307"/>
                  </a:cubicBezTo>
                  <a:cubicBezTo>
                    <a:pt x="5551" y="1023"/>
                    <a:pt x="5634" y="774"/>
                    <a:pt x="5717" y="501"/>
                  </a:cubicBezTo>
                  <a:cubicBezTo>
                    <a:pt x="5765" y="359"/>
                    <a:pt x="5812" y="216"/>
                    <a:pt x="5836" y="74"/>
                  </a:cubicBezTo>
                  <a:cubicBezTo>
                    <a:pt x="5844" y="31"/>
                    <a:pt x="5809" y="0"/>
                    <a:pt x="577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6" name="Google Shape;2929;p72">
              <a:extLst>
                <a:ext uri="{FF2B5EF4-FFF2-40B4-BE49-F238E27FC236}">
                  <a16:creationId xmlns:a16="http://schemas.microsoft.com/office/drawing/2014/main" id="{D248E3B3-1665-E6C5-EAAE-24E1E9E5F73E}"/>
                </a:ext>
              </a:extLst>
            </p:cNvPr>
            <p:cNvSpPr/>
            <p:nvPr/>
          </p:nvSpPr>
          <p:spPr>
            <a:xfrm>
              <a:off x="4605425" y="2933350"/>
              <a:ext cx="20450" cy="38225"/>
            </a:xfrm>
            <a:custGeom>
              <a:avLst/>
              <a:gdLst/>
              <a:ahLst/>
              <a:cxnLst/>
              <a:rect l="l" t="t" r="r" b="b"/>
              <a:pathLst>
                <a:path w="818" h="1529" extrusionOk="0">
                  <a:moveTo>
                    <a:pt x="666" y="1"/>
                  </a:moveTo>
                  <a:cubicBezTo>
                    <a:pt x="631" y="1"/>
                    <a:pt x="594" y="16"/>
                    <a:pt x="568" y="50"/>
                  </a:cubicBezTo>
                  <a:cubicBezTo>
                    <a:pt x="354" y="453"/>
                    <a:pt x="212" y="892"/>
                    <a:pt x="46" y="1331"/>
                  </a:cubicBezTo>
                  <a:cubicBezTo>
                    <a:pt x="1" y="1444"/>
                    <a:pt x="100" y="1529"/>
                    <a:pt x="197" y="1529"/>
                  </a:cubicBezTo>
                  <a:cubicBezTo>
                    <a:pt x="251" y="1529"/>
                    <a:pt x="305" y="1502"/>
                    <a:pt x="331" y="1437"/>
                  </a:cubicBezTo>
                  <a:cubicBezTo>
                    <a:pt x="485" y="1010"/>
                    <a:pt x="615" y="560"/>
                    <a:pt x="793" y="156"/>
                  </a:cubicBezTo>
                  <a:cubicBezTo>
                    <a:pt x="817" y="68"/>
                    <a:pt x="743" y="1"/>
                    <a:pt x="66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7" name="Google Shape;2930;p72">
              <a:extLst>
                <a:ext uri="{FF2B5EF4-FFF2-40B4-BE49-F238E27FC236}">
                  <a16:creationId xmlns:a16="http://schemas.microsoft.com/office/drawing/2014/main" id="{09DA5543-B4E8-8846-66AA-E537D8F7FA08}"/>
                </a:ext>
              </a:extLst>
            </p:cNvPr>
            <p:cNvSpPr/>
            <p:nvPr/>
          </p:nvSpPr>
          <p:spPr>
            <a:xfrm>
              <a:off x="4610125" y="2942825"/>
              <a:ext cx="33225" cy="58025"/>
            </a:xfrm>
            <a:custGeom>
              <a:avLst/>
              <a:gdLst/>
              <a:ahLst/>
              <a:cxnLst/>
              <a:rect l="l" t="t" r="r" b="b"/>
              <a:pathLst>
                <a:path w="1329" h="2321" extrusionOk="0">
                  <a:moveTo>
                    <a:pt x="1156" y="1"/>
                  </a:moveTo>
                  <a:cubicBezTo>
                    <a:pt x="957" y="1"/>
                    <a:pt x="504" y="1448"/>
                    <a:pt x="392" y="1628"/>
                  </a:cubicBezTo>
                  <a:cubicBezTo>
                    <a:pt x="324" y="1819"/>
                    <a:pt x="0" y="2320"/>
                    <a:pt x="342" y="2320"/>
                  </a:cubicBezTo>
                  <a:cubicBezTo>
                    <a:pt x="361" y="2320"/>
                    <a:pt x="381" y="2319"/>
                    <a:pt x="404" y="2316"/>
                  </a:cubicBezTo>
                  <a:cubicBezTo>
                    <a:pt x="759" y="1829"/>
                    <a:pt x="866" y="1153"/>
                    <a:pt x="1080" y="596"/>
                  </a:cubicBezTo>
                  <a:cubicBezTo>
                    <a:pt x="1091" y="430"/>
                    <a:pt x="1329" y="133"/>
                    <a:pt x="1186" y="15"/>
                  </a:cubicBezTo>
                  <a:cubicBezTo>
                    <a:pt x="1177" y="5"/>
                    <a:pt x="1167" y="1"/>
                    <a:pt x="115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8" name="Google Shape;2931;p72">
              <a:extLst>
                <a:ext uri="{FF2B5EF4-FFF2-40B4-BE49-F238E27FC236}">
                  <a16:creationId xmlns:a16="http://schemas.microsoft.com/office/drawing/2014/main" id="{BC0446E8-8A28-3AE2-1AA0-3296CF024BFA}"/>
                </a:ext>
              </a:extLst>
            </p:cNvPr>
            <p:cNvSpPr/>
            <p:nvPr/>
          </p:nvSpPr>
          <p:spPr>
            <a:xfrm>
              <a:off x="4636500" y="2957350"/>
              <a:ext cx="22875" cy="55600"/>
            </a:xfrm>
            <a:custGeom>
              <a:avLst/>
              <a:gdLst/>
              <a:ahLst/>
              <a:cxnLst/>
              <a:rect l="l" t="t" r="r" b="b"/>
              <a:pathLst>
                <a:path w="915" h="2224" extrusionOk="0">
                  <a:moveTo>
                    <a:pt x="625" y="0"/>
                  </a:moveTo>
                  <a:cubicBezTo>
                    <a:pt x="619" y="0"/>
                    <a:pt x="613" y="1"/>
                    <a:pt x="606" y="3"/>
                  </a:cubicBezTo>
                  <a:cubicBezTo>
                    <a:pt x="602" y="2"/>
                    <a:pt x="599" y="2"/>
                    <a:pt x="596" y="2"/>
                  </a:cubicBezTo>
                  <a:cubicBezTo>
                    <a:pt x="437" y="2"/>
                    <a:pt x="367" y="848"/>
                    <a:pt x="274" y="1011"/>
                  </a:cubicBezTo>
                  <a:cubicBezTo>
                    <a:pt x="202" y="1391"/>
                    <a:pt x="13" y="1758"/>
                    <a:pt x="1" y="2126"/>
                  </a:cubicBezTo>
                  <a:cubicBezTo>
                    <a:pt x="25" y="2191"/>
                    <a:pt x="87" y="2224"/>
                    <a:pt x="149" y="2224"/>
                  </a:cubicBezTo>
                  <a:cubicBezTo>
                    <a:pt x="211" y="2224"/>
                    <a:pt x="274" y="2191"/>
                    <a:pt x="297" y="2126"/>
                  </a:cubicBezTo>
                  <a:cubicBezTo>
                    <a:pt x="355" y="1917"/>
                    <a:pt x="914" y="0"/>
                    <a:pt x="625"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9" name="Google Shape;2932;p72">
              <a:extLst>
                <a:ext uri="{FF2B5EF4-FFF2-40B4-BE49-F238E27FC236}">
                  <a16:creationId xmlns:a16="http://schemas.microsoft.com/office/drawing/2014/main" id="{C1E8E652-F33B-BC17-CC75-369777D8557A}"/>
                </a:ext>
              </a:extLst>
            </p:cNvPr>
            <p:cNvSpPr/>
            <p:nvPr/>
          </p:nvSpPr>
          <p:spPr>
            <a:xfrm>
              <a:off x="4666000" y="2970975"/>
              <a:ext cx="12025" cy="49075"/>
            </a:xfrm>
            <a:custGeom>
              <a:avLst/>
              <a:gdLst/>
              <a:ahLst/>
              <a:cxnLst/>
              <a:rect l="l" t="t" r="r" b="b"/>
              <a:pathLst>
                <a:path w="481" h="1963" extrusionOk="0">
                  <a:moveTo>
                    <a:pt x="272" y="1"/>
                  </a:moveTo>
                  <a:cubicBezTo>
                    <a:pt x="267" y="1"/>
                    <a:pt x="261" y="2"/>
                    <a:pt x="256" y="4"/>
                  </a:cubicBezTo>
                  <a:cubicBezTo>
                    <a:pt x="255" y="3"/>
                    <a:pt x="253" y="3"/>
                    <a:pt x="252" y="3"/>
                  </a:cubicBezTo>
                  <a:cubicBezTo>
                    <a:pt x="91" y="3"/>
                    <a:pt x="161" y="717"/>
                    <a:pt x="102" y="881"/>
                  </a:cubicBezTo>
                  <a:cubicBezTo>
                    <a:pt x="78" y="1201"/>
                    <a:pt x="54" y="1522"/>
                    <a:pt x="7" y="1854"/>
                  </a:cubicBezTo>
                  <a:cubicBezTo>
                    <a:pt x="1" y="1923"/>
                    <a:pt x="55" y="1962"/>
                    <a:pt x="110" y="1962"/>
                  </a:cubicBezTo>
                  <a:cubicBezTo>
                    <a:pt x="159" y="1962"/>
                    <a:pt x="209" y="1932"/>
                    <a:pt x="220" y="1866"/>
                  </a:cubicBezTo>
                  <a:cubicBezTo>
                    <a:pt x="220" y="1669"/>
                    <a:pt x="481" y="1"/>
                    <a:pt x="272"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0" name="Google Shape;2933;p72">
              <a:extLst>
                <a:ext uri="{FF2B5EF4-FFF2-40B4-BE49-F238E27FC236}">
                  <a16:creationId xmlns:a16="http://schemas.microsoft.com/office/drawing/2014/main" id="{92596696-3C47-240B-5DF4-32F10C710BFE}"/>
                </a:ext>
              </a:extLst>
            </p:cNvPr>
            <p:cNvSpPr/>
            <p:nvPr/>
          </p:nvSpPr>
          <p:spPr>
            <a:xfrm>
              <a:off x="4694025" y="2980425"/>
              <a:ext cx="9250" cy="37250"/>
            </a:xfrm>
            <a:custGeom>
              <a:avLst/>
              <a:gdLst/>
              <a:ahLst/>
              <a:cxnLst/>
              <a:rect l="l" t="t" r="r" b="b"/>
              <a:pathLst>
                <a:path w="370" h="1490" extrusionOk="0">
                  <a:moveTo>
                    <a:pt x="158" y="0"/>
                  </a:moveTo>
                  <a:cubicBezTo>
                    <a:pt x="134" y="0"/>
                    <a:pt x="106" y="16"/>
                    <a:pt x="72" y="53"/>
                  </a:cubicBezTo>
                  <a:cubicBezTo>
                    <a:pt x="36" y="491"/>
                    <a:pt x="72" y="942"/>
                    <a:pt x="13" y="1381"/>
                  </a:cubicBezTo>
                  <a:cubicBezTo>
                    <a:pt x="0" y="1450"/>
                    <a:pt x="55" y="1490"/>
                    <a:pt x="112" y="1490"/>
                  </a:cubicBezTo>
                  <a:cubicBezTo>
                    <a:pt x="162" y="1490"/>
                    <a:pt x="215" y="1459"/>
                    <a:pt x="226" y="1393"/>
                  </a:cubicBezTo>
                  <a:cubicBezTo>
                    <a:pt x="226" y="1276"/>
                    <a:pt x="370" y="0"/>
                    <a:pt x="158"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 name="Google Shape;2934;p72">
              <a:extLst>
                <a:ext uri="{FF2B5EF4-FFF2-40B4-BE49-F238E27FC236}">
                  <a16:creationId xmlns:a16="http://schemas.microsoft.com/office/drawing/2014/main" id="{5DCD708F-390C-EF39-3407-BFFA3A679683}"/>
                </a:ext>
              </a:extLst>
            </p:cNvPr>
            <p:cNvSpPr/>
            <p:nvPr/>
          </p:nvSpPr>
          <p:spPr>
            <a:xfrm>
              <a:off x="4457425" y="2919400"/>
              <a:ext cx="151750" cy="426175"/>
            </a:xfrm>
            <a:custGeom>
              <a:avLst/>
              <a:gdLst/>
              <a:ahLst/>
              <a:cxnLst/>
              <a:rect l="l" t="t" r="r" b="b"/>
              <a:pathLst>
                <a:path w="6070" h="17047" extrusionOk="0">
                  <a:moveTo>
                    <a:pt x="5996" y="0"/>
                  </a:moveTo>
                  <a:cubicBezTo>
                    <a:pt x="5982" y="0"/>
                    <a:pt x="5967" y="5"/>
                    <a:pt x="5954" y="15"/>
                  </a:cubicBezTo>
                  <a:cubicBezTo>
                    <a:pt x="5812" y="145"/>
                    <a:pt x="5764" y="347"/>
                    <a:pt x="5681" y="525"/>
                  </a:cubicBezTo>
                  <a:cubicBezTo>
                    <a:pt x="5598" y="691"/>
                    <a:pt x="5539" y="869"/>
                    <a:pt x="5468" y="1047"/>
                  </a:cubicBezTo>
                  <a:cubicBezTo>
                    <a:pt x="4993" y="2422"/>
                    <a:pt x="4472" y="3774"/>
                    <a:pt x="3950" y="5127"/>
                  </a:cubicBezTo>
                  <a:cubicBezTo>
                    <a:pt x="3701" y="5814"/>
                    <a:pt x="3392" y="6490"/>
                    <a:pt x="3108" y="7178"/>
                  </a:cubicBezTo>
                  <a:cubicBezTo>
                    <a:pt x="2681" y="8210"/>
                    <a:pt x="2277" y="9254"/>
                    <a:pt x="1886" y="10286"/>
                  </a:cubicBezTo>
                  <a:cubicBezTo>
                    <a:pt x="1269" y="11923"/>
                    <a:pt x="593" y="13536"/>
                    <a:pt x="190" y="15243"/>
                  </a:cubicBezTo>
                  <a:cubicBezTo>
                    <a:pt x="107" y="15599"/>
                    <a:pt x="48" y="15967"/>
                    <a:pt x="24" y="16335"/>
                  </a:cubicBezTo>
                  <a:cubicBezTo>
                    <a:pt x="12" y="16513"/>
                    <a:pt x="12" y="16690"/>
                    <a:pt x="0" y="16857"/>
                  </a:cubicBezTo>
                  <a:cubicBezTo>
                    <a:pt x="0" y="16963"/>
                    <a:pt x="95" y="17046"/>
                    <a:pt x="202" y="17046"/>
                  </a:cubicBezTo>
                  <a:cubicBezTo>
                    <a:pt x="309" y="17046"/>
                    <a:pt x="392" y="16940"/>
                    <a:pt x="380" y="16821"/>
                  </a:cubicBezTo>
                  <a:cubicBezTo>
                    <a:pt x="392" y="16643"/>
                    <a:pt x="415" y="16465"/>
                    <a:pt x="451" y="16287"/>
                  </a:cubicBezTo>
                  <a:cubicBezTo>
                    <a:pt x="522" y="15825"/>
                    <a:pt x="629" y="15350"/>
                    <a:pt x="771" y="14900"/>
                  </a:cubicBezTo>
                  <a:cubicBezTo>
                    <a:pt x="1210" y="13500"/>
                    <a:pt x="1732" y="12136"/>
                    <a:pt x="2230" y="10760"/>
                  </a:cubicBezTo>
                  <a:cubicBezTo>
                    <a:pt x="2609" y="9728"/>
                    <a:pt x="2965" y="8697"/>
                    <a:pt x="3369" y="7677"/>
                  </a:cubicBezTo>
                  <a:cubicBezTo>
                    <a:pt x="3570" y="7167"/>
                    <a:pt x="3772" y="6668"/>
                    <a:pt x="3985" y="6170"/>
                  </a:cubicBezTo>
                  <a:cubicBezTo>
                    <a:pt x="4199" y="5648"/>
                    <a:pt x="4377" y="5115"/>
                    <a:pt x="4578" y="4581"/>
                  </a:cubicBezTo>
                  <a:cubicBezTo>
                    <a:pt x="4982" y="3502"/>
                    <a:pt x="5373" y="2410"/>
                    <a:pt x="5693" y="1307"/>
                  </a:cubicBezTo>
                  <a:cubicBezTo>
                    <a:pt x="5776" y="1023"/>
                    <a:pt x="5859" y="774"/>
                    <a:pt x="5942" y="501"/>
                  </a:cubicBezTo>
                  <a:cubicBezTo>
                    <a:pt x="5990" y="359"/>
                    <a:pt x="6037" y="216"/>
                    <a:pt x="6061" y="74"/>
                  </a:cubicBezTo>
                  <a:cubicBezTo>
                    <a:pt x="6069" y="31"/>
                    <a:pt x="6034" y="0"/>
                    <a:pt x="5996"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 name="Google Shape;2935;p72">
              <a:extLst>
                <a:ext uri="{FF2B5EF4-FFF2-40B4-BE49-F238E27FC236}">
                  <a16:creationId xmlns:a16="http://schemas.microsoft.com/office/drawing/2014/main" id="{DFB24C33-071A-D825-5425-18901D38577C}"/>
                </a:ext>
              </a:extLst>
            </p:cNvPr>
            <p:cNvSpPr/>
            <p:nvPr/>
          </p:nvSpPr>
          <p:spPr>
            <a:xfrm>
              <a:off x="4694000" y="2980425"/>
              <a:ext cx="9275" cy="37225"/>
            </a:xfrm>
            <a:custGeom>
              <a:avLst/>
              <a:gdLst/>
              <a:ahLst/>
              <a:cxnLst/>
              <a:rect l="l" t="t" r="r" b="b"/>
              <a:pathLst>
                <a:path w="371" h="1489" extrusionOk="0">
                  <a:moveTo>
                    <a:pt x="159" y="0"/>
                  </a:moveTo>
                  <a:cubicBezTo>
                    <a:pt x="135" y="0"/>
                    <a:pt x="107" y="16"/>
                    <a:pt x="73" y="53"/>
                  </a:cubicBezTo>
                  <a:cubicBezTo>
                    <a:pt x="37" y="491"/>
                    <a:pt x="73" y="942"/>
                    <a:pt x="14" y="1369"/>
                  </a:cubicBezTo>
                  <a:cubicBezTo>
                    <a:pt x="1" y="1446"/>
                    <a:pt x="57" y="1488"/>
                    <a:pt x="116" y="1488"/>
                  </a:cubicBezTo>
                  <a:cubicBezTo>
                    <a:pt x="165" y="1488"/>
                    <a:pt x="216" y="1458"/>
                    <a:pt x="227" y="1393"/>
                  </a:cubicBezTo>
                  <a:cubicBezTo>
                    <a:pt x="227" y="1276"/>
                    <a:pt x="371" y="0"/>
                    <a:pt x="159"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 name="Google Shape;2936;p72">
              <a:extLst>
                <a:ext uri="{FF2B5EF4-FFF2-40B4-BE49-F238E27FC236}">
                  <a16:creationId xmlns:a16="http://schemas.microsoft.com/office/drawing/2014/main" id="{53476A6E-AAC1-84D8-2B79-3E86B07DA0EB}"/>
                </a:ext>
              </a:extLst>
            </p:cNvPr>
            <p:cNvSpPr/>
            <p:nvPr/>
          </p:nvSpPr>
          <p:spPr>
            <a:xfrm>
              <a:off x="4666000" y="2970975"/>
              <a:ext cx="12025" cy="49075"/>
            </a:xfrm>
            <a:custGeom>
              <a:avLst/>
              <a:gdLst/>
              <a:ahLst/>
              <a:cxnLst/>
              <a:rect l="l" t="t" r="r" b="b"/>
              <a:pathLst>
                <a:path w="481" h="1963" extrusionOk="0">
                  <a:moveTo>
                    <a:pt x="272" y="1"/>
                  </a:moveTo>
                  <a:cubicBezTo>
                    <a:pt x="267" y="1"/>
                    <a:pt x="261" y="2"/>
                    <a:pt x="256" y="4"/>
                  </a:cubicBezTo>
                  <a:cubicBezTo>
                    <a:pt x="255" y="3"/>
                    <a:pt x="253" y="3"/>
                    <a:pt x="252" y="3"/>
                  </a:cubicBezTo>
                  <a:cubicBezTo>
                    <a:pt x="91" y="3"/>
                    <a:pt x="161" y="717"/>
                    <a:pt x="102" y="881"/>
                  </a:cubicBezTo>
                  <a:cubicBezTo>
                    <a:pt x="78" y="1201"/>
                    <a:pt x="54" y="1522"/>
                    <a:pt x="7" y="1854"/>
                  </a:cubicBezTo>
                  <a:cubicBezTo>
                    <a:pt x="1" y="1923"/>
                    <a:pt x="55" y="1962"/>
                    <a:pt x="110" y="1962"/>
                  </a:cubicBezTo>
                  <a:cubicBezTo>
                    <a:pt x="159" y="1962"/>
                    <a:pt x="209" y="1932"/>
                    <a:pt x="220" y="1866"/>
                  </a:cubicBezTo>
                  <a:cubicBezTo>
                    <a:pt x="209" y="1669"/>
                    <a:pt x="480" y="1"/>
                    <a:pt x="272"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 name="Google Shape;2937;p72">
              <a:extLst>
                <a:ext uri="{FF2B5EF4-FFF2-40B4-BE49-F238E27FC236}">
                  <a16:creationId xmlns:a16="http://schemas.microsoft.com/office/drawing/2014/main" id="{F26D482E-AD9E-0DF0-664C-B8BC4E711457}"/>
                </a:ext>
              </a:extLst>
            </p:cNvPr>
            <p:cNvSpPr/>
            <p:nvPr/>
          </p:nvSpPr>
          <p:spPr>
            <a:xfrm>
              <a:off x="4636500" y="2957350"/>
              <a:ext cx="22875" cy="55600"/>
            </a:xfrm>
            <a:custGeom>
              <a:avLst/>
              <a:gdLst/>
              <a:ahLst/>
              <a:cxnLst/>
              <a:rect l="l" t="t" r="r" b="b"/>
              <a:pathLst>
                <a:path w="915" h="2224" extrusionOk="0">
                  <a:moveTo>
                    <a:pt x="625" y="0"/>
                  </a:moveTo>
                  <a:cubicBezTo>
                    <a:pt x="619" y="0"/>
                    <a:pt x="613" y="1"/>
                    <a:pt x="606" y="3"/>
                  </a:cubicBezTo>
                  <a:cubicBezTo>
                    <a:pt x="602" y="2"/>
                    <a:pt x="599" y="2"/>
                    <a:pt x="596" y="2"/>
                  </a:cubicBezTo>
                  <a:cubicBezTo>
                    <a:pt x="437" y="2"/>
                    <a:pt x="367" y="848"/>
                    <a:pt x="274" y="1011"/>
                  </a:cubicBezTo>
                  <a:cubicBezTo>
                    <a:pt x="202" y="1391"/>
                    <a:pt x="13" y="1758"/>
                    <a:pt x="1" y="2126"/>
                  </a:cubicBezTo>
                  <a:cubicBezTo>
                    <a:pt x="25" y="2191"/>
                    <a:pt x="87" y="2224"/>
                    <a:pt x="149" y="2224"/>
                  </a:cubicBezTo>
                  <a:cubicBezTo>
                    <a:pt x="211" y="2224"/>
                    <a:pt x="274" y="2191"/>
                    <a:pt x="297" y="2126"/>
                  </a:cubicBezTo>
                  <a:cubicBezTo>
                    <a:pt x="355" y="1917"/>
                    <a:pt x="914" y="0"/>
                    <a:pt x="625"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 name="Google Shape;2938;p72">
              <a:extLst>
                <a:ext uri="{FF2B5EF4-FFF2-40B4-BE49-F238E27FC236}">
                  <a16:creationId xmlns:a16="http://schemas.microsoft.com/office/drawing/2014/main" id="{B19B79B5-86FD-F5B0-EB13-32D9123DC9EE}"/>
                </a:ext>
              </a:extLst>
            </p:cNvPr>
            <p:cNvSpPr/>
            <p:nvPr/>
          </p:nvSpPr>
          <p:spPr>
            <a:xfrm>
              <a:off x="4610125" y="2942825"/>
              <a:ext cx="33225" cy="58025"/>
            </a:xfrm>
            <a:custGeom>
              <a:avLst/>
              <a:gdLst/>
              <a:ahLst/>
              <a:cxnLst/>
              <a:rect l="l" t="t" r="r" b="b"/>
              <a:pathLst>
                <a:path w="1329" h="2321" extrusionOk="0">
                  <a:moveTo>
                    <a:pt x="1156" y="1"/>
                  </a:moveTo>
                  <a:cubicBezTo>
                    <a:pt x="957" y="1"/>
                    <a:pt x="504" y="1448"/>
                    <a:pt x="392" y="1628"/>
                  </a:cubicBezTo>
                  <a:cubicBezTo>
                    <a:pt x="324" y="1819"/>
                    <a:pt x="0" y="2320"/>
                    <a:pt x="342" y="2320"/>
                  </a:cubicBezTo>
                  <a:cubicBezTo>
                    <a:pt x="361" y="2320"/>
                    <a:pt x="381" y="2319"/>
                    <a:pt x="404" y="2316"/>
                  </a:cubicBezTo>
                  <a:cubicBezTo>
                    <a:pt x="759" y="1829"/>
                    <a:pt x="866" y="1153"/>
                    <a:pt x="1080" y="596"/>
                  </a:cubicBezTo>
                  <a:cubicBezTo>
                    <a:pt x="1091" y="430"/>
                    <a:pt x="1329" y="133"/>
                    <a:pt x="1186" y="15"/>
                  </a:cubicBezTo>
                  <a:cubicBezTo>
                    <a:pt x="1177" y="5"/>
                    <a:pt x="1167" y="1"/>
                    <a:pt x="1156"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 name="Google Shape;2939;p72">
              <a:extLst>
                <a:ext uri="{FF2B5EF4-FFF2-40B4-BE49-F238E27FC236}">
                  <a16:creationId xmlns:a16="http://schemas.microsoft.com/office/drawing/2014/main" id="{816D885B-BE72-78DC-83E5-EDE074033110}"/>
                </a:ext>
              </a:extLst>
            </p:cNvPr>
            <p:cNvSpPr/>
            <p:nvPr/>
          </p:nvSpPr>
          <p:spPr>
            <a:xfrm>
              <a:off x="4605425" y="2933350"/>
              <a:ext cx="20450" cy="38225"/>
            </a:xfrm>
            <a:custGeom>
              <a:avLst/>
              <a:gdLst/>
              <a:ahLst/>
              <a:cxnLst/>
              <a:rect l="l" t="t" r="r" b="b"/>
              <a:pathLst>
                <a:path w="818" h="1529" extrusionOk="0">
                  <a:moveTo>
                    <a:pt x="666" y="1"/>
                  </a:moveTo>
                  <a:cubicBezTo>
                    <a:pt x="631" y="1"/>
                    <a:pt x="594" y="16"/>
                    <a:pt x="568" y="50"/>
                  </a:cubicBezTo>
                  <a:cubicBezTo>
                    <a:pt x="354" y="453"/>
                    <a:pt x="212" y="892"/>
                    <a:pt x="46" y="1331"/>
                  </a:cubicBezTo>
                  <a:cubicBezTo>
                    <a:pt x="1" y="1444"/>
                    <a:pt x="100" y="1529"/>
                    <a:pt x="197" y="1529"/>
                  </a:cubicBezTo>
                  <a:cubicBezTo>
                    <a:pt x="251" y="1529"/>
                    <a:pt x="305" y="1502"/>
                    <a:pt x="331" y="1437"/>
                  </a:cubicBezTo>
                  <a:cubicBezTo>
                    <a:pt x="485" y="1010"/>
                    <a:pt x="615" y="560"/>
                    <a:pt x="793" y="156"/>
                  </a:cubicBezTo>
                  <a:cubicBezTo>
                    <a:pt x="817" y="68"/>
                    <a:pt x="743" y="1"/>
                    <a:pt x="666"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7" name="Google Shape;2940;p72">
              <a:extLst>
                <a:ext uri="{FF2B5EF4-FFF2-40B4-BE49-F238E27FC236}">
                  <a16:creationId xmlns:a16="http://schemas.microsoft.com/office/drawing/2014/main" id="{7A450A11-7C5A-4E79-DE82-1F7A87245961}"/>
                </a:ext>
              </a:extLst>
            </p:cNvPr>
            <p:cNvSpPr/>
            <p:nvPr/>
          </p:nvSpPr>
          <p:spPr>
            <a:xfrm>
              <a:off x="4450600" y="3314075"/>
              <a:ext cx="70900" cy="134675"/>
            </a:xfrm>
            <a:custGeom>
              <a:avLst/>
              <a:gdLst/>
              <a:ahLst/>
              <a:cxnLst/>
              <a:rect l="l" t="t" r="r" b="b"/>
              <a:pathLst>
                <a:path w="2836" h="5387" extrusionOk="0">
                  <a:moveTo>
                    <a:pt x="485" y="0"/>
                  </a:moveTo>
                  <a:cubicBezTo>
                    <a:pt x="411" y="0"/>
                    <a:pt x="343" y="46"/>
                    <a:pt x="332" y="121"/>
                  </a:cubicBezTo>
                  <a:cubicBezTo>
                    <a:pt x="48" y="1141"/>
                    <a:pt x="0" y="2220"/>
                    <a:pt x="427" y="3204"/>
                  </a:cubicBezTo>
                  <a:cubicBezTo>
                    <a:pt x="807" y="4153"/>
                    <a:pt x="1566" y="5161"/>
                    <a:pt x="2598" y="5387"/>
                  </a:cubicBezTo>
                  <a:cubicBezTo>
                    <a:pt x="2835" y="5268"/>
                    <a:pt x="2610" y="5102"/>
                    <a:pt x="2456" y="5055"/>
                  </a:cubicBezTo>
                  <a:cubicBezTo>
                    <a:pt x="819" y="4213"/>
                    <a:pt x="226" y="2101"/>
                    <a:pt x="582" y="393"/>
                  </a:cubicBezTo>
                  <a:cubicBezTo>
                    <a:pt x="605" y="263"/>
                    <a:pt x="688" y="61"/>
                    <a:pt x="510" y="2"/>
                  </a:cubicBezTo>
                  <a:cubicBezTo>
                    <a:pt x="502" y="1"/>
                    <a:pt x="493" y="0"/>
                    <a:pt x="485"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 name="Google Shape;2941;p72">
              <a:extLst>
                <a:ext uri="{FF2B5EF4-FFF2-40B4-BE49-F238E27FC236}">
                  <a16:creationId xmlns:a16="http://schemas.microsoft.com/office/drawing/2014/main" id="{2065695E-C4C8-70A8-3654-D8D7865FC31A}"/>
                </a:ext>
              </a:extLst>
            </p:cNvPr>
            <p:cNvSpPr/>
            <p:nvPr/>
          </p:nvSpPr>
          <p:spPr>
            <a:xfrm>
              <a:off x="4462750" y="2866875"/>
              <a:ext cx="258000" cy="586650"/>
            </a:xfrm>
            <a:custGeom>
              <a:avLst/>
              <a:gdLst/>
              <a:ahLst/>
              <a:cxnLst/>
              <a:rect l="l" t="t" r="r" b="b"/>
              <a:pathLst>
                <a:path w="10320" h="23466" extrusionOk="0">
                  <a:moveTo>
                    <a:pt x="6373" y="2660"/>
                  </a:moveTo>
                  <a:cubicBezTo>
                    <a:pt x="6450" y="2660"/>
                    <a:pt x="6524" y="2727"/>
                    <a:pt x="6500" y="2815"/>
                  </a:cubicBezTo>
                  <a:cubicBezTo>
                    <a:pt x="6322" y="3219"/>
                    <a:pt x="6192" y="3669"/>
                    <a:pt x="6038" y="4096"/>
                  </a:cubicBezTo>
                  <a:cubicBezTo>
                    <a:pt x="6012" y="4161"/>
                    <a:pt x="5958" y="4188"/>
                    <a:pt x="5904" y="4188"/>
                  </a:cubicBezTo>
                  <a:cubicBezTo>
                    <a:pt x="5807" y="4188"/>
                    <a:pt x="5708" y="4103"/>
                    <a:pt x="5753" y="3990"/>
                  </a:cubicBezTo>
                  <a:cubicBezTo>
                    <a:pt x="5919" y="3551"/>
                    <a:pt x="6061" y="3112"/>
                    <a:pt x="6275" y="2709"/>
                  </a:cubicBezTo>
                  <a:cubicBezTo>
                    <a:pt x="6301" y="2675"/>
                    <a:pt x="6338" y="2660"/>
                    <a:pt x="6373" y="2660"/>
                  </a:cubicBezTo>
                  <a:close/>
                  <a:moveTo>
                    <a:pt x="7051" y="3039"/>
                  </a:moveTo>
                  <a:cubicBezTo>
                    <a:pt x="7062" y="3039"/>
                    <a:pt x="7072" y="3043"/>
                    <a:pt x="7081" y="3053"/>
                  </a:cubicBezTo>
                  <a:cubicBezTo>
                    <a:pt x="7224" y="3171"/>
                    <a:pt x="6986" y="3468"/>
                    <a:pt x="6975" y="3634"/>
                  </a:cubicBezTo>
                  <a:cubicBezTo>
                    <a:pt x="6761" y="4191"/>
                    <a:pt x="6654" y="4867"/>
                    <a:pt x="6299" y="5354"/>
                  </a:cubicBezTo>
                  <a:cubicBezTo>
                    <a:pt x="6276" y="5357"/>
                    <a:pt x="6256" y="5358"/>
                    <a:pt x="6237" y="5358"/>
                  </a:cubicBezTo>
                  <a:cubicBezTo>
                    <a:pt x="5895" y="5358"/>
                    <a:pt x="6219" y="4857"/>
                    <a:pt x="6287" y="4666"/>
                  </a:cubicBezTo>
                  <a:cubicBezTo>
                    <a:pt x="6399" y="4486"/>
                    <a:pt x="6852" y="3039"/>
                    <a:pt x="7051" y="3039"/>
                  </a:cubicBezTo>
                  <a:close/>
                  <a:moveTo>
                    <a:pt x="7575" y="3619"/>
                  </a:moveTo>
                  <a:cubicBezTo>
                    <a:pt x="7864" y="3619"/>
                    <a:pt x="7305" y="5536"/>
                    <a:pt x="7247" y="5745"/>
                  </a:cubicBezTo>
                  <a:cubicBezTo>
                    <a:pt x="7224" y="5810"/>
                    <a:pt x="7161" y="5843"/>
                    <a:pt x="7099" y="5843"/>
                  </a:cubicBezTo>
                  <a:cubicBezTo>
                    <a:pt x="7037" y="5843"/>
                    <a:pt x="6975" y="5810"/>
                    <a:pt x="6951" y="5745"/>
                  </a:cubicBezTo>
                  <a:cubicBezTo>
                    <a:pt x="6963" y="5377"/>
                    <a:pt x="7152" y="5010"/>
                    <a:pt x="7224" y="4630"/>
                  </a:cubicBezTo>
                  <a:cubicBezTo>
                    <a:pt x="7316" y="4468"/>
                    <a:pt x="7386" y="3620"/>
                    <a:pt x="7543" y="3620"/>
                  </a:cubicBezTo>
                  <a:cubicBezTo>
                    <a:pt x="7547" y="3620"/>
                    <a:pt x="7551" y="3621"/>
                    <a:pt x="7556" y="3622"/>
                  </a:cubicBezTo>
                  <a:cubicBezTo>
                    <a:pt x="7563" y="3620"/>
                    <a:pt x="7569" y="3619"/>
                    <a:pt x="7575" y="3619"/>
                  </a:cubicBezTo>
                  <a:close/>
                  <a:moveTo>
                    <a:pt x="9409" y="4542"/>
                  </a:moveTo>
                  <a:cubicBezTo>
                    <a:pt x="9621" y="4542"/>
                    <a:pt x="9477" y="5818"/>
                    <a:pt x="9477" y="5935"/>
                  </a:cubicBezTo>
                  <a:cubicBezTo>
                    <a:pt x="9466" y="6000"/>
                    <a:pt x="9415" y="6030"/>
                    <a:pt x="9366" y="6030"/>
                  </a:cubicBezTo>
                  <a:cubicBezTo>
                    <a:pt x="9307" y="6030"/>
                    <a:pt x="9251" y="5988"/>
                    <a:pt x="9264" y="5911"/>
                  </a:cubicBezTo>
                  <a:cubicBezTo>
                    <a:pt x="9323" y="5484"/>
                    <a:pt x="9287" y="5033"/>
                    <a:pt x="9323" y="4595"/>
                  </a:cubicBezTo>
                  <a:cubicBezTo>
                    <a:pt x="9357" y="4558"/>
                    <a:pt x="9385" y="4542"/>
                    <a:pt x="9409" y="4542"/>
                  </a:cubicBezTo>
                  <a:close/>
                  <a:moveTo>
                    <a:pt x="8402" y="4165"/>
                  </a:moveTo>
                  <a:cubicBezTo>
                    <a:pt x="8611" y="4165"/>
                    <a:pt x="8350" y="5833"/>
                    <a:pt x="8350" y="6030"/>
                  </a:cubicBezTo>
                  <a:cubicBezTo>
                    <a:pt x="8339" y="6096"/>
                    <a:pt x="8289" y="6126"/>
                    <a:pt x="8240" y="6126"/>
                  </a:cubicBezTo>
                  <a:cubicBezTo>
                    <a:pt x="8185" y="6126"/>
                    <a:pt x="8131" y="6087"/>
                    <a:pt x="8137" y="6018"/>
                  </a:cubicBezTo>
                  <a:cubicBezTo>
                    <a:pt x="8184" y="5686"/>
                    <a:pt x="8208" y="5365"/>
                    <a:pt x="8232" y="5045"/>
                  </a:cubicBezTo>
                  <a:cubicBezTo>
                    <a:pt x="8291" y="4881"/>
                    <a:pt x="8221" y="4167"/>
                    <a:pt x="8382" y="4167"/>
                  </a:cubicBezTo>
                  <a:cubicBezTo>
                    <a:pt x="8383" y="4167"/>
                    <a:pt x="8385" y="4167"/>
                    <a:pt x="8386" y="4168"/>
                  </a:cubicBezTo>
                  <a:cubicBezTo>
                    <a:pt x="8391" y="4166"/>
                    <a:pt x="8397" y="4165"/>
                    <a:pt x="8402" y="4165"/>
                  </a:cubicBezTo>
                  <a:close/>
                  <a:moveTo>
                    <a:pt x="7673" y="1"/>
                  </a:moveTo>
                  <a:cubicBezTo>
                    <a:pt x="7560" y="1"/>
                    <a:pt x="7446" y="13"/>
                    <a:pt x="7330" y="40"/>
                  </a:cubicBezTo>
                  <a:cubicBezTo>
                    <a:pt x="6429" y="372"/>
                    <a:pt x="6038" y="1285"/>
                    <a:pt x="5706" y="2151"/>
                  </a:cubicBezTo>
                  <a:cubicBezTo>
                    <a:pt x="5717" y="2139"/>
                    <a:pt x="5729" y="2128"/>
                    <a:pt x="5741" y="2116"/>
                  </a:cubicBezTo>
                  <a:cubicBezTo>
                    <a:pt x="5754" y="2106"/>
                    <a:pt x="5769" y="2101"/>
                    <a:pt x="5783" y="2101"/>
                  </a:cubicBezTo>
                  <a:cubicBezTo>
                    <a:pt x="5821" y="2101"/>
                    <a:pt x="5856" y="2132"/>
                    <a:pt x="5848" y="2175"/>
                  </a:cubicBezTo>
                  <a:cubicBezTo>
                    <a:pt x="5824" y="2317"/>
                    <a:pt x="5777" y="2460"/>
                    <a:pt x="5729" y="2602"/>
                  </a:cubicBezTo>
                  <a:cubicBezTo>
                    <a:pt x="5646" y="2875"/>
                    <a:pt x="5563" y="3124"/>
                    <a:pt x="5480" y="3408"/>
                  </a:cubicBezTo>
                  <a:cubicBezTo>
                    <a:pt x="5160" y="4511"/>
                    <a:pt x="4769" y="5603"/>
                    <a:pt x="4365" y="6682"/>
                  </a:cubicBezTo>
                  <a:cubicBezTo>
                    <a:pt x="4164" y="7216"/>
                    <a:pt x="3986" y="7749"/>
                    <a:pt x="3772" y="8271"/>
                  </a:cubicBezTo>
                  <a:cubicBezTo>
                    <a:pt x="3559" y="8769"/>
                    <a:pt x="3357" y="9268"/>
                    <a:pt x="3156" y="9778"/>
                  </a:cubicBezTo>
                  <a:cubicBezTo>
                    <a:pt x="2752" y="10798"/>
                    <a:pt x="2396" y="11829"/>
                    <a:pt x="2017" y="12861"/>
                  </a:cubicBezTo>
                  <a:cubicBezTo>
                    <a:pt x="1519" y="14237"/>
                    <a:pt x="997" y="15601"/>
                    <a:pt x="558" y="17001"/>
                  </a:cubicBezTo>
                  <a:cubicBezTo>
                    <a:pt x="416" y="17451"/>
                    <a:pt x="309" y="17926"/>
                    <a:pt x="238" y="18388"/>
                  </a:cubicBezTo>
                  <a:cubicBezTo>
                    <a:pt x="202" y="18566"/>
                    <a:pt x="179" y="18744"/>
                    <a:pt x="167" y="18922"/>
                  </a:cubicBezTo>
                  <a:cubicBezTo>
                    <a:pt x="179" y="19029"/>
                    <a:pt x="107" y="19124"/>
                    <a:pt x="13" y="19147"/>
                  </a:cubicBezTo>
                  <a:cubicBezTo>
                    <a:pt x="13" y="19290"/>
                    <a:pt x="1" y="19420"/>
                    <a:pt x="13" y="19562"/>
                  </a:cubicBezTo>
                  <a:cubicBezTo>
                    <a:pt x="84" y="20938"/>
                    <a:pt x="724" y="22314"/>
                    <a:pt x="1970" y="22943"/>
                  </a:cubicBezTo>
                  <a:cubicBezTo>
                    <a:pt x="2112" y="22990"/>
                    <a:pt x="2337" y="23144"/>
                    <a:pt x="2147" y="23263"/>
                  </a:cubicBezTo>
                  <a:cubicBezTo>
                    <a:pt x="2447" y="23385"/>
                    <a:pt x="2768" y="23466"/>
                    <a:pt x="3110" y="23466"/>
                  </a:cubicBezTo>
                  <a:cubicBezTo>
                    <a:pt x="3133" y="23466"/>
                    <a:pt x="3156" y="23465"/>
                    <a:pt x="3179" y="23464"/>
                  </a:cubicBezTo>
                  <a:cubicBezTo>
                    <a:pt x="5504" y="23121"/>
                    <a:pt x="6299" y="20464"/>
                    <a:pt x="7105" y="18602"/>
                  </a:cubicBezTo>
                  <a:cubicBezTo>
                    <a:pt x="7734" y="17190"/>
                    <a:pt x="8244" y="15731"/>
                    <a:pt x="8623" y="14249"/>
                  </a:cubicBezTo>
                  <a:cubicBezTo>
                    <a:pt x="9335" y="11462"/>
                    <a:pt x="10118" y="8675"/>
                    <a:pt x="10260" y="5792"/>
                  </a:cubicBezTo>
                  <a:cubicBezTo>
                    <a:pt x="10319" y="4772"/>
                    <a:pt x="10319" y="3741"/>
                    <a:pt x="10153" y="2732"/>
                  </a:cubicBezTo>
                  <a:cubicBezTo>
                    <a:pt x="10094" y="2436"/>
                    <a:pt x="10023" y="2139"/>
                    <a:pt x="9928" y="1855"/>
                  </a:cubicBezTo>
                  <a:cubicBezTo>
                    <a:pt x="9880" y="1748"/>
                    <a:pt x="9892" y="1570"/>
                    <a:pt x="9750" y="1535"/>
                  </a:cubicBezTo>
                  <a:cubicBezTo>
                    <a:pt x="9361" y="777"/>
                    <a:pt x="8561" y="1"/>
                    <a:pt x="7673" y="1"/>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 name="Google Shape;2942;p72">
              <a:extLst>
                <a:ext uri="{FF2B5EF4-FFF2-40B4-BE49-F238E27FC236}">
                  <a16:creationId xmlns:a16="http://schemas.microsoft.com/office/drawing/2014/main" id="{70322CC6-7EF5-CFC8-41B3-DD6AC72CB7CF}"/>
                </a:ext>
              </a:extLst>
            </p:cNvPr>
            <p:cNvSpPr/>
            <p:nvPr/>
          </p:nvSpPr>
          <p:spPr>
            <a:xfrm>
              <a:off x="4621450" y="2921225"/>
              <a:ext cx="104925" cy="443200"/>
            </a:xfrm>
            <a:custGeom>
              <a:avLst/>
              <a:gdLst/>
              <a:ahLst/>
              <a:cxnLst/>
              <a:rect l="l" t="t" r="r" b="b"/>
              <a:pathLst>
                <a:path w="4197" h="17728" extrusionOk="0">
                  <a:moveTo>
                    <a:pt x="3722" y="1"/>
                  </a:moveTo>
                  <a:cubicBezTo>
                    <a:pt x="3675" y="1"/>
                    <a:pt x="3639" y="48"/>
                    <a:pt x="3639" y="96"/>
                  </a:cubicBezTo>
                  <a:cubicBezTo>
                    <a:pt x="3651" y="582"/>
                    <a:pt x="3734" y="1068"/>
                    <a:pt x="3746" y="1555"/>
                  </a:cubicBezTo>
                  <a:cubicBezTo>
                    <a:pt x="3876" y="3666"/>
                    <a:pt x="3532" y="5765"/>
                    <a:pt x="3082" y="7817"/>
                  </a:cubicBezTo>
                  <a:cubicBezTo>
                    <a:pt x="2761" y="9300"/>
                    <a:pt x="2429" y="10770"/>
                    <a:pt x="1991" y="12217"/>
                  </a:cubicBezTo>
                  <a:cubicBezTo>
                    <a:pt x="1789" y="12893"/>
                    <a:pt x="1611" y="13581"/>
                    <a:pt x="1374" y="14245"/>
                  </a:cubicBezTo>
                  <a:cubicBezTo>
                    <a:pt x="1065" y="15135"/>
                    <a:pt x="793" y="16036"/>
                    <a:pt x="413" y="16902"/>
                  </a:cubicBezTo>
                  <a:cubicBezTo>
                    <a:pt x="306" y="17116"/>
                    <a:pt x="200" y="17317"/>
                    <a:pt x="69" y="17519"/>
                  </a:cubicBezTo>
                  <a:cubicBezTo>
                    <a:pt x="0" y="17614"/>
                    <a:pt x="82" y="17728"/>
                    <a:pt x="177" y="17728"/>
                  </a:cubicBezTo>
                  <a:cubicBezTo>
                    <a:pt x="213" y="17728"/>
                    <a:pt x="250" y="17712"/>
                    <a:pt x="283" y="17673"/>
                  </a:cubicBezTo>
                  <a:cubicBezTo>
                    <a:pt x="710" y="17080"/>
                    <a:pt x="947" y="16380"/>
                    <a:pt x="1208" y="15704"/>
                  </a:cubicBezTo>
                  <a:cubicBezTo>
                    <a:pt x="1587" y="14625"/>
                    <a:pt x="1955" y="13557"/>
                    <a:pt x="2287" y="12466"/>
                  </a:cubicBezTo>
                  <a:cubicBezTo>
                    <a:pt x="2750" y="11019"/>
                    <a:pt x="3082" y="9537"/>
                    <a:pt x="3378" y="8054"/>
                  </a:cubicBezTo>
                  <a:cubicBezTo>
                    <a:pt x="3841" y="5836"/>
                    <a:pt x="4197" y="3559"/>
                    <a:pt x="3959" y="1294"/>
                  </a:cubicBezTo>
                  <a:cubicBezTo>
                    <a:pt x="3924" y="891"/>
                    <a:pt x="3841" y="499"/>
                    <a:pt x="3817" y="96"/>
                  </a:cubicBezTo>
                  <a:cubicBezTo>
                    <a:pt x="3817" y="48"/>
                    <a:pt x="3770" y="1"/>
                    <a:pt x="3722"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 name="Google Shape;2943;p72">
              <a:extLst>
                <a:ext uri="{FF2B5EF4-FFF2-40B4-BE49-F238E27FC236}">
                  <a16:creationId xmlns:a16="http://schemas.microsoft.com/office/drawing/2014/main" id="{31D53B1B-7044-C5E9-6F24-5D7320BE2E6D}"/>
                </a:ext>
              </a:extLst>
            </p:cNvPr>
            <p:cNvSpPr/>
            <p:nvPr/>
          </p:nvSpPr>
          <p:spPr>
            <a:xfrm>
              <a:off x="4589075" y="2752175"/>
              <a:ext cx="125450" cy="249100"/>
            </a:xfrm>
            <a:custGeom>
              <a:avLst/>
              <a:gdLst/>
              <a:ahLst/>
              <a:cxnLst/>
              <a:rect l="l" t="t" r="r" b="b"/>
              <a:pathLst>
                <a:path w="5018" h="9964" extrusionOk="0">
                  <a:moveTo>
                    <a:pt x="892" y="0"/>
                  </a:moveTo>
                  <a:cubicBezTo>
                    <a:pt x="875" y="0"/>
                    <a:pt x="859" y="1"/>
                    <a:pt x="842" y="3"/>
                  </a:cubicBezTo>
                  <a:cubicBezTo>
                    <a:pt x="249" y="86"/>
                    <a:pt x="166" y="785"/>
                    <a:pt x="95" y="1260"/>
                  </a:cubicBezTo>
                  <a:cubicBezTo>
                    <a:pt x="48" y="1770"/>
                    <a:pt x="0" y="2280"/>
                    <a:pt x="24" y="2790"/>
                  </a:cubicBezTo>
                  <a:cubicBezTo>
                    <a:pt x="36" y="3110"/>
                    <a:pt x="83" y="3418"/>
                    <a:pt x="143" y="3727"/>
                  </a:cubicBezTo>
                  <a:cubicBezTo>
                    <a:pt x="178" y="4249"/>
                    <a:pt x="249" y="4770"/>
                    <a:pt x="368" y="5280"/>
                  </a:cubicBezTo>
                  <a:cubicBezTo>
                    <a:pt x="498" y="5945"/>
                    <a:pt x="724" y="6585"/>
                    <a:pt x="985" y="7214"/>
                  </a:cubicBezTo>
                  <a:cubicBezTo>
                    <a:pt x="1293" y="8008"/>
                    <a:pt x="1779" y="8756"/>
                    <a:pt x="2420" y="9325"/>
                  </a:cubicBezTo>
                  <a:cubicBezTo>
                    <a:pt x="2804" y="9626"/>
                    <a:pt x="3261" y="9963"/>
                    <a:pt x="3758" y="9963"/>
                  </a:cubicBezTo>
                  <a:cubicBezTo>
                    <a:pt x="3829" y="9963"/>
                    <a:pt x="3901" y="9956"/>
                    <a:pt x="3973" y="9942"/>
                  </a:cubicBezTo>
                  <a:cubicBezTo>
                    <a:pt x="4412" y="9847"/>
                    <a:pt x="4721" y="9443"/>
                    <a:pt x="4875" y="9040"/>
                  </a:cubicBezTo>
                  <a:cubicBezTo>
                    <a:pt x="5005" y="8661"/>
                    <a:pt x="5017" y="8257"/>
                    <a:pt x="5005" y="7854"/>
                  </a:cubicBezTo>
                  <a:cubicBezTo>
                    <a:pt x="4946" y="6466"/>
                    <a:pt x="4353" y="5197"/>
                    <a:pt x="3879" y="3916"/>
                  </a:cubicBezTo>
                  <a:cubicBezTo>
                    <a:pt x="3641" y="3264"/>
                    <a:pt x="3369" y="2647"/>
                    <a:pt x="3013" y="2054"/>
                  </a:cubicBezTo>
                  <a:cubicBezTo>
                    <a:pt x="2740" y="1568"/>
                    <a:pt x="2432" y="1082"/>
                    <a:pt x="2016" y="702"/>
                  </a:cubicBezTo>
                  <a:cubicBezTo>
                    <a:pt x="1779" y="465"/>
                    <a:pt x="1518" y="263"/>
                    <a:pt x="1222" y="97"/>
                  </a:cubicBezTo>
                  <a:cubicBezTo>
                    <a:pt x="1118" y="35"/>
                    <a:pt x="1006" y="0"/>
                    <a:pt x="892"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 name="Google Shape;2944;p72">
              <a:extLst>
                <a:ext uri="{FF2B5EF4-FFF2-40B4-BE49-F238E27FC236}">
                  <a16:creationId xmlns:a16="http://schemas.microsoft.com/office/drawing/2014/main" id="{3A1BA9F1-3638-2E0C-0A12-F684B25F9DD8}"/>
                </a:ext>
              </a:extLst>
            </p:cNvPr>
            <p:cNvSpPr/>
            <p:nvPr/>
          </p:nvSpPr>
          <p:spPr>
            <a:xfrm>
              <a:off x="4612500" y="2819500"/>
              <a:ext cx="64350" cy="130375"/>
            </a:xfrm>
            <a:custGeom>
              <a:avLst/>
              <a:gdLst/>
              <a:ahLst/>
              <a:cxnLst/>
              <a:rect l="l" t="t" r="r" b="b"/>
              <a:pathLst>
                <a:path w="2574" h="5215" extrusionOk="0">
                  <a:moveTo>
                    <a:pt x="92" y="0"/>
                  </a:moveTo>
                  <a:cubicBezTo>
                    <a:pt x="48" y="0"/>
                    <a:pt x="0" y="44"/>
                    <a:pt x="0" y="97"/>
                  </a:cubicBezTo>
                  <a:cubicBezTo>
                    <a:pt x="48" y="761"/>
                    <a:pt x="261" y="1413"/>
                    <a:pt x="534" y="2030"/>
                  </a:cubicBezTo>
                  <a:cubicBezTo>
                    <a:pt x="830" y="2730"/>
                    <a:pt x="1376" y="3263"/>
                    <a:pt x="1708" y="3940"/>
                  </a:cubicBezTo>
                  <a:cubicBezTo>
                    <a:pt x="1862" y="4283"/>
                    <a:pt x="2005" y="4639"/>
                    <a:pt x="2123" y="5007"/>
                  </a:cubicBezTo>
                  <a:cubicBezTo>
                    <a:pt x="2144" y="5092"/>
                    <a:pt x="2175" y="5214"/>
                    <a:pt x="2274" y="5214"/>
                  </a:cubicBezTo>
                  <a:cubicBezTo>
                    <a:pt x="2286" y="5214"/>
                    <a:pt x="2299" y="5212"/>
                    <a:pt x="2313" y="5209"/>
                  </a:cubicBezTo>
                  <a:cubicBezTo>
                    <a:pt x="2574" y="5161"/>
                    <a:pt x="2171" y="4390"/>
                    <a:pt x="2147" y="4200"/>
                  </a:cubicBezTo>
                  <a:cubicBezTo>
                    <a:pt x="1969" y="3667"/>
                    <a:pt x="1649" y="3204"/>
                    <a:pt x="1305" y="2777"/>
                  </a:cubicBezTo>
                  <a:cubicBezTo>
                    <a:pt x="747" y="2054"/>
                    <a:pt x="380" y="1212"/>
                    <a:pt x="214" y="322"/>
                  </a:cubicBezTo>
                  <a:cubicBezTo>
                    <a:pt x="178" y="215"/>
                    <a:pt x="249" y="37"/>
                    <a:pt x="107" y="2"/>
                  </a:cubicBezTo>
                  <a:cubicBezTo>
                    <a:pt x="102" y="1"/>
                    <a:pt x="97" y="0"/>
                    <a:pt x="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 name="Google Shape;2945;p72">
              <a:extLst>
                <a:ext uri="{FF2B5EF4-FFF2-40B4-BE49-F238E27FC236}">
                  <a16:creationId xmlns:a16="http://schemas.microsoft.com/office/drawing/2014/main" id="{AE7A8356-A25B-F3BD-CC31-F1F6B72D7A58}"/>
                </a:ext>
              </a:extLst>
            </p:cNvPr>
            <p:cNvSpPr/>
            <p:nvPr/>
          </p:nvSpPr>
          <p:spPr>
            <a:xfrm>
              <a:off x="4649550" y="2875300"/>
              <a:ext cx="24650" cy="37700"/>
            </a:xfrm>
            <a:custGeom>
              <a:avLst/>
              <a:gdLst/>
              <a:ahLst/>
              <a:cxnLst/>
              <a:rect l="l" t="t" r="r" b="b"/>
              <a:pathLst>
                <a:path w="986" h="1508" extrusionOk="0">
                  <a:moveTo>
                    <a:pt x="229" y="0"/>
                  </a:moveTo>
                  <a:cubicBezTo>
                    <a:pt x="211" y="0"/>
                    <a:pt x="194" y="4"/>
                    <a:pt x="179" y="11"/>
                  </a:cubicBezTo>
                  <a:cubicBezTo>
                    <a:pt x="1" y="106"/>
                    <a:pt x="392" y="605"/>
                    <a:pt x="440" y="771"/>
                  </a:cubicBezTo>
                  <a:cubicBezTo>
                    <a:pt x="546" y="984"/>
                    <a:pt x="641" y="1198"/>
                    <a:pt x="748" y="1411"/>
                  </a:cubicBezTo>
                  <a:cubicBezTo>
                    <a:pt x="748" y="1472"/>
                    <a:pt x="801" y="1508"/>
                    <a:pt x="852" y="1508"/>
                  </a:cubicBezTo>
                  <a:cubicBezTo>
                    <a:pt x="881" y="1508"/>
                    <a:pt x="909" y="1496"/>
                    <a:pt x="926" y="1470"/>
                  </a:cubicBezTo>
                  <a:cubicBezTo>
                    <a:pt x="985" y="1375"/>
                    <a:pt x="902" y="1281"/>
                    <a:pt x="878" y="1186"/>
                  </a:cubicBezTo>
                  <a:cubicBezTo>
                    <a:pt x="724" y="794"/>
                    <a:pt x="534" y="427"/>
                    <a:pt x="321" y="59"/>
                  </a:cubicBezTo>
                  <a:cubicBezTo>
                    <a:pt x="305" y="18"/>
                    <a:pt x="266" y="0"/>
                    <a:pt x="22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 name="Google Shape;2946;p72">
              <a:extLst>
                <a:ext uri="{FF2B5EF4-FFF2-40B4-BE49-F238E27FC236}">
                  <a16:creationId xmlns:a16="http://schemas.microsoft.com/office/drawing/2014/main" id="{9B347EFA-DE1E-4505-32DA-EB35F949FA01}"/>
                </a:ext>
              </a:extLst>
            </p:cNvPr>
            <p:cNvSpPr/>
            <p:nvPr/>
          </p:nvSpPr>
          <p:spPr>
            <a:xfrm>
              <a:off x="4657850" y="2900475"/>
              <a:ext cx="25" cy="25"/>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 name="Google Shape;2947;p72">
              <a:extLst>
                <a:ext uri="{FF2B5EF4-FFF2-40B4-BE49-F238E27FC236}">
                  <a16:creationId xmlns:a16="http://schemas.microsoft.com/office/drawing/2014/main" id="{9F642EA2-630F-CDB2-778C-D1450295FFC2}"/>
                </a:ext>
              </a:extLst>
            </p:cNvPr>
            <p:cNvSpPr/>
            <p:nvPr/>
          </p:nvSpPr>
          <p:spPr>
            <a:xfrm>
              <a:off x="4657850" y="2900475"/>
              <a:ext cx="25" cy="25"/>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 name="Google Shape;2948;p72">
              <a:extLst>
                <a:ext uri="{FF2B5EF4-FFF2-40B4-BE49-F238E27FC236}">
                  <a16:creationId xmlns:a16="http://schemas.microsoft.com/office/drawing/2014/main" id="{3CC0B7CE-B64A-0C22-23B0-38480E968226}"/>
                </a:ext>
              </a:extLst>
            </p:cNvPr>
            <p:cNvSpPr/>
            <p:nvPr/>
          </p:nvSpPr>
          <p:spPr>
            <a:xfrm>
              <a:off x="4657850" y="2900475"/>
              <a:ext cx="25" cy="25"/>
            </a:xfrm>
            <a:custGeom>
              <a:avLst/>
              <a:gdLst/>
              <a:ahLst/>
              <a:cxnLst/>
              <a:rect l="l" t="t" r="r" b="b"/>
              <a:pathLst>
                <a:path w="1" h="1" extrusionOk="0">
                  <a:moveTo>
                    <a:pt x="1" y="1"/>
                  </a:moveTo>
                  <a:lnTo>
                    <a:pt x="1" y="1"/>
                  </a:lnTo>
                  <a:lnTo>
                    <a:pt x="1" y="1"/>
                  </a:lnTo>
                  <a:cubicBezTo>
                    <a:pt x="1" y="1"/>
                    <a:pt x="1" y="1"/>
                    <a:pt x="1" y="1"/>
                  </a:cubicBezTo>
                  <a:cubicBezTo>
                    <a:pt x="1" y="1"/>
                    <a:pt x="1" y="1"/>
                    <a:pt x="1"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 name="Google Shape;2949;p72">
              <a:extLst>
                <a:ext uri="{FF2B5EF4-FFF2-40B4-BE49-F238E27FC236}">
                  <a16:creationId xmlns:a16="http://schemas.microsoft.com/office/drawing/2014/main" id="{911BA8CA-FE07-4E96-F45F-DD53319590A5}"/>
                </a:ext>
              </a:extLst>
            </p:cNvPr>
            <p:cNvSpPr/>
            <p:nvPr/>
          </p:nvSpPr>
          <p:spPr>
            <a:xfrm>
              <a:off x="4657850" y="2900175"/>
              <a:ext cx="25" cy="325"/>
            </a:xfrm>
            <a:custGeom>
              <a:avLst/>
              <a:gdLst/>
              <a:ahLst/>
              <a:cxnLst/>
              <a:rect l="l" t="t" r="r" b="b"/>
              <a:pathLst>
                <a:path w="1" h="13" extrusionOk="0">
                  <a:moveTo>
                    <a:pt x="1" y="13"/>
                  </a:moveTo>
                  <a:cubicBezTo>
                    <a:pt x="1" y="13"/>
                    <a:pt x="1" y="13"/>
                    <a:pt x="1" y="13"/>
                  </a:cubicBezTo>
                  <a:lnTo>
                    <a:pt x="1" y="13"/>
                  </a:lnTo>
                  <a:lnTo>
                    <a:pt x="1" y="13"/>
                  </a:lnTo>
                  <a:cubicBezTo>
                    <a:pt x="1" y="1"/>
                    <a:pt x="1" y="1"/>
                    <a:pt x="1" y="1"/>
                  </a:cubicBezTo>
                  <a:cubicBezTo>
                    <a:pt x="1" y="1"/>
                    <a:pt x="1" y="1"/>
                    <a:pt x="1" y="1"/>
                  </a:cubicBezTo>
                  <a:cubicBezTo>
                    <a:pt x="1" y="1"/>
                    <a:pt x="1" y="1"/>
                    <a:pt x="1" y="13"/>
                  </a:cubicBezTo>
                  <a:cubicBezTo>
                    <a:pt x="1" y="13"/>
                    <a:pt x="1" y="13"/>
                    <a:pt x="1" y="13"/>
                  </a:cubicBezTo>
                  <a:lnTo>
                    <a:pt x="1" y="13"/>
                  </a:lnTo>
                  <a:cubicBezTo>
                    <a:pt x="1" y="13"/>
                    <a:pt x="1" y="13"/>
                    <a:pt x="1" y="13"/>
                  </a:cubicBezTo>
                  <a:lnTo>
                    <a:pt x="1" y="13"/>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7" name="Google Shape;2950;p72">
              <a:extLst>
                <a:ext uri="{FF2B5EF4-FFF2-40B4-BE49-F238E27FC236}">
                  <a16:creationId xmlns:a16="http://schemas.microsoft.com/office/drawing/2014/main" id="{56D42B93-9629-DA22-AEAD-94EBB5DE5E8A}"/>
                </a:ext>
              </a:extLst>
            </p:cNvPr>
            <p:cNvSpPr/>
            <p:nvPr/>
          </p:nvSpPr>
          <p:spPr>
            <a:xfrm>
              <a:off x="4657850" y="2900475"/>
              <a:ext cx="25" cy="25"/>
            </a:xfrm>
            <a:custGeom>
              <a:avLst/>
              <a:gdLst/>
              <a:ahLst/>
              <a:cxnLst/>
              <a:rect l="l" t="t" r="r" b="b"/>
              <a:pathLst>
                <a:path w="1" h="1" extrusionOk="0">
                  <a:moveTo>
                    <a:pt x="1" y="1"/>
                  </a:moveTo>
                  <a:lnTo>
                    <a:pt x="1" y="1"/>
                  </a:lnTo>
                  <a:lnTo>
                    <a:pt x="1" y="1"/>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8" name="Google Shape;2951;p72">
              <a:extLst>
                <a:ext uri="{FF2B5EF4-FFF2-40B4-BE49-F238E27FC236}">
                  <a16:creationId xmlns:a16="http://schemas.microsoft.com/office/drawing/2014/main" id="{4EB47019-7D13-91A7-1283-5A5BCDC078EF}"/>
                </a:ext>
              </a:extLst>
            </p:cNvPr>
            <p:cNvSpPr/>
            <p:nvPr/>
          </p:nvSpPr>
          <p:spPr>
            <a:xfrm>
              <a:off x="4657850" y="2900175"/>
              <a:ext cx="25" cy="25"/>
            </a:xfrm>
            <a:custGeom>
              <a:avLst/>
              <a:gdLst/>
              <a:ahLst/>
              <a:cxnLst/>
              <a:rect l="l" t="t" r="r" b="b"/>
              <a:pathLst>
                <a:path w="1" h="1" extrusionOk="0">
                  <a:moveTo>
                    <a:pt x="1" y="1"/>
                  </a:moveTo>
                  <a:lnTo>
                    <a:pt x="1" y="1"/>
                  </a:lnTo>
                  <a:lnTo>
                    <a:pt x="1" y="1"/>
                  </a:lnTo>
                  <a:cubicBezTo>
                    <a:pt x="1" y="1"/>
                    <a:pt x="1" y="1"/>
                    <a:pt x="1" y="1"/>
                  </a:cubicBezTo>
                  <a:lnTo>
                    <a:pt x="1" y="1"/>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9" name="Google Shape;2952;p72">
              <a:extLst>
                <a:ext uri="{FF2B5EF4-FFF2-40B4-BE49-F238E27FC236}">
                  <a16:creationId xmlns:a16="http://schemas.microsoft.com/office/drawing/2014/main" id="{5896FEAA-1184-932F-F2CE-C16FE9E6DEA1}"/>
                </a:ext>
              </a:extLst>
            </p:cNvPr>
            <p:cNvSpPr/>
            <p:nvPr/>
          </p:nvSpPr>
          <p:spPr>
            <a:xfrm>
              <a:off x="4731400" y="2886300"/>
              <a:ext cx="223000" cy="175525"/>
            </a:xfrm>
            <a:custGeom>
              <a:avLst/>
              <a:gdLst/>
              <a:ahLst/>
              <a:cxnLst/>
              <a:rect l="l" t="t" r="r" b="b"/>
              <a:pathLst>
                <a:path w="8920" h="7021" extrusionOk="0">
                  <a:moveTo>
                    <a:pt x="5619" y="1"/>
                  </a:moveTo>
                  <a:cubicBezTo>
                    <a:pt x="4485" y="1"/>
                    <a:pt x="3290" y="444"/>
                    <a:pt x="2598" y="1137"/>
                  </a:cubicBezTo>
                  <a:cubicBezTo>
                    <a:pt x="1186" y="1493"/>
                    <a:pt x="0" y="4458"/>
                    <a:pt x="190" y="5822"/>
                  </a:cubicBezTo>
                  <a:cubicBezTo>
                    <a:pt x="328" y="6788"/>
                    <a:pt x="1162" y="7020"/>
                    <a:pt x="2009" y="7020"/>
                  </a:cubicBezTo>
                  <a:cubicBezTo>
                    <a:pt x="2326" y="7020"/>
                    <a:pt x="2645" y="6987"/>
                    <a:pt x="2930" y="6949"/>
                  </a:cubicBezTo>
                  <a:cubicBezTo>
                    <a:pt x="5373" y="6605"/>
                    <a:pt x="8919" y="5276"/>
                    <a:pt x="8469" y="2216"/>
                  </a:cubicBezTo>
                  <a:cubicBezTo>
                    <a:pt x="8236" y="630"/>
                    <a:pt x="6970" y="1"/>
                    <a:pt x="5619"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0" name="Google Shape;2953;p72">
              <a:extLst>
                <a:ext uri="{FF2B5EF4-FFF2-40B4-BE49-F238E27FC236}">
                  <a16:creationId xmlns:a16="http://schemas.microsoft.com/office/drawing/2014/main" id="{BEF7B40B-74AD-A8D0-C43F-836663F1939A}"/>
                </a:ext>
              </a:extLst>
            </p:cNvPr>
            <p:cNvSpPr/>
            <p:nvPr/>
          </p:nvSpPr>
          <p:spPr>
            <a:xfrm>
              <a:off x="4562725" y="2435700"/>
              <a:ext cx="557125" cy="502750"/>
            </a:xfrm>
            <a:custGeom>
              <a:avLst/>
              <a:gdLst/>
              <a:ahLst/>
              <a:cxnLst/>
              <a:rect l="l" t="t" r="r" b="b"/>
              <a:pathLst>
                <a:path w="22285" h="20110" extrusionOk="0">
                  <a:moveTo>
                    <a:pt x="9257" y="0"/>
                  </a:moveTo>
                  <a:cubicBezTo>
                    <a:pt x="6834" y="0"/>
                    <a:pt x="4626" y="1358"/>
                    <a:pt x="3557" y="3707"/>
                  </a:cubicBezTo>
                  <a:cubicBezTo>
                    <a:pt x="2881" y="4869"/>
                    <a:pt x="2394" y="6138"/>
                    <a:pt x="2110" y="7455"/>
                  </a:cubicBezTo>
                  <a:cubicBezTo>
                    <a:pt x="2062" y="7443"/>
                    <a:pt x="2015" y="7419"/>
                    <a:pt x="1967" y="7407"/>
                  </a:cubicBezTo>
                  <a:cubicBezTo>
                    <a:pt x="1895" y="7399"/>
                    <a:pt x="1825" y="7394"/>
                    <a:pt x="1758" y="7394"/>
                  </a:cubicBezTo>
                  <a:cubicBezTo>
                    <a:pt x="172" y="7394"/>
                    <a:pt x="0" y="9733"/>
                    <a:pt x="592" y="10871"/>
                  </a:cubicBezTo>
                  <a:cubicBezTo>
                    <a:pt x="829" y="11440"/>
                    <a:pt x="1208" y="11938"/>
                    <a:pt x="1659" y="12353"/>
                  </a:cubicBezTo>
                  <a:cubicBezTo>
                    <a:pt x="1695" y="13516"/>
                    <a:pt x="1873" y="14666"/>
                    <a:pt x="2300" y="15733"/>
                  </a:cubicBezTo>
                  <a:cubicBezTo>
                    <a:pt x="2323" y="15793"/>
                    <a:pt x="2347" y="15840"/>
                    <a:pt x="2371" y="15899"/>
                  </a:cubicBezTo>
                  <a:cubicBezTo>
                    <a:pt x="2454" y="16042"/>
                    <a:pt x="2525" y="16184"/>
                    <a:pt x="2620" y="16326"/>
                  </a:cubicBezTo>
                  <a:cubicBezTo>
                    <a:pt x="2703" y="16457"/>
                    <a:pt x="2798" y="16599"/>
                    <a:pt x="2893" y="16730"/>
                  </a:cubicBezTo>
                  <a:cubicBezTo>
                    <a:pt x="2952" y="16825"/>
                    <a:pt x="3023" y="16919"/>
                    <a:pt x="3094" y="17014"/>
                  </a:cubicBezTo>
                  <a:cubicBezTo>
                    <a:pt x="3165" y="17109"/>
                    <a:pt x="3237" y="17204"/>
                    <a:pt x="3320" y="17287"/>
                  </a:cubicBezTo>
                  <a:cubicBezTo>
                    <a:pt x="3474" y="17453"/>
                    <a:pt x="3640" y="17607"/>
                    <a:pt x="3806" y="17750"/>
                  </a:cubicBezTo>
                  <a:cubicBezTo>
                    <a:pt x="3984" y="17916"/>
                    <a:pt x="4150" y="18070"/>
                    <a:pt x="4340" y="18224"/>
                  </a:cubicBezTo>
                  <a:cubicBezTo>
                    <a:pt x="4411" y="18295"/>
                    <a:pt x="4482" y="18355"/>
                    <a:pt x="4565" y="18402"/>
                  </a:cubicBezTo>
                  <a:cubicBezTo>
                    <a:pt x="4648" y="18473"/>
                    <a:pt x="4743" y="18532"/>
                    <a:pt x="4838" y="18592"/>
                  </a:cubicBezTo>
                  <a:cubicBezTo>
                    <a:pt x="5016" y="18699"/>
                    <a:pt x="5182" y="18817"/>
                    <a:pt x="5360" y="18924"/>
                  </a:cubicBezTo>
                  <a:cubicBezTo>
                    <a:pt x="5454" y="18983"/>
                    <a:pt x="5549" y="19042"/>
                    <a:pt x="5644" y="19090"/>
                  </a:cubicBezTo>
                  <a:cubicBezTo>
                    <a:pt x="5751" y="19149"/>
                    <a:pt x="5846" y="19197"/>
                    <a:pt x="5941" y="19244"/>
                  </a:cubicBezTo>
                  <a:cubicBezTo>
                    <a:pt x="6213" y="19351"/>
                    <a:pt x="6486" y="19458"/>
                    <a:pt x="6759" y="19564"/>
                  </a:cubicBezTo>
                  <a:cubicBezTo>
                    <a:pt x="6901" y="19624"/>
                    <a:pt x="7056" y="19671"/>
                    <a:pt x="7198" y="19730"/>
                  </a:cubicBezTo>
                  <a:cubicBezTo>
                    <a:pt x="7328" y="19778"/>
                    <a:pt x="7459" y="19825"/>
                    <a:pt x="7589" y="19873"/>
                  </a:cubicBezTo>
                  <a:cubicBezTo>
                    <a:pt x="7708" y="19896"/>
                    <a:pt x="7815" y="19932"/>
                    <a:pt x="7933" y="19956"/>
                  </a:cubicBezTo>
                  <a:cubicBezTo>
                    <a:pt x="8064" y="19979"/>
                    <a:pt x="8182" y="20003"/>
                    <a:pt x="8313" y="20039"/>
                  </a:cubicBezTo>
                  <a:cubicBezTo>
                    <a:pt x="8408" y="20051"/>
                    <a:pt x="8514" y="20062"/>
                    <a:pt x="8609" y="20074"/>
                  </a:cubicBezTo>
                  <a:cubicBezTo>
                    <a:pt x="8657" y="20086"/>
                    <a:pt x="8704" y="20086"/>
                    <a:pt x="8752" y="20086"/>
                  </a:cubicBezTo>
                  <a:cubicBezTo>
                    <a:pt x="8811" y="20098"/>
                    <a:pt x="8870" y="20098"/>
                    <a:pt x="8918" y="20098"/>
                  </a:cubicBezTo>
                  <a:lnTo>
                    <a:pt x="8965" y="20098"/>
                  </a:lnTo>
                  <a:cubicBezTo>
                    <a:pt x="9036" y="20110"/>
                    <a:pt x="9119" y="20110"/>
                    <a:pt x="9202" y="20110"/>
                  </a:cubicBezTo>
                  <a:cubicBezTo>
                    <a:pt x="9475" y="20110"/>
                    <a:pt x="9760" y="20098"/>
                    <a:pt x="10044" y="20074"/>
                  </a:cubicBezTo>
                  <a:cubicBezTo>
                    <a:pt x="10388" y="20051"/>
                    <a:pt x="10732" y="20027"/>
                    <a:pt x="11076" y="20003"/>
                  </a:cubicBezTo>
                  <a:cubicBezTo>
                    <a:pt x="11396" y="19968"/>
                    <a:pt x="11729" y="19932"/>
                    <a:pt x="12049" y="19885"/>
                  </a:cubicBezTo>
                  <a:cubicBezTo>
                    <a:pt x="12215" y="19861"/>
                    <a:pt x="12369" y="19837"/>
                    <a:pt x="12535" y="19813"/>
                  </a:cubicBezTo>
                  <a:cubicBezTo>
                    <a:pt x="12701" y="19790"/>
                    <a:pt x="12879" y="19754"/>
                    <a:pt x="13045" y="19719"/>
                  </a:cubicBezTo>
                  <a:cubicBezTo>
                    <a:pt x="13128" y="19707"/>
                    <a:pt x="13199" y="19695"/>
                    <a:pt x="13282" y="19671"/>
                  </a:cubicBezTo>
                  <a:cubicBezTo>
                    <a:pt x="13365" y="19647"/>
                    <a:pt x="13448" y="19624"/>
                    <a:pt x="13531" y="19600"/>
                  </a:cubicBezTo>
                  <a:cubicBezTo>
                    <a:pt x="13614" y="19576"/>
                    <a:pt x="13697" y="19552"/>
                    <a:pt x="13792" y="19529"/>
                  </a:cubicBezTo>
                  <a:cubicBezTo>
                    <a:pt x="13863" y="19505"/>
                    <a:pt x="13946" y="19481"/>
                    <a:pt x="14029" y="19458"/>
                  </a:cubicBezTo>
                  <a:lnTo>
                    <a:pt x="14207" y="19386"/>
                  </a:lnTo>
                  <a:cubicBezTo>
                    <a:pt x="14267" y="19363"/>
                    <a:pt x="14314" y="19351"/>
                    <a:pt x="14362" y="19327"/>
                  </a:cubicBezTo>
                  <a:cubicBezTo>
                    <a:pt x="14421" y="19303"/>
                    <a:pt x="14468" y="19280"/>
                    <a:pt x="14516" y="19256"/>
                  </a:cubicBezTo>
                  <a:cubicBezTo>
                    <a:pt x="14575" y="19232"/>
                    <a:pt x="14634" y="19197"/>
                    <a:pt x="14694" y="19173"/>
                  </a:cubicBezTo>
                  <a:cubicBezTo>
                    <a:pt x="14753" y="19137"/>
                    <a:pt x="14800" y="19114"/>
                    <a:pt x="14860" y="19078"/>
                  </a:cubicBezTo>
                  <a:cubicBezTo>
                    <a:pt x="14907" y="19054"/>
                    <a:pt x="14955" y="19031"/>
                    <a:pt x="15002" y="18995"/>
                  </a:cubicBezTo>
                  <a:cubicBezTo>
                    <a:pt x="15049" y="18971"/>
                    <a:pt x="15097" y="18948"/>
                    <a:pt x="15133" y="18912"/>
                  </a:cubicBezTo>
                  <a:cubicBezTo>
                    <a:pt x="15192" y="18876"/>
                    <a:pt x="15239" y="18853"/>
                    <a:pt x="15287" y="18817"/>
                  </a:cubicBezTo>
                  <a:cubicBezTo>
                    <a:pt x="15310" y="18793"/>
                    <a:pt x="15346" y="18770"/>
                    <a:pt x="15370" y="18746"/>
                  </a:cubicBezTo>
                  <a:cubicBezTo>
                    <a:pt x="15405" y="18722"/>
                    <a:pt x="15441" y="18699"/>
                    <a:pt x="15465" y="18675"/>
                  </a:cubicBezTo>
                  <a:cubicBezTo>
                    <a:pt x="15524" y="18627"/>
                    <a:pt x="15583" y="18580"/>
                    <a:pt x="15643" y="18521"/>
                  </a:cubicBezTo>
                  <a:cubicBezTo>
                    <a:pt x="15690" y="18485"/>
                    <a:pt x="15726" y="18449"/>
                    <a:pt x="15773" y="18402"/>
                  </a:cubicBezTo>
                  <a:cubicBezTo>
                    <a:pt x="15809" y="18366"/>
                    <a:pt x="15832" y="18331"/>
                    <a:pt x="15868" y="18295"/>
                  </a:cubicBezTo>
                  <a:cubicBezTo>
                    <a:pt x="15939" y="18224"/>
                    <a:pt x="16010" y="18141"/>
                    <a:pt x="16081" y="18058"/>
                  </a:cubicBezTo>
                  <a:cubicBezTo>
                    <a:pt x="16152" y="17975"/>
                    <a:pt x="16212" y="17892"/>
                    <a:pt x="16271" y="17809"/>
                  </a:cubicBezTo>
                  <a:cubicBezTo>
                    <a:pt x="16330" y="17726"/>
                    <a:pt x="16390" y="17643"/>
                    <a:pt x="16449" y="17560"/>
                  </a:cubicBezTo>
                  <a:cubicBezTo>
                    <a:pt x="16544" y="17394"/>
                    <a:pt x="16639" y="17240"/>
                    <a:pt x="16734" y="17085"/>
                  </a:cubicBezTo>
                  <a:cubicBezTo>
                    <a:pt x="16817" y="16931"/>
                    <a:pt x="16888" y="16777"/>
                    <a:pt x="16959" y="16623"/>
                  </a:cubicBezTo>
                  <a:cubicBezTo>
                    <a:pt x="17054" y="16433"/>
                    <a:pt x="17137" y="16243"/>
                    <a:pt x="17208" y="16054"/>
                  </a:cubicBezTo>
                  <a:cubicBezTo>
                    <a:pt x="17256" y="15959"/>
                    <a:pt x="17291" y="15852"/>
                    <a:pt x="17339" y="15757"/>
                  </a:cubicBezTo>
                  <a:cubicBezTo>
                    <a:pt x="17350" y="15710"/>
                    <a:pt x="17362" y="15662"/>
                    <a:pt x="17386" y="15615"/>
                  </a:cubicBezTo>
                  <a:cubicBezTo>
                    <a:pt x="17398" y="15567"/>
                    <a:pt x="17410" y="15520"/>
                    <a:pt x="17445" y="15484"/>
                  </a:cubicBezTo>
                  <a:cubicBezTo>
                    <a:pt x="17461" y="15461"/>
                    <a:pt x="17486" y="15448"/>
                    <a:pt x="17511" y="15448"/>
                  </a:cubicBezTo>
                  <a:cubicBezTo>
                    <a:pt x="17525" y="15448"/>
                    <a:pt x="17539" y="15452"/>
                    <a:pt x="17552" y="15461"/>
                  </a:cubicBezTo>
                  <a:cubicBezTo>
                    <a:pt x="17588" y="15484"/>
                    <a:pt x="17599" y="15520"/>
                    <a:pt x="17588" y="15555"/>
                  </a:cubicBezTo>
                  <a:cubicBezTo>
                    <a:pt x="17588" y="15567"/>
                    <a:pt x="17588" y="15591"/>
                    <a:pt x="17576" y="15603"/>
                  </a:cubicBezTo>
                  <a:cubicBezTo>
                    <a:pt x="17552" y="15686"/>
                    <a:pt x="17528" y="15757"/>
                    <a:pt x="17505" y="15840"/>
                  </a:cubicBezTo>
                  <a:cubicBezTo>
                    <a:pt x="18679" y="15710"/>
                    <a:pt x="20126" y="15259"/>
                    <a:pt x="21039" y="14583"/>
                  </a:cubicBezTo>
                  <a:cubicBezTo>
                    <a:pt x="22071" y="13670"/>
                    <a:pt x="22284" y="11855"/>
                    <a:pt x="21075" y="10989"/>
                  </a:cubicBezTo>
                  <a:cubicBezTo>
                    <a:pt x="20685" y="10743"/>
                    <a:pt x="20232" y="10643"/>
                    <a:pt x="19774" y="10643"/>
                  </a:cubicBezTo>
                  <a:cubicBezTo>
                    <a:pt x="19436" y="10643"/>
                    <a:pt x="19095" y="10697"/>
                    <a:pt x="18774" y="10788"/>
                  </a:cubicBezTo>
                  <a:cubicBezTo>
                    <a:pt x="18774" y="9258"/>
                    <a:pt x="18442" y="7716"/>
                    <a:pt x="18086" y="6221"/>
                  </a:cubicBezTo>
                  <a:cubicBezTo>
                    <a:pt x="17184" y="2817"/>
                    <a:pt x="14326" y="967"/>
                    <a:pt x="11041" y="244"/>
                  </a:cubicBezTo>
                  <a:cubicBezTo>
                    <a:pt x="10442" y="80"/>
                    <a:pt x="9844" y="0"/>
                    <a:pt x="9257"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1" name="Google Shape;2954;p72">
              <a:extLst>
                <a:ext uri="{FF2B5EF4-FFF2-40B4-BE49-F238E27FC236}">
                  <a16:creationId xmlns:a16="http://schemas.microsoft.com/office/drawing/2014/main" id="{15DDAD43-5287-15FE-51BD-F45616726C13}"/>
                </a:ext>
              </a:extLst>
            </p:cNvPr>
            <p:cNvSpPr/>
            <p:nvPr/>
          </p:nvSpPr>
          <p:spPr>
            <a:xfrm>
              <a:off x="4559125" y="2352700"/>
              <a:ext cx="643750" cy="567675"/>
            </a:xfrm>
            <a:custGeom>
              <a:avLst/>
              <a:gdLst/>
              <a:ahLst/>
              <a:cxnLst/>
              <a:rect l="l" t="t" r="r" b="b"/>
              <a:pathLst>
                <a:path w="25750" h="22707" extrusionOk="0">
                  <a:moveTo>
                    <a:pt x="13038" y="1"/>
                  </a:moveTo>
                  <a:cubicBezTo>
                    <a:pt x="12926" y="1"/>
                    <a:pt x="12815" y="2"/>
                    <a:pt x="12703" y="6"/>
                  </a:cubicBezTo>
                  <a:cubicBezTo>
                    <a:pt x="10651" y="41"/>
                    <a:pt x="8587" y="516"/>
                    <a:pt x="6915" y="1725"/>
                  </a:cubicBezTo>
                  <a:cubicBezTo>
                    <a:pt x="5254" y="2852"/>
                    <a:pt x="3796" y="4382"/>
                    <a:pt x="3037" y="6256"/>
                  </a:cubicBezTo>
                  <a:cubicBezTo>
                    <a:pt x="2871" y="6719"/>
                    <a:pt x="2740" y="7193"/>
                    <a:pt x="2610" y="7656"/>
                  </a:cubicBezTo>
                  <a:cubicBezTo>
                    <a:pt x="2242" y="8011"/>
                    <a:pt x="1957" y="8581"/>
                    <a:pt x="1851" y="8984"/>
                  </a:cubicBezTo>
                  <a:cubicBezTo>
                    <a:pt x="1756" y="9423"/>
                    <a:pt x="1756" y="9897"/>
                    <a:pt x="1590" y="10324"/>
                  </a:cubicBezTo>
                  <a:cubicBezTo>
                    <a:pt x="1507" y="10561"/>
                    <a:pt x="1364" y="10763"/>
                    <a:pt x="1234" y="10965"/>
                  </a:cubicBezTo>
                  <a:cubicBezTo>
                    <a:pt x="1127" y="11119"/>
                    <a:pt x="1020" y="11249"/>
                    <a:pt x="902" y="11392"/>
                  </a:cubicBezTo>
                  <a:cubicBezTo>
                    <a:pt x="558" y="11747"/>
                    <a:pt x="190" y="12068"/>
                    <a:pt x="95" y="12589"/>
                  </a:cubicBezTo>
                  <a:cubicBezTo>
                    <a:pt x="0" y="13016"/>
                    <a:pt x="48" y="13443"/>
                    <a:pt x="107" y="13870"/>
                  </a:cubicBezTo>
                  <a:cubicBezTo>
                    <a:pt x="202" y="14582"/>
                    <a:pt x="439" y="15270"/>
                    <a:pt x="748" y="15910"/>
                  </a:cubicBezTo>
                  <a:cubicBezTo>
                    <a:pt x="866" y="16171"/>
                    <a:pt x="1246" y="16954"/>
                    <a:pt x="1542" y="17002"/>
                  </a:cubicBezTo>
                  <a:cubicBezTo>
                    <a:pt x="1552" y="17003"/>
                    <a:pt x="1562" y="17004"/>
                    <a:pt x="1571" y="17004"/>
                  </a:cubicBezTo>
                  <a:cubicBezTo>
                    <a:pt x="1694" y="17004"/>
                    <a:pt x="1756" y="16862"/>
                    <a:pt x="1768" y="16741"/>
                  </a:cubicBezTo>
                  <a:cubicBezTo>
                    <a:pt x="1779" y="16598"/>
                    <a:pt x="1803" y="16456"/>
                    <a:pt x="1827" y="16314"/>
                  </a:cubicBezTo>
                  <a:cubicBezTo>
                    <a:pt x="1922" y="15839"/>
                    <a:pt x="2028" y="15365"/>
                    <a:pt x="2123" y="14890"/>
                  </a:cubicBezTo>
                  <a:cubicBezTo>
                    <a:pt x="2313" y="14048"/>
                    <a:pt x="2598" y="13242"/>
                    <a:pt x="2811" y="12400"/>
                  </a:cubicBezTo>
                  <a:cubicBezTo>
                    <a:pt x="3072" y="11332"/>
                    <a:pt x="3274" y="10253"/>
                    <a:pt x="3499" y="9174"/>
                  </a:cubicBezTo>
                  <a:cubicBezTo>
                    <a:pt x="3499" y="9162"/>
                    <a:pt x="3499" y="9162"/>
                    <a:pt x="3499" y="9150"/>
                  </a:cubicBezTo>
                  <a:cubicBezTo>
                    <a:pt x="3499" y="9126"/>
                    <a:pt x="3499" y="9091"/>
                    <a:pt x="3499" y="9055"/>
                  </a:cubicBezTo>
                  <a:cubicBezTo>
                    <a:pt x="3499" y="9031"/>
                    <a:pt x="3499" y="9008"/>
                    <a:pt x="3499" y="8972"/>
                  </a:cubicBezTo>
                  <a:cubicBezTo>
                    <a:pt x="3487" y="8948"/>
                    <a:pt x="3487" y="8913"/>
                    <a:pt x="3475" y="8877"/>
                  </a:cubicBezTo>
                  <a:cubicBezTo>
                    <a:pt x="3464" y="8842"/>
                    <a:pt x="3475" y="8794"/>
                    <a:pt x="3475" y="8747"/>
                  </a:cubicBezTo>
                  <a:cubicBezTo>
                    <a:pt x="3487" y="8664"/>
                    <a:pt x="3523" y="8581"/>
                    <a:pt x="3594" y="8545"/>
                  </a:cubicBezTo>
                  <a:cubicBezTo>
                    <a:pt x="3630" y="8533"/>
                    <a:pt x="3677" y="8521"/>
                    <a:pt x="3713" y="8509"/>
                  </a:cubicBezTo>
                  <a:lnTo>
                    <a:pt x="3796" y="8509"/>
                  </a:lnTo>
                  <a:cubicBezTo>
                    <a:pt x="3902" y="8509"/>
                    <a:pt x="4009" y="8521"/>
                    <a:pt x="4116" y="8533"/>
                  </a:cubicBezTo>
                  <a:cubicBezTo>
                    <a:pt x="4151" y="8545"/>
                    <a:pt x="4187" y="8545"/>
                    <a:pt x="4223" y="8557"/>
                  </a:cubicBezTo>
                  <a:cubicBezTo>
                    <a:pt x="4511" y="8539"/>
                    <a:pt x="4799" y="8531"/>
                    <a:pt x="5087" y="8531"/>
                  </a:cubicBezTo>
                  <a:cubicBezTo>
                    <a:pt x="6556" y="8531"/>
                    <a:pt x="8023" y="8753"/>
                    <a:pt x="9441" y="9150"/>
                  </a:cubicBezTo>
                  <a:cubicBezTo>
                    <a:pt x="9453" y="9126"/>
                    <a:pt x="9465" y="9103"/>
                    <a:pt x="9465" y="9079"/>
                  </a:cubicBezTo>
                  <a:cubicBezTo>
                    <a:pt x="9512" y="8960"/>
                    <a:pt x="9560" y="8830"/>
                    <a:pt x="9619" y="8711"/>
                  </a:cubicBezTo>
                  <a:cubicBezTo>
                    <a:pt x="9643" y="8628"/>
                    <a:pt x="9678" y="8557"/>
                    <a:pt x="9702" y="8486"/>
                  </a:cubicBezTo>
                  <a:cubicBezTo>
                    <a:pt x="9726" y="8438"/>
                    <a:pt x="9750" y="8379"/>
                    <a:pt x="9773" y="8332"/>
                  </a:cubicBezTo>
                  <a:cubicBezTo>
                    <a:pt x="9797" y="8260"/>
                    <a:pt x="9833" y="8201"/>
                    <a:pt x="9868" y="8130"/>
                  </a:cubicBezTo>
                  <a:cubicBezTo>
                    <a:pt x="9892" y="8083"/>
                    <a:pt x="9916" y="8023"/>
                    <a:pt x="9939" y="7976"/>
                  </a:cubicBezTo>
                  <a:cubicBezTo>
                    <a:pt x="9975" y="7905"/>
                    <a:pt x="10010" y="7845"/>
                    <a:pt x="10046" y="7774"/>
                  </a:cubicBezTo>
                  <a:cubicBezTo>
                    <a:pt x="10070" y="7727"/>
                    <a:pt x="10094" y="7679"/>
                    <a:pt x="10117" y="7632"/>
                  </a:cubicBezTo>
                  <a:cubicBezTo>
                    <a:pt x="10188" y="7513"/>
                    <a:pt x="10248" y="7395"/>
                    <a:pt x="10319" y="7276"/>
                  </a:cubicBezTo>
                  <a:cubicBezTo>
                    <a:pt x="10390" y="7157"/>
                    <a:pt x="10461" y="7027"/>
                    <a:pt x="10532" y="6908"/>
                  </a:cubicBezTo>
                  <a:cubicBezTo>
                    <a:pt x="10592" y="6802"/>
                    <a:pt x="10651" y="6707"/>
                    <a:pt x="10710" y="6612"/>
                  </a:cubicBezTo>
                  <a:cubicBezTo>
                    <a:pt x="10746" y="6553"/>
                    <a:pt x="10793" y="6493"/>
                    <a:pt x="10829" y="6434"/>
                  </a:cubicBezTo>
                  <a:cubicBezTo>
                    <a:pt x="10864" y="6375"/>
                    <a:pt x="10912" y="6327"/>
                    <a:pt x="10947" y="6268"/>
                  </a:cubicBezTo>
                  <a:cubicBezTo>
                    <a:pt x="10983" y="6220"/>
                    <a:pt x="11030" y="6173"/>
                    <a:pt x="11066" y="6126"/>
                  </a:cubicBezTo>
                  <a:cubicBezTo>
                    <a:pt x="11102" y="6066"/>
                    <a:pt x="11137" y="6031"/>
                    <a:pt x="11185" y="5983"/>
                  </a:cubicBezTo>
                  <a:cubicBezTo>
                    <a:pt x="11268" y="5876"/>
                    <a:pt x="11351" y="5782"/>
                    <a:pt x="11446" y="5687"/>
                  </a:cubicBezTo>
                  <a:cubicBezTo>
                    <a:pt x="11469" y="5651"/>
                    <a:pt x="11493" y="5627"/>
                    <a:pt x="11529" y="5592"/>
                  </a:cubicBezTo>
                  <a:cubicBezTo>
                    <a:pt x="11552" y="5568"/>
                    <a:pt x="11576" y="5544"/>
                    <a:pt x="11600" y="5521"/>
                  </a:cubicBezTo>
                  <a:cubicBezTo>
                    <a:pt x="11624" y="5485"/>
                    <a:pt x="11659" y="5473"/>
                    <a:pt x="11707" y="5461"/>
                  </a:cubicBezTo>
                  <a:cubicBezTo>
                    <a:pt x="11713" y="5460"/>
                    <a:pt x="11719" y="5459"/>
                    <a:pt x="11726" y="5459"/>
                  </a:cubicBezTo>
                  <a:cubicBezTo>
                    <a:pt x="11769" y="5459"/>
                    <a:pt x="11816" y="5491"/>
                    <a:pt x="11837" y="5533"/>
                  </a:cubicBezTo>
                  <a:cubicBezTo>
                    <a:pt x="11849" y="5568"/>
                    <a:pt x="11861" y="5592"/>
                    <a:pt x="11849" y="5627"/>
                  </a:cubicBezTo>
                  <a:cubicBezTo>
                    <a:pt x="11849" y="5663"/>
                    <a:pt x="11849" y="5699"/>
                    <a:pt x="11837" y="5734"/>
                  </a:cubicBezTo>
                  <a:cubicBezTo>
                    <a:pt x="11813" y="5805"/>
                    <a:pt x="11790" y="5876"/>
                    <a:pt x="11766" y="5959"/>
                  </a:cubicBezTo>
                  <a:cubicBezTo>
                    <a:pt x="11742" y="6031"/>
                    <a:pt x="11718" y="6114"/>
                    <a:pt x="11695" y="6185"/>
                  </a:cubicBezTo>
                  <a:cubicBezTo>
                    <a:pt x="11647" y="6303"/>
                    <a:pt x="11612" y="6434"/>
                    <a:pt x="11576" y="6553"/>
                  </a:cubicBezTo>
                  <a:cubicBezTo>
                    <a:pt x="11540" y="6671"/>
                    <a:pt x="11517" y="6802"/>
                    <a:pt x="11481" y="6920"/>
                  </a:cubicBezTo>
                  <a:cubicBezTo>
                    <a:pt x="11446" y="7039"/>
                    <a:pt x="11410" y="7157"/>
                    <a:pt x="11386" y="7276"/>
                  </a:cubicBezTo>
                  <a:cubicBezTo>
                    <a:pt x="11244" y="7798"/>
                    <a:pt x="11125" y="8332"/>
                    <a:pt x="11007" y="8865"/>
                  </a:cubicBezTo>
                  <a:cubicBezTo>
                    <a:pt x="11007" y="8865"/>
                    <a:pt x="11007" y="8877"/>
                    <a:pt x="10995" y="8877"/>
                  </a:cubicBezTo>
                  <a:cubicBezTo>
                    <a:pt x="10971" y="9019"/>
                    <a:pt x="10947" y="9162"/>
                    <a:pt x="10912" y="9304"/>
                  </a:cubicBezTo>
                  <a:cubicBezTo>
                    <a:pt x="10888" y="9399"/>
                    <a:pt x="10876" y="9506"/>
                    <a:pt x="10853" y="9613"/>
                  </a:cubicBezTo>
                  <a:cubicBezTo>
                    <a:pt x="11884" y="9980"/>
                    <a:pt x="12881" y="10443"/>
                    <a:pt x="13841" y="10965"/>
                  </a:cubicBezTo>
                  <a:cubicBezTo>
                    <a:pt x="14707" y="11498"/>
                    <a:pt x="15514" y="12127"/>
                    <a:pt x="16380" y="12672"/>
                  </a:cubicBezTo>
                  <a:cubicBezTo>
                    <a:pt x="17008" y="13123"/>
                    <a:pt x="17566" y="13669"/>
                    <a:pt x="18194" y="14119"/>
                  </a:cubicBezTo>
                  <a:cubicBezTo>
                    <a:pt x="18135" y="14309"/>
                    <a:pt x="18076" y="14499"/>
                    <a:pt x="18016" y="14689"/>
                  </a:cubicBezTo>
                  <a:cubicBezTo>
                    <a:pt x="17542" y="16373"/>
                    <a:pt x="17411" y="18128"/>
                    <a:pt x="17186" y="19848"/>
                  </a:cubicBezTo>
                  <a:cubicBezTo>
                    <a:pt x="17103" y="20572"/>
                    <a:pt x="17056" y="21295"/>
                    <a:pt x="17044" y="22019"/>
                  </a:cubicBezTo>
                  <a:cubicBezTo>
                    <a:pt x="16996" y="22647"/>
                    <a:pt x="17542" y="22695"/>
                    <a:pt x="18016" y="22706"/>
                  </a:cubicBezTo>
                  <a:lnTo>
                    <a:pt x="18123" y="22706"/>
                  </a:lnTo>
                  <a:cubicBezTo>
                    <a:pt x="19179" y="22706"/>
                    <a:pt x="19772" y="21710"/>
                    <a:pt x="20388" y="20999"/>
                  </a:cubicBezTo>
                  <a:cubicBezTo>
                    <a:pt x="20393" y="20998"/>
                    <a:pt x="20398" y="20998"/>
                    <a:pt x="20403" y="20998"/>
                  </a:cubicBezTo>
                  <a:cubicBezTo>
                    <a:pt x="20762" y="20998"/>
                    <a:pt x="21010" y="21439"/>
                    <a:pt x="21349" y="21568"/>
                  </a:cubicBezTo>
                  <a:cubicBezTo>
                    <a:pt x="21674" y="21796"/>
                    <a:pt x="22024" y="21893"/>
                    <a:pt x="22375" y="21893"/>
                  </a:cubicBezTo>
                  <a:cubicBezTo>
                    <a:pt x="23101" y="21893"/>
                    <a:pt x="23830" y="21479"/>
                    <a:pt x="24350" y="20951"/>
                  </a:cubicBezTo>
                  <a:cubicBezTo>
                    <a:pt x="24931" y="20441"/>
                    <a:pt x="25310" y="19741"/>
                    <a:pt x="25417" y="18970"/>
                  </a:cubicBezTo>
                  <a:cubicBezTo>
                    <a:pt x="25749" y="17262"/>
                    <a:pt x="24385" y="15970"/>
                    <a:pt x="23840" y="14487"/>
                  </a:cubicBezTo>
                  <a:cubicBezTo>
                    <a:pt x="23662" y="12957"/>
                    <a:pt x="24350" y="11463"/>
                    <a:pt x="24267" y="9921"/>
                  </a:cubicBezTo>
                  <a:cubicBezTo>
                    <a:pt x="24172" y="6754"/>
                    <a:pt x="22108" y="3896"/>
                    <a:pt x="19594" y="2105"/>
                  </a:cubicBezTo>
                  <a:cubicBezTo>
                    <a:pt x="17703" y="712"/>
                    <a:pt x="15380" y="1"/>
                    <a:pt x="1303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2" name="Google Shape;2955;p72">
              <a:extLst>
                <a:ext uri="{FF2B5EF4-FFF2-40B4-BE49-F238E27FC236}">
                  <a16:creationId xmlns:a16="http://schemas.microsoft.com/office/drawing/2014/main" id="{8FDB4185-14B1-1D62-8A17-DB96987C9F6B}"/>
                </a:ext>
              </a:extLst>
            </p:cNvPr>
            <p:cNvSpPr/>
            <p:nvPr/>
          </p:nvSpPr>
          <p:spPr>
            <a:xfrm>
              <a:off x="4826575" y="2674200"/>
              <a:ext cx="54275" cy="42775"/>
            </a:xfrm>
            <a:custGeom>
              <a:avLst/>
              <a:gdLst/>
              <a:ahLst/>
              <a:cxnLst/>
              <a:rect l="l" t="t" r="r" b="b"/>
              <a:pathLst>
                <a:path w="2171" h="1711" extrusionOk="0">
                  <a:moveTo>
                    <a:pt x="1261" y="0"/>
                  </a:moveTo>
                  <a:cubicBezTo>
                    <a:pt x="838" y="0"/>
                    <a:pt x="365" y="369"/>
                    <a:pt x="190" y="939"/>
                  </a:cubicBezTo>
                  <a:cubicBezTo>
                    <a:pt x="143" y="1117"/>
                    <a:pt x="0" y="1307"/>
                    <a:pt x="60" y="1497"/>
                  </a:cubicBezTo>
                  <a:cubicBezTo>
                    <a:pt x="94" y="1583"/>
                    <a:pt x="176" y="1624"/>
                    <a:pt x="257" y="1624"/>
                  </a:cubicBezTo>
                  <a:cubicBezTo>
                    <a:pt x="345" y="1624"/>
                    <a:pt x="432" y="1577"/>
                    <a:pt x="463" y="1485"/>
                  </a:cubicBezTo>
                  <a:cubicBezTo>
                    <a:pt x="585" y="982"/>
                    <a:pt x="962" y="381"/>
                    <a:pt x="1285" y="381"/>
                  </a:cubicBezTo>
                  <a:cubicBezTo>
                    <a:pt x="1464" y="381"/>
                    <a:pt x="1627" y="566"/>
                    <a:pt x="1720" y="1058"/>
                  </a:cubicBezTo>
                  <a:cubicBezTo>
                    <a:pt x="1791" y="1236"/>
                    <a:pt x="1696" y="1651"/>
                    <a:pt x="1922" y="1710"/>
                  </a:cubicBezTo>
                  <a:cubicBezTo>
                    <a:pt x="2171" y="1627"/>
                    <a:pt x="2029" y="1070"/>
                    <a:pt x="2017" y="856"/>
                  </a:cubicBezTo>
                  <a:cubicBezTo>
                    <a:pt x="1931" y="254"/>
                    <a:pt x="1613" y="0"/>
                    <a:pt x="126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3" name="Google Shape;2956;p72">
              <a:extLst>
                <a:ext uri="{FF2B5EF4-FFF2-40B4-BE49-F238E27FC236}">
                  <a16:creationId xmlns:a16="http://schemas.microsoft.com/office/drawing/2014/main" id="{1B685A1D-8254-0E53-6BD1-E7212959637A}"/>
                </a:ext>
              </a:extLst>
            </p:cNvPr>
            <p:cNvSpPr/>
            <p:nvPr/>
          </p:nvSpPr>
          <p:spPr>
            <a:xfrm>
              <a:off x="4716450" y="2686950"/>
              <a:ext cx="49650" cy="67950"/>
            </a:xfrm>
            <a:custGeom>
              <a:avLst/>
              <a:gdLst/>
              <a:ahLst/>
              <a:cxnLst/>
              <a:rect l="l" t="t" r="r" b="b"/>
              <a:pathLst>
                <a:path w="1986" h="2718" extrusionOk="0">
                  <a:moveTo>
                    <a:pt x="1807" y="0"/>
                  </a:moveTo>
                  <a:cubicBezTo>
                    <a:pt x="1732" y="0"/>
                    <a:pt x="1659" y="42"/>
                    <a:pt x="1642" y="133"/>
                  </a:cubicBezTo>
                  <a:cubicBezTo>
                    <a:pt x="1559" y="548"/>
                    <a:pt x="1535" y="975"/>
                    <a:pt x="1417" y="1378"/>
                  </a:cubicBezTo>
                  <a:cubicBezTo>
                    <a:pt x="1357" y="1458"/>
                    <a:pt x="1267" y="1481"/>
                    <a:pt x="1168" y="1481"/>
                  </a:cubicBezTo>
                  <a:cubicBezTo>
                    <a:pt x="1031" y="1481"/>
                    <a:pt x="876" y="1437"/>
                    <a:pt x="752" y="1437"/>
                  </a:cubicBezTo>
                  <a:cubicBezTo>
                    <a:pt x="725" y="1433"/>
                    <a:pt x="698" y="1432"/>
                    <a:pt x="671" y="1432"/>
                  </a:cubicBezTo>
                  <a:cubicBezTo>
                    <a:pt x="226" y="1432"/>
                    <a:pt x="1" y="1979"/>
                    <a:pt x="325" y="2315"/>
                  </a:cubicBezTo>
                  <a:cubicBezTo>
                    <a:pt x="449" y="2430"/>
                    <a:pt x="798" y="2717"/>
                    <a:pt x="1031" y="2717"/>
                  </a:cubicBezTo>
                  <a:cubicBezTo>
                    <a:pt x="1110" y="2717"/>
                    <a:pt x="1176" y="2684"/>
                    <a:pt x="1215" y="2600"/>
                  </a:cubicBezTo>
                  <a:cubicBezTo>
                    <a:pt x="1286" y="2279"/>
                    <a:pt x="800" y="2268"/>
                    <a:pt x="658" y="2054"/>
                  </a:cubicBezTo>
                  <a:cubicBezTo>
                    <a:pt x="535" y="1883"/>
                    <a:pt x="565" y="1838"/>
                    <a:pt x="674" y="1838"/>
                  </a:cubicBezTo>
                  <a:cubicBezTo>
                    <a:pt x="794" y="1838"/>
                    <a:pt x="1010" y="1892"/>
                    <a:pt x="1225" y="1892"/>
                  </a:cubicBezTo>
                  <a:cubicBezTo>
                    <a:pt x="1481" y="1892"/>
                    <a:pt x="1736" y="1816"/>
                    <a:pt x="1832" y="1485"/>
                  </a:cubicBezTo>
                  <a:cubicBezTo>
                    <a:pt x="1938" y="1058"/>
                    <a:pt x="1962" y="595"/>
                    <a:pt x="1986" y="145"/>
                  </a:cubicBezTo>
                  <a:cubicBezTo>
                    <a:pt x="1973" y="51"/>
                    <a:pt x="1889" y="0"/>
                    <a:pt x="180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4" name="Google Shape;2957;p72">
              <a:extLst>
                <a:ext uri="{FF2B5EF4-FFF2-40B4-BE49-F238E27FC236}">
                  <a16:creationId xmlns:a16="http://schemas.microsoft.com/office/drawing/2014/main" id="{84A16363-F6CB-932B-1877-B4B4977CCC2F}"/>
                </a:ext>
              </a:extLst>
            </p:cNvPr>
            <p:cNvSpPr/>
            <p:nvPr/>
          </p:nvSpPr>
          <p:spPr>
            <a:xfrm>
              <a:off x="4686650" y="2635825"/>
              <a:ext cx="46850" cy="45525"/>
            </a:xfrm>
            <a:custGeom>
              <a:avLst/>
              <a:gdLst/>
              <a:ahLst/>
              <a:cxnLst/>
              <a:rect l="l" t="t" r="r" b="b"/>
              <a:pathLst>
                <a:path w="1874" h="1821" extrusionOk="0">
                  <a:moveTo>
                    <a:pt x="1214" y="0"/>
                  </a:moveTo>
                  <a:cubicBezTo>
                    <a:pt x="789" y="0"/>
                    <a:pt x="290" y="455"/>
                    <a:pt x="153" y="1075"/>
                  </a:cubicBezTo>
                  <a:cubicBezTo>
                    <a:pt x="106" y="1205"/>
                    <a:pt x="70" y="1347"/>
                    <a:pt x="35" y="1478"/>
                  </a:cubicBezTo>
                  <a:cubicBezTo>
                    <a:pt x="0" y="1617"/>
                    <a:pt x="112" y="1703"/>
                    <a:pt x="220" y="1703"/>
                  </a:cubicBezTo>
                  <a:cubicBezTo>
                    <a:pt x="296" y="1703"/>
                    <a:pt x="371" y="1659"/>
                    <a:pt x="391" y="1561"/>
                  </a:cubicBezTo>
                  <a:cubicBezTo>
                    <a:pt x="553" y="885"/>
                    <a:pt x="893" y="427"/>
                    <a:pt x="1152" y="427"/>
                  </a:cubicBezTo>
                  <a:cubicBezTo>
                    <a:pt x="1366" y="427"/>
                    <a:pt x="1525" y="740"/>
                    <a:pt x="1482" y="1502"/>
                  </a:cubicBezTo>
                  <a:cubicBezTo>
                    <a:pt x="1429" y="1638"/>
                    <a:pt x="1414" y="1820"/>
                    <a:pt x="1566" y="1820"/>
                  </a:cubicBezTo>
                  <a:cubicBezTo>
                    <a:pt x="1587" y="1820"/>
                    <a:pt x="1610" y="1817"/>
                    <a:pt x="1636" y="1810"/>
                  </a:cubicBezTo>
                  <a:cubicBezTo>
                    <a:pt x="1861" y="1585"/>
                    <a:pt x="1873" y="1181"/>
                    <a:pt x="1861" y="873"/>
                  </a:cubicBezTo>
                  <a:cubicBezTo>
                    <a:pt x="1806" y="251"/>
                    <a:pt x="1530" y="0"/>
                    <a:pt x="121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5" name="Google Shape;2958;p72">
              <a:extLst>
                <a:ext uri="{FF2B5EF4-FFF2-40B4-BE49-F238E27FC236}">
                  <a16:creationId xmlns:a16="http://schemas.microsoft.com/office/drawing/2014/main" id="{D2DAB14C-E884-BB4C-6E39-CD81ADFAB752}"/>
                </a:ext>
              </a:extLst>
            </p:cNvPr>
            <p:cNvSpPr/>
            <p:nvPr/>
          </p:nvSpPr>
          <p:spPr>
            <a:xfrm>
              <a:off x="4728200" y="2774125"/>
              <a:ext cx="63700" cy="47250"/>
            </a:xfrm>
            <a:custGeom>
              <a:avLst/>
              <a:gdLst/>
              <a:ahLst/>
              <a:cxnLst/>
              <a:rect l="l" t="t" r="r" b="b"/>
              <a:pathLst>
                <a:path w="2548" h="1890" extrusionOk="0">
                  <a:moveTo>
                    <a:pt x="245" y="0"/>
                  </a:moveTo>
                  <a:cubicBezTo>
                    <a:pt x="146" y="0"/>
                    <a:pt x="45" y="66"/>
                    <a:pt x="45" y="192"/>
                  </a:cubicBezTo>
                  <a:cubicBezTo>
                    <a:pt x="1" y="926"/>
                    <a:pt x="373" y="1889"/>
                    <a:pt x="1192" y="1889"/>
                  </a:cubicBezTo>
                  <a:cubicBezTo>
                    <a:pt x="1247" y="1889"/>
                    <a:pt x="1303" y="1885"/>
                    <a:pt x="1362" y="1876"/>
                  </a:cubicBezTo>
                  <a:cubicBezTo>
                    <a:pt x="1967" y="1781"/>
                    <a:pt x="2311" y="1153"/>
                    <a:pt x="2441" y="619"/>
                  </a:cubicBezTo>
                  <a:cubicBezTo>
                    <a:pt x="2453" y="500"/>
                    <a:pt x="2548" y="299"/>
                    <a:pt x="2382" y="275"/>
                  </a:cubicBezTo>
                  <a:cubicBezTo>
                    <a:pt x="2216" y="275"/>
                    <a:pt x="2216" y="631"/>
                    <a:pt x="2109" y="749"/>
                  </a:cubicBezTo>
                  <a:cubicBezTo>
                    <a:pt x="1939" y="1072"/>
                    <a:pt x="1581" y="1431"/>
                    <a:pt x="1226" y="1431"/>
                  </a:cubicBezTo>
                  <a:cubicBezTo>
                    <a:pt x="1085" y="1431"/>
                    <a:pt x="944" y="1374"/>
                    <a:pt x="816" y="1236"/>
                  </a:cubicBezTo>
                  <a:cubicBezTo>
                    <a:pt x="579" y="939"/>
                    <a:pt x="531" y="524"/>
                    <a:pt x="437" y="156"/>
                  </a:cubicBezTo>
                  <a:cubicBezTo>
                    <a:pt x="420" y="51"/>
                    <a:pt x="333" y="0"/>
                    <a:pt x="24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6" name="Google Shape;2959;p72">
              <a:extLst>
                <a:ext uri="{FF2B5EF4-FFF2-40B4-BE49-F238E27FC236}">
                  <a16:creationId xmlns:a16="http://schemas.microsoft.com/office/drawing/2014/main" id="{FEA5E44A-4E19-9BBD-B101-2AB0BF3E8D36}"/>
                </a:ext>
              </a:extLst>
            </p:cNvPr>
            <p:cNvSpPr/>
            <p:nvPr/>
          </p:nvSpPr>
          <p:spPr>
            <a:xfrm>
              <a:off x="5002325" y="2735550"/>
              <a:ext cx="76150" cy="45575"/>
            </a:xfrm>
            <a:custGeom>
              <a:avLst/>
              <a:gdLst/>
              <a:ahLst/>
              <a:cxnLst/>
              <a:rect l="l" t="t" r="r" b="b"/>
              <a:pathLst>
                <a:path w="3046" h="1823" extrusionOk="0">
                  <a:moveTo>
                    <a:pt x="2492" y="1"/>
                  </a:moveTo>
                  <a:cubicBezTo>
                    <a:pt x="1882" y="1"/>
                    <a:pt x="1277" y="274"/>
                    <a:pt x="858" y="715"/>
                  </a:cubicBezTo>
                  <a:cubicBezTo>
                    <a:pt x="687" y="875"/>
                    <a:pt x="1" y="1823"/>
                    <a:pt x="505" y="1823"/>
                  </a:cubicBezTo>
                  <a:cubicBezTo>
                    <a:pt x="526" y="1823"/>
                    <a:pt x="548" y="1821"/>
                    <a:pt x="573" y="1818"/>
                  </a:cubicBezTo>
                  <a:cubicBezTo>
                    <a:pt x="786" y="1616"/>
                    <a:pt x="881" y="1296"/>
                    <a:pt x="1071" y="1059"/>
                  </a:cubicBezTo>
                  <a:cubicBezTo>
                    <a:pt x="1432" y="544"/>
                    <a:pt x="2046" y="222"/>
                    <a:pt x="2670" y="222"/>
                  </a:cubicBezTo>
                  <a:cubicBezTo>
                    <a:pt x="2722" y="222"/>
                    <a:pt x="2774" y="224"/>
                    <a:pt x="2826" y="229"/>
                  </a:cubicBezTo>
                  <a:cubicBezTo>
                    <a:pt x="2836" y="230"/>
                    <a:pt x="2846" y="230"/>
                    <a:pt x="2855" y="230"/>
                  </a:cubicBezTo>
                  <a:cubicBezTo>
                    <a:pt x="3045" y="230"/>
                    <a:pt x="3000" y="12"/>
                    <a:pt x="2779" y="12"/>
                  </a:cubicBezTo>
                  <a:cubicBezTo>
                    <a:pt x="2764" y="12"/>
                    <a:pt x="2748" y="13"/>
                    <a:pt x="2731" y="15"/>
                  </a:cubicBezTo>
                  <a:cubicBezTo>
                    <a:pt x="2652" y="6"/>
                    <a:pt x="2572" y="1"/>
                    <a:pt x="2492"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7" name="Google Shape;2960;p72">
              <a:extLst>
                <a:ext uri="{FF2B5EF4-FFF2-40B4-BE49-F238E27FC236}">
                  <a16:creationId xmlns:a16="http://schemas.microsoft.com/office/drawing/2014/main" id="{30B16027-0C6E-BE26-EE6B-03F24BCCBCEC}"/>
                </a:ext>
              </a:extLst>
            </p:cNvPr>
            <p:cNvSpPr/>
            <p:nvPr/>
          </p:nvSpPr>
          <p:spPr>
            <a:xfrm>
              <a:off x="5022050" y="2748625"/>
              <a:ext cx="30125" cy="44250"/>
            </a:xfrm>
            <a:custGeom>
              <a:avLst/>
              <a:gdLst/>
              <a:ahLst/>
              <a:cxnLst/>
              <a:rect l="l" t="t" r="r" b="b"/>
              <a:pathLst>
                <a:path w="1205" h="1770" extrusionOk="0">
                  <a:moveTo>
                    <a:pt x="564" y="1"/>
                  </a:moveTo>
                  <a:cubicBezTo>
                    <a:pt x="505" y="1"/>
                    <a:pt x="442" y="12"/>
                    <a:pt x="377" y="38"/>
                  </a:cubicBezTo>
                  <a:cubicBezTo>
                    <a:pt x="377" y="38"/>
                    <a:pt x="377" y="38"/>
                    <a:pt x="377" y="26"/>
                  </a:cubicBezTo>
                  <a:lnTo>
                    <a:pt x="377" y="26"/>
                  </a:lnTo>
                  <a:cubicBezTo>
                    <a:pt x="257" y="59"/>
                    <a:pt x="287" y="232"/>
                    <a:pt x="385" y="232"/>
                  </a:cubicBezTo>
                  <a:cubicBezTo>
                    <a:pt x="394" y="232"/>
                    <a:pt x="403" y="230"/>
                    <a:pt x="412" y="228"/>
                  </a:cubicBezTo>
                  <a:lnTo>
                    <a:pt x="412" y="228"/>
                  </a:lnTo>
                  <a:cubicBezTo>
                    <a:pt x="922" y="238"/>
                    <a:pt x="884" y="917"/>
                    <a:pt x="555" y="1153"/>
                  </a:cubicBezTo>
                  <a:cubicBezTo>
                    <a:pt x="436" y="1271"/>
                    <a:pt x="294" y="1366"/>
                    <a:pt x="152" y="1461"/>
                  </a:cubicBezTo>
                  <a:cubicBezTo>
                    <a:pt x="1" y="1551"/>
                    <a:pt x="97" y="1769"/>
                    <a:pt x="245" y="1769"/>
                  </a:cubicBezTo>
                  <a:cubicBezTo>
                    <a:pt x="272" y="1769"/>
                    <a:pt x="300" y="1762"/>
                    <a:pt x="329" y="1746"/>
                  </a:cubicBezTo>
                  <a:cubicBezTo>
                    <a:pt x="662" y="1532"/>
                    <a:pt x="1041" y="1283"/>
                    <a:pt x="1112" y="856"/>
                  </a:cubicBezTo>
                  <a:cubicBezTo>
                    <a:pt x="1205" y="486"/>
                    <a:pt x="950" y="1"/>
                    <a:pt x="56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8" name="Google Shape;2961;p72">
              <a:extLst>
                <a:ext uri="{FF2B5EF4-FFF2-40B4-BE49-F238E27FC236}">
                  <a16:creationId xmlns:a16="http://schemas.microsoft.com/office/drawing/2014/main" id="{30C58991-EAAD-B46E-6D3B-5639D1AC2043}"/>
                </a:ext>
              </a:extLst>
            </p:cNvPr>
            <p:cNvSpPr/>
            <p:nvPr/>
          </p:nvSpPr>
          <p:spPr>
            <a:xfrm>
              <a:off x="4614575" y="2664450"/>
              <a:ext cx="8625" cy="19375"/>
            </a:xfrm>
            <a:custGeom>
              <a:avLst/>
              <a:gdLst/>
              <a:ahLst/>
              <a:cxnLst/>
              <a:rect l="l" t="t" r="r" b="b"/>
              <a:pathLst>
                <a:path w="345" h="775" extrusionOk="0">
                  <a:moveTo>
                    <a:pt x="119" y="1"/>
                  </a:moveTo>
                  <a:cubicBezTo>
                    <a:pt x="83" y="155"/>
                    <a:pt x="36" y="321"/>
                    <a:pt x="0" y="487"/>
                  </a:cubicBezTo>
                  <a:cubicBezTo>
                    <a:pt x="33" y="631"/>
                    <a:pt x="77" y="774"/>
                    <a:pt x="178" y="774"/>
                  </a:cubicBezTo>
                  <a:cubicBezTo>
                    <a:pt x="186" y="774"/>
                    <a:pt x="194" y="773"/>
                    <a:pt x="202" y="772"/>
                  </a:cubicBezTo>
                  <a:cubicBezTo>
                    <a:pt x="344" y="724"/>
                    <a:pt x="249" y="357"/>
                    <a:pt x="11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9" name="Google Shape;2962;p72">
              <a:extLst>
                <a:ext uri="{FF2B5EF4-FFF2-40B4-BE49-F238E27FC236}">
                  <a16:creationId xmlns:a16="http://schemas.microsoft.com/office/drawing/2014/main" id="{1388310C-F87A-BF1B-3287-17CEF784A9F2}"/>
                </a:ext>
              </a:extLst>
            </p:cNvPr>
            <p:cNvSpPr/>
            <p:nvPr/>
          </p:nvSpPr>
          <p:spPr>
            <a:xfrm>
              <a:off x="4602125" y="2641625"/>
              <a:ext cx="23725" cy="42175"/>
            </a:xfrm>
            <a:custGeom>
              <a:avLst/>
              <a:gdLst/>
              <a:ahLst/>
              <a:cxnLst/>
              <a:rect l="l" t="t" r="r" b="b"/>
              <a:pathLst>
                <a:path w="949" h="1687" extrusionOk="0">
                  <a:moveTo>
                    <a:pt x="119" y="1"/>
                  </a:moveTo>
                  <a:cubicBezTo>
                    <a:pt x="36" y="1"/>
                    <a:pt x="0" y="107"/>
                    <a:pt x="48" y="155"/>
                  </a:cubicBezTo>
                  <a:cubicBezTo>
                    <a:pt x="237" y="451"/>
                    <a:pt x="332" y="795"/>
                    <a:pt x="427" y="1139"/>
                  </a:cubicBezTo>
                  <a:cubicBezTo>
                    <a:pt x="507" y="1265"/>
                    <a:pt x="499" y="1687"/>
                    <a:pt x="678" y="1687"/>
                  </a:cubicBezTo>
                  <a:cubicBezTo>
                    <a:pt x="685" y="1687"/>
                    <a:pt x="692" y="1686"/>
                    <a:pt x="700" y="1685"/>
                  </a:cubicBezTo>
                  <a:cubicBezTo>
                    <a:pt x="949" y="1602"/>
                    <a:pt x="427" y="416"/>
                    <a:pt x="320" y="226"/>
                  </a:cubicBezTo>
                  <a:cubicBezTo>
                    <a:pt x="273" y="143"/>
                    <a:pt x="225" y="12"/>
                    <a:pt x="11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0" name="Google Shape;2963;p72">
              <a:extLst>
                <a:ext uri="{FF2B5EF4-FFF2-40B4-BE49-F238E27FC236}">
                  <a16:creationId xmlns:a16="http://schemas.microsoft.com/office/drawing/2014/main" id="{9D5A1A79-D678-4865-8CFE-181ED03CD8F5}"/>
                </a:ext>
              </a:extLst>
            </p:cNvPr>
            <p:cNvSpPr/>
            <p:nvPr/>
          </p:nvSpPr>
          <p:spPr>
            <a:xfrm>
              <a:off x="4597675" y="2662900"/>
              <a:ext cx="20450" cy="40275"/>
            </a:xfrm>
            <a:custGeom>
              <a:avLst/>
              <a:gdLst/>
              <a:ahLst/>
              <a:cxnLst/>
              <a:rect l="l" t="t" r="r" b="b"/>
              <a:pathLst>
                <a:path w="818" h="1611" extrusionOk="0">
                  <a:moveTo>
                    <a:pt x="582" y="0"/>
                  </a:moveTo>
                  <a:cubicBezTo>
                    <a:pt x="504" y="0"/>
                    <a:pt x="408" y="38"/>
                    <a:pt x="320" y="146"/>
                  </a:cubicBezTo>
                  <a:cubicBezTo>
                    <a:pt x="0" y="525"/>
                    <a:pt x="12" y="1083"/>
                    <a:pt x="166" y="1522"/>
                  </a:cubicBezTo>
                  <a:cubicBezTo>
                    <a:pt x="186" y="1570"/>
                    <a:pt x="237" y="1611"/>
                    <a:pt x="294" y="1611"/>
                  </a:cubicBezTo>
                  <a:cubicBezTo>
                    <a:pt x="307" y="1611"/>
                    <a:pt x="319" y="1609"/>
                    <a:pt x="332" y="1605"/>
                  </a:cubicBezTo>
                  <a:cubicBezTo>
                    <a:pt x="534" y="1522"/>
                    <a:pt x="332" y="1273"/>
                    <a:pt x="344" y="1107"/>
                  </a:cubicBezTo>
                  <a:cubicBezTo>
                    <a:pt x="332" y="810"/>
                    <a:pt x="320" y="371"/>
                    <a:pt x="629" y="193"/>
                  </a:cubicBezTo>
                  <a:cubicBezTo>
                    <a:pt x="817" y="146"/>
                    <a:pt x="735" y="0"/>
                    <a:pt x="58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1" name="Google Shape;2964;p72">
              <a:extLst>
                <a:ext uri="{FF2B5EF4-FFF2-40B4-BE49-F238E27FC236}">
                  <a16:creationId xmlns:a16="http://schemas.microsoft.com/office/drawing/2014/main" id="{E00306D5-F4F3-B624-0CE9-4E12C3D4A1A2}"/>
                </a:ext>
              </a:extLst>
            </p:cNvPr>
            <p:cNvSpPr/>
            <p:nvPr/>
          </p:nvSpPr>
          <p:spPr>
            <a:xfrm>
              <a:off x="4853250" y="2613925"/>
              <a:ext cx="62000" cy="38675"/>
            </a:xfrm>
            <a:custGeom>
              <a:avLst/>
              <a:gdLst/>
              <a:ahLst/>
              <a:cxnLst/>
              <a:rect l="l" t="t" r="r" b="b"/>
              <a:pathLst>
                <a:path w="2480" h="1547" extrusionOk="0">
                  <a:moveTo>
                    <a:pt x="884" y="1"/>
                  </a:moveTo>
                  <a:cubicBezTo>
                    <a:pt x="782" y="1"/>
                    <a:pt x="680" y="17"/>
                    <a:pt x="582" y="53"/>
                  </a:cubicBezTo>
                  <a:cubicBezTo>
                    <a:pt x="380" y="136"/>
                    <a:pt x="238" y="326"/>
                    <a:pt x="143" y="516"/>
                  </a:cubicBezTo>
                  <a:cubicBezTo>
                    <a:pt x="84" y="634"/>
                    <a:pt x="1" y="753"/>
                    <a:pt x="13" y="895"/>
                  </a:cubicBezTo>
                  <a:cubicBezTo>
                    <a:pt x="36" y="1097"/>
                    <a:pt x="297" y="1132"/>
                    <a:pt x="463" y="1168"/>
                  </a:cubicBezTo>
                  <a:cubicBezTo>
                    <a:pt x="724" y="1203"/>
                    <a:pt x="997" y="1227"/>
                    <a:pt x="1258" y="1275"/>
                  </a:cubicBezTo>
                  <a:cubicBezTo>
                    <a:pt x="1507" y="1310"/>
                    <a:pt x="1744" y="1381"/>
                    <a:pt x="1982" y="1476"/>
                  </a:cubicBezTo>
                  <a:cubicBezTo>
                    <a:pt x="2065" y="1507"/>
                    <a:pt x="2158" y="1547"/>
                    <a:pt x="2249" y="1547"/>
                  </a:cubicBezTo>
                  <a:cubicBezTo>
                    <a:pt x="2300" y="1547"/>
                    <a:pt x="2350" y="1534"/>
                    <a:pt x="2397" y="1500"/>
                  </a:cubicBezTo>
                  <a:cubicBezTo>
                    <a:pt x="2456" y="1464"/>
                    <a:pt x="2480" y="1393"/>
                    <a:pt x="2456" y="1322"/>
                  </a:cubicBezTo>
                  <a:cubicBezTo>
                    <a:pt x="2444" y="1298"/>
                    <a:pt x="2420" y="1275"/>
                    <a:pt x="2397" y="1263"/>
                  </a:cubicBezTo>
                  <a:cubicBezTo>
                    <a:pt x="2207" y="895"/>
                    <a:pt x="1982" y="516"/>
                    <a:pt x="1638" y="267"/>
                  </a:cubicBezTo>
                  <a:cubicBezTo>
                    <a:pt x="1423" y="112"/>
                    <a:pt x="115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2" name="Google Shape;2965;p72">
              <a:extLst>
                <a:ext uri="{FF2B5EF4-FFF2-40B4-BE49-F238E27FC236}">
                  <a16:creationId xmlns:a16="http://schemas.microsoft.com/office/drawing/2014/main" id="{34D60B97-DD82-1F0B-40C6-C68DB9075A62}"/>
                </a:ext>
              </a:extLst>
            </p:cNvPr>
            <p:cNvSpPr/>
            <p:nvPr/>
          </p:nvSpPr>
          <p:spPr>
            <a:xfrm>
              <a:off x="4700875" y="2581200"/>
              <a:ext cx="56625" cy="32650"/>
            </a:xfrm>
            <a:custGeom>
              <a:avLst/>
              <a:gdLst/>
              <a:ahLst/>
              <a:cxnLst/>
              <a:rect l="l" t="t" r="r" b="b"/>
              <a:pathLst>
                <a:path w="2265" h="1306" extrusionOk="0">
                  <a:moveTo>
                    <a:pt x="1216" y="1"/>
                  </a:moveTo>
                  <a:cubicBezTo>
                    <a:pt x="768" y="1"/>
                    <a:pt x="291" y="101"/>
                    <a:pt x="189" y="318"/>
                  </a:cubicBezTo>
                  <a:cubicBezTo>
                    <a:pt x="184" y="318"/>
                    <a:pt x="179" y="317"/>
                    <a:pt x="175" y="317"/>
                  </a:cubicBezTo>
                  <a:cubicBezTo>
                    <a:pt x="75" y="317"/>
                    <a:pt x="0" y="429"/>
                    <a:pt x="11" y="520"/>
                  </a:cubicBezTo>
                  <a:cubicBezTo>
                    <a:pt x="71" y="722"/>
                    <a:pt x="344" y="769"/>
                    <a:pt x="510" y="876"/>
                  </a:cubicBezTo>
                  <a:cubicBezTo>
                    <a:pt x="857" y="1022"/>
                    <a:pt x="1195" y="1306"/>
                    <a:pt x="1592" y="1306"/>
                  </a:cubicBezTo>
                  <a:cubicBezTo>
                    <a:pt x="1614" y="1306"/>
                    <a:pt x="1637" y="1305"/>
                    <a:pt x="1660" y="1303"/>
                  </a:cubicBezTo>
                  <a:cubicBezTo>
                    <a:pt x="2051" y="1291"/>
                    <a:pt x="2265" y="401"/>
                    <a:pt x="2004" y="164"/>
                  </a:cubicBezTo>
                  <a:cubicBezTo>
                    <a:pt x="1872" y="57"/>
                    <a:pt x="1552" y="1"/>
                    <a:pt x="121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3" name="Google Shape;2966;p72">
              <a:extLst>
                <a:ext uri="{FF2B5EF4-FFF2-40B4-BE49-F238E27FC236}">
                  <a16:creationId xmlns:a16="http://schemas.microsoft.com/office/drawing/2014/main" id="{9ED696BA-FFFF-0E1A-741C-C8DE9CB7B24C}"/>
                </a:ext>
              </a:extLst>
            </p:cNvPr>
            <p:cNvSpPr/>
            <p:nvPr/>
          </p:nvSpPr>
          <p:spPr>
            <a:xfrm>
              <a:off x="4812925" y="2748350"/>
              <a:ext cx="141475" cy="85450"/>
            </a:xfrm>
            <a:custGeom>
              <a:avLst/>
              <a:gdLst/>
              <a:ahLst/>
              <a:cxnLst/>
              <a:rect l="l" t="t" r="r" b="b"/>
              <a:pathLst>
                <a:path w="5659" h="3418" extrusionOk="0">
                  <a:moveTo>
                    <a:pt x="2621" y="0"/>
                  </a:moveTo>
                  <a:cubicBezTo>
                    <a:pt x="2323" y="0"/>
                    <a:pt x="2026" y="34"/>
                    <a:pt x="1744" y="96"/>
                  </a:cubicBezTo>
                  <a:cubicBezTo>
                    <a:pt x="274" y="535"/>
                    <a:pt x="1" y="2207"/>
                    <a:pt x="1400" y="2966"/>
                  </a:cubicBezTo>
                  <a:cubicBezTo>
                    <a:pt x="1885" y="3247"/>
                    <a:pt x="2431" y="3418"/>
                    <a:pt x="2980" y="3418"/>
                  </a:cubicBezTo>
                  <a:cubicBezTo>
                    <a:pt x="3197" y="3418"/>
                    <a:pt x="3415" y="3391"/>
                    <a:pt x="3630" y="3334"/>
                  </a:cubicBezTo>
                  <a:cubicBezTo>
                    <a:pt x="4887" y="3073"/>
                    <a:pt x="5658" y="1697"/>
                    <a:pt x="4626" y="701"/>
                  </a:cubicBezTo>
                  <a:cubicBezTo>
                    <a:pt x="4087" y="204"/>
                    <a:pt x="3351" y="0"/>
                    <a:pt x="2621"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4" name="Google Shape;2967;p72">
              <a:extLst>
                <a:ext uri="{FF2B5EF4-FFF2-40B4-BE49-F238E27FC236}">
                  <a16:creationId xmlns:a16="http://schemas.microsoft.com/office/drawing/2014/main" id="{4EA848A5-7965-EFBD-8FB9-921E9858A6D2}"/>
                </a:ext>
              </a:extLst>
            </p:cNvPr>
            <p:cNvSpPr/>
            <p:nvPr/>
          </p:nvSpPr>
          <p:spPr>
            <a:xfrm>
              <a:off x="4613425" y="2719750"/>
              <a:ext cx="108800" cy="65150"/>
            </a:xfrm>
            <a:custGeom>
              <a:avLst/>
              <a:gdLst/>
              <a:ahLst/>
              <a:cxnLst/>
              <a:rect l="l" t="t" r="r" b="b"/>
              <a:pathLst>
                <a:path w="4352" h="2606" extrusionOk="0">
                  <a:moveTo>
                    <a:pt x="1894" y="1"/>
                  </a:moveTo>
                  <a:cubicBezTo>
                    <a:pt x="875" y="1"/>
                    <a:pt x="1" y="875"/>
                    <a:pt x="782" y="1893"/>
                  </a:cubicBezTo>
                  <a:cubicBezTo>
                    <a:pt x="1120" y="2315"/>
                    <a:pt x="1636" y="2606"/>
                    <a:pt x="2172" y="2606"/>
                  </a:cubicBezTo>
                  <a:cubicBezTo>
                    <a:pt x="2238" y="2606"/>
                    <a:pt x="2305" y="2601"/>
                    <a:pt x="2371" y="2592"/>
                  </a:cubicBezTo>
                  <a:cubicBezTo>
                    <a:pt x="4352" y="2355"/>
                    <a:pt x="4138" y="493"/>
                    <a:pt x="2371" y="66"/>
                  </a:cubicBezTo>
                  <a:cubicBezTo>
                    <a:pt x="2212" y="22"/>
                    <a:pt x="2051" y="1"/>
                    <a:pt x="1894" y="1"/>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5" name="Google Shape;2968;p72">
              <a:extLst>
                <a:ext uri="{FF2B5EF4-FFF2-40B4-BE49-F238E27FC236}">
                  <a16:creationId xmlns:a16="http://schemas.microsoft.com/office/drawing/2014/main" id="{A6B8320B-563C-FFEF-A0EC-085113EC6A22}"/>
                </a:ext>
              </a:extLst>
            </p:cNvPr>
            <p:cNvSpPr/>
            <p:nvPr/>
          </p:nvSpPr>
          <p:spPr>
            <a:xfrm>
              <a:off x="4600325" y="2657650"/>
              <a:ext cx="158375" cy="274875"/>
            </a:xfrm>
            <a:custGeom>
              <a:avLst/>
              <a:gdLst/>
              <a:ahLst/>
              <a:cxnLst/>
              <a:rect l="l" t="t" r="r" b="b"/>
              <a:pathLst>
                <a:path w="6335" h="10995" extrusionOk="0">
                  <a:moveTo>
                    <a:pt x="857" y="1"/>
                  </a:moveTo>
                  <a:cubicBezTo>
                    <a:pt x="812" y="1"/>
                    <a:pt x="767" y="25"/>
                    <a:pt x="748" y="83"/>
                  </a:cubicBezTo>
                  <a:cubicBezTo>
                    <a:pt x="713" y="202"/>
                    <a:pt x="677" y="320"/>
                    <a:pt x="630" y="439"/>
                  </a:cubicBezTo>
                  <a:cubicBezTo>
                    <a:pt x="440" y="1032"/>
                    <a:pt x="238" y="1625"/>
                    <a:pt x="120" y="2230"/>
                  </a:cubicBezTo>
                  <a:cubicBezTo>
                    <a:pt x="25" y="2728"/>
                    <a:pt x="13" y="3238"/>
                    <a:pt x="13" y="3748"/>
                  </a:cubicBezTo>
                  <a:cubicBezTo>
                    <a:pt x="1" y="4116"/>
                    <a:pt x="13" y="4495"/>
                    <a:pt x="48" y="4863"/>
                  </a:cubicBezTo>
                  <a:cubicBezTo>
                    <a:pt x="96" y="5242"/>
                    <a:pt x="179" y="5598"/>
                    <a:pt x="262" y="5966"/>
                  </a:cubicBezTo>
                  <a:cubicBezTo>
                    <a:pt x="392" y="6452"/>
                    <a:pt x="618" y="6903"/>
                    <a:pt x="855" y="7342"/>
                  </a:cubicBezTo>
                  <a:cubicBezTo>
                    <a:pt x="1092" y="7792"/>
                    <a:pt x="1436" y="8172"/>
                    <a:pt x="1792" y="8528"/>
                  </a:cubicBezTo>
                  <a:cubicBezTo>
                    <a:pt x="1970" y="8717"/>
                    <a:pt x="2148" y="8895"/>
                    <a:pt x="2337" y="9061"/>
                  </a:cubicBezTo>
                  <a:cubicBezTo>
                    <a:pt x="2646" y="9311"/>
                    <a:pt x="2990" y="9512"/>
                    <a:pt x="3322" y="9726"/>
                  </a:cubicBezTo>
                  <a:cubicBezTo>
                    <a:pt x="3618" y="9927"/>
                    <a:pt x="3915" y="10117"/>
                    <a:pt x="4223" y="10283"/>
                  </a:cubicBezTo>
                  <a:cubicBezTo>
                    <a:pt x="4709" y="10544"/>
                    <a:pt x="5231" y="10734"/>
                    <a:pt x="5753" y="10876"/>
                  </a:cubicBezTo>
                  <a:cubicBezTo>
                    <a:pt x="5919" y="10912"/>
                    <a:pt x="6073" y="10983"/>
                    <a:pt x="6239" y="10995"/>
                  </a:cubicBezTo>
                  <a:cubicBezTo>
                    <a:pt x="6322" y="10983"/>
                    <a:pt x="6334" y="10864"/>
                    <a:pt x="6251" y="10829"/>
                  </a:cubicBezTo>
                  <a:cubicBezTo>
                    <a:pt x="6050" y="10746"/>
                    <a:pt x="5848" y="10686"/>
                    <a:pt x="5646" y="10615"/>
                  </a:cubicBezTo>
                  <a:cubicBezTo>
                    <a:pt x="5279" y="10485"/>
                    <a:pt x="4911" y="10354"/>
                    <a:pt x="4567" y="10176"/>
                  </a:cubicBezTo>
                  <a:cubicBezTo>
                    <a:pt x="4199" y="9998"/>
                    <a:pt x="3856" y="9761"/>
                    <a:pt x="3523" y="9536"/>
                  </a:cubicBezTo>
                  <a:cubicBezTo>
                    <a:pt x="3251" y="9346"/>
                    <a:pt x="2966" y="9168"/>
                    <a:pt x="2693" y="8967"/>
                  </a:cubicBezTo>
                  <a:cubicBezTo>
                    <a:pt x="2243" y="8611"/>
                    <a:pt x="1863" y="8184"/>
                    <a:pt x="1483" y="7757"/>
                  </a:cubicBezTo>
                  <a:cubicBezTo>
                    <a:pt x="1163" y="7389"/>
                    <a:pt x="938" y="6950"/>
                    <a:pt x="724" y="6511"/>
                  </a:cubicBezTo>
                  <a:cubicBezTo>
                    <a:pt x="499" y="6013"/>
                    <a:pt x="380" y="5480"/>
                    <a:pt x="309" y="4934"/>
                  </a:cubicBezTo>
                  <a:cubicBezTo>
                    <a:pt x="238" y="4317"/>
                    <a:pt x="274" y="3689"/>
                    <a:pt x="309" y="3060"/>
                  </a:cubicBezTo>
                  <a:cubicBezTo>
                    <a:pt x="357" y="2289"/>
                    <a:pt x="582" y="1554"/>
                    <a:pt x="796" y="818"/>
                  </a:cubicBezTo>
                  <a:cubicBezTo>
                    <a:pt x="867" y="593"/>
                    <a:pt x="938" y="368"/>
                    <a:pt x="973" y="131"/>
                  </a:cubicBezTo>
                  <a:cubicBezTo>
                    <a:pt x="988" y="53"/>
                    <a:pt x="922" y="1"/>
                    <a:pt x="85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6" name="Google Shape;2969;p72">
              <a:extLst>
                <a:ext uri="{FF2B5EF4-FFF2-40B4-BE49-F238E27FC236}">
                  <a16:creationId xmlns:a16="http://schemas.microsoft.com/office/drawing/2014/main" id="{AF494E07-4223-B142-032A-938CC6D7DE11}"/>
                </a:ext>
              </a:extLst>
            </p:cNvPr>
            <p:cNvSpPr/>
            <p:nvPr/>
          </p:nvSpPr>
          <p:spPr>
            <a:xfrm>
              <a:off x="4748000" y="2367950"/>
              <a:ext cx="359700" cy="193650"/>
            </a:xfrm>
            <a:custGeom>
              <a:avLst/>
              <a:gdLst/>
              <a:ahLst/>
              <a:cxnLst/>
              <a:rect l="l" t="t" r="r" b="b"/>
              <a:pathLst>
                <a:path w="14388" h="7746" extrusionOk="0">
                  <a:moveTo>
                    <a:pt x="13" y="1356"/>
                  </a:moveTo>
                  <a:lnTo>
                    <a:pt x="13" y="1356"/>
                  </a:lnTo>
                  <a:cubicBezTo>
                    <a:pt x="8" y="1358"/>
                    <a:pt x="4" y="1360"/>
                    <a:pt x="0" y="1364"/>
                  </a:cubicBezTo>
                  <a:cubicBezTo>
                    <a:pt x="4" y="1362"/>
                    <a:pt x="8" y="1359"/>
                    <a:pt x="13" y="1356"/>
                  </a:cubicBezTo>
                  <a:close/>
                  <a:moveTo>
                    <a:pt x="4555" y="0"/>
                  </a:moveTo>
                  <a:cubicBezTo>
                    <a:pt x="4080" y="0"/>
                    <a:pt x="3618" y="83"/>
                    <a:pt x="3155" y="131"/>
                  </a:cubicBezTo>
                  <a:cubicBezTo>
                    <a:pt x="2835" y="178"/>
                    <a:pt x="2503" y="202"/>
                    <a:pt x="2195" y="273"/>
                  </a:cubicBezTo>
                  <a:cubicBezTo>
                    <a:pt x="1768" y="368"/>
                    <a:pt x="1364" y="510"/>
                    <a:pt x="985" y="700"/>
                  </a:cubicBezTo>
                  <a:cubicBezTo>
                    <a:pt x="961" y="712"/>
                    <a:pt x="949" y="724"/>
                    <a:pt x="937" y="724"/>
                  </a:cubicBezTo>
                  <a:cubicBezTo>
                    <a:pt x="748" y="854"/>
                    <a:pt x="558" y="985"/>
                    <a:pt x="368" y="1115"/>
                  </a:cubicBezTo>
                  <a:cubicBezTo>
                    <a:pt x="253" y="1196"/>
                    <a:pt x="128" y="1276"/>
                    <a:pt x="13" y="1356"/>
                  </a:cubicBezTo>
                  <a:lnTo>
                    <a:pt x="13" y="1356"/>
                  </a:lnTo>
                  <a:cubicBezTo>
                    <a:pt x="20" y="1353"/>
                    <a:pt x="28" y="1353"/>
                    <a:pt x="36" y="1353"/>
                  </a:cubicBezTo>
                  <a:cubicBezTo>
                    <a:pt x="166" y="1317"/>
                    <a:pt x="297" y="1281"/>
                    <a:pt x="415" y="1246"/>
                  </a:cubicBezTo>
                  <a:cubicBezTo>
                    <a:pt x="510" y="1222"/>
                    <a:pt x="605" y="1198"/>
                    <a:pt x="688" y="1175"/>
                  </a:cubicBezTo>
                  <a:lnTo>
                    <a:pt x="736" y="1175"/>
                  </a:lnTo>
                  <a:cubicBezTo>
                    <a:pt x="783" y="1163"/>
                    <a:pt x="831" y="1151"/>
                    <a:pt x="878" y="1139"/>
                  </a:cubicBezTo>
                  <a:lnTo>
                    <a:pt x="937" y="1139"/>
                  </a:lnTo>
                  <a:cubicBezTo>
                    <a:pt x="1609" y="991"/>
                    <a:pt x="2290" y="917"/>
                    <a:pt x="2978" y="917"/>
                  </a:cubicBezTo>
                  <a:cubicBezTo>
                    <a:pt x="3116" y="917"/>
                    <a:pt x="3254" y="920"/>
                    <a:pt x="3392" y="926"/>
                  </a:cubicBezTo>
                  <a:cubicBezTo>
                    <a:pt x="4235" y="937"/>
                    <a:pt x="5065" y="1092"/>
                    <a:pt x="5871" y="1329"/>
                  </a:cubicBezTo>
                  <a:cubicBezTo>
                    <a:pt x="5919" y="1341"/>
                    <a:pt x="5978" y="1341"/>
                    <a:pt x="6025" y="1353"/>
                  </a:cubicBezTo>
                  <a:cubicBezTo>
                    <a:pt x="6061" y="1353"/>
                    <a:pt x="6085" y="1364"/>
                    <a:pt x="6108" y="1388"/>
                  </a:cubicBezTo>
                  <a:cubicBezTo>
                    <a:pt x="6120" y="1388"/>
                    <a:pt x="6120" y="1400"/>
                    <a:pt x="6120" y="1412"/>
                  </a:cubicBezTo>
                  <a:cubicBezTo>
                    <a:pt x="6654" y="1578"/>
                    <a:pt x="7188" y="1744"/>
                    <a:pt x="7698" y="1969"/>
                  </a:cubicBezTo>
                  <a:cubicBezTo>
                    <a:pt x="8445" y="2290"/>
                    <a:pt x="9168" y="2693"/>
                    <a:pt x="9856" y="3120"/>
                  </a:cubicBezTo>
                  <a:cubicBezTo>
                    <a:pt x="10627" y="3618"/>
                    <a:pt x="11386" y="4152"/>
                    <a:pt x="12027" y="4816"/>
                  </a:cubicBezTo>
                  <a:cubicBezTo>
                    <a:pt x="12821" y="5693"/>
                    <a:pt x="13509" y="6666"/>
                    <a:pt x="14091" y="7698"/>
                  </a:cubicBezTo>
                  <a:cubicBezTo>
                    <a:pt x="14126" y="7733"/>
                    <a:pt x="14162" y="7745"/>
                    <a:pt x="14197" y="7745"/>
                  </a:cubicBezTo>
                  <a:cubicBezTo>
                    <a:pt x="14292" y="7745"/>
                    <a:pt x="14387" y="7639"/>
                    <a:pt x="14328" y="7532"/>
                  </a:cubicBezTo>
                  <a:cubicBezTo>
                    <a:pt x="14162" y="7188"/>
                    <a:pt x="14091" y="6808"/>
                    <a:pt x="13960" y="6453"/>
                  </a:cubicBezTo>
                  <a:cubicBezTo>
                    <a:pt x="13770" y="5931"/>
                    <a:pt x="13486" y="5456"/>
                    <a:pt x="13189" y="4982"/>
                  </a:cubicBezTo>
                  <a:cubicBezTo>
                    <a:pt x="12276" y="3452"/>
                    <a:pt x="11114" y="1981"/>
                    <a:pt x="9512" y="1139"/>
                  </a:cubicBezTo>
                  <a:cubicBezTo>
                    <a:pt x="8967" y="843"/>
                    <a:pt x="8386" y="629"/>
                    <a:pt x="7805" y="451"/>
                  </a:cubicBezTo>
                  <a:cubicBezTo>
                    <a:pt x="7366" y="309"/>
                    <a:pt x="6915" y="190"/>
                    <a:pt x="6452" y="119"/>
                  </a:cubicBezTo>
                  <a:cubicBezTo>
                    <a:pt x="5824" y="36"/>
                    <a:pt x="5183" y="24"/>
                    <a:pt x="4555" y="0"/>
                  </a:cubicBezTo>
                  <a:close/>
                </a:path>
              </a:pathLst>
            </a:custGeom>
            <a:solidFill>
              <a:srgbClr val="F8B83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7" name="Google Shape;2970;p72">
              <a:extLst>
                <a:ext uri="{FF2B5EF4-FFF2-40B4-BE49-F238E27FC236}">
                  <a16:creationId xmlns:a16="http://schemas.microsoft.com/office/drawing/2014/main" id="{36CA3E8A-AE43-F54C-8484-3DC94EE6FDEB}"/>
                </a:ext>
              </a:extLst>
            </p:cNvPr>
            <p:cNvSpPr/>
            <p:nvPr/>
          </p:nvSpPr>
          <p:spPr>
            <a:xfrm>
              <a:off x="4853850" y="3054175"/>
              <a:ext cx="9525" cy="32250"/>
            </a:xfrm>
            <a:custGeom>
              <a:avLst/>
              <a:gdLst/>
              <a:ahLst/>
              <a:cxnLst/>
              <a:rect l="l" t="t" r="r" b="b"/>
              <a:pathLst>
                <a:path w="381" h="1290" extrusionOk="0">
                  <a:moveTo>
                    <a:pt x="215" y="0"/>
                  </a:moveTo>
                  <a:cubicBezTo>
                    <a:pt x="15" y="0"/>
                    <a:pt x="118" y="528"/>
                    <a:pt x="95" y="673"/>
                  </a:cubicBezTo>
                  <a:cubicBezTo>
                    <a:pt x="119" y="815"/>
                    <a:pt x="1" y="1277"/>
                    <a:pt x="190" y="1289"/>
                  </a:cubicBezTo>
                  <a:cubicBezTo>
                    <a:pt x="380" y="1254"/>
                    <a:pt x="261" y="850"/>
                    <a:pt x="285" y="708"/>
                  </a:cubicBezTo>
                  <a:cubicBezTo>
                    <a:pt x="285" y="518"/>
                    <a:pt x="273" y="329"/>
                    <a:pt x="297" y="139"/>
                  </a:cubicBezTo>
                  <a:cubicBezTo>
                    <a:pt x="321" y="91"/>
                    <a:pt x="309" y="32"/>
                    <a:pt x="261" y="8"/>
                  </a:cubicBezTo>
                  <a:cubicBezTo>
                    <a:pt x="245" y="3"/>
                    <a:pt x="229" y="0"/>
                    <a:pt x="215"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8" name="Google Shape;2971;p72">
              <a:extLst>
                <a:ext uri="{FF2B5EF4-FFF2-40B4-BE49-F238E27FC236}">
                  <a16:creationId xmlns:a16="http://schemas.microsoft.com/office/drawing/2014/main" id="{233C0E48-AB83-4C3D-883D-EF7DED8AF8A8}"/>
                </a:ext>
              </a:extLst>
            </p:cNvPr>
            <p:cNvSpPr/>
            <p:nvPr/>
          </p:nvSpPr>
          <p:spPr>
            <a:xfrm>
              <a:off x="4815300" y="3027675"/>
              <a:ext cx="94925" cy="426125"/>
            </a:xfrm>
            <a:custGeom>
              <a:avLst/>
              <a:gdLst/>
              <a:ahLst/>
              <a:cxnLst/>
              <a:rect l="l" t="t" r="r" b="b"/>
              <a:pathLst>
                <a:path w="3797" h="17045" extrusionOk="0">
                  <a:moveTo>
                    <a:pt x="226" y="1"/>
                  </a:moveTo>
                  <a:cubicBezTo>
                    <a:pt x="1" y="855"/>
                    <a:pt x="250" y="2148"/>
                    <a:pt x="273" y="2919"/>
                  </a:cubicBezTo>
                  <a:cubicBezTo>
                    <a:pt x="380" y="3915"/>
                    <a:pt x="368" y="4959"/>
                    <a:pt x="416" y="5955"/>
                  </a:cubicBezTo>
                  <a:cubicBezTo>
                    <a:pt x="428" y="6322"/>
                    <a:pt x="451" y="6690"/>
                    <a:pt x="475" y="7058"/>
                  </a:cubicBezTo>
                  <a:cubicBezTo>
                    <a:pt x="570" y="8351"/>
                    <a:pt x="736" y="9643"/>
                    <a:pt x="938" y="10936"/>
                  </a:cubicBezTo>
                  <a:cubicBezTo>
                    <a:pt x="997" y="11328"/>
                    <a:pt x="1056" y="11731"/>
                    <a:pt x="1127" y="12122"/>
                  </a:cubicBezTo>
                  <a:cubicBezTo>
                    <a:pt x="1341" y="13403"/>
                    <a:pt x="1614" y="14720"/>
                    <a:pt x="2361" y="15799"/>
                  </a:cubicBezTo>
                  <a:cubicBezTo>
                    <a:pt x="2705" y="16273"/>
                    <a:pt x="3132" y="16700"/>
                    <a:pt x="3606" y="17044"/>
                  </a:cubicBezTo>
                  <a:cubicBezTo>
                    <a:pt x="3630" y="17032"/>
                    <a:pt x="3642" y="17021"/>
                    <a:pt x="3654" y="17009"/>
                  </a:cubicBezTo>
                  <a:cubicBezTo>
                    <a:pt x="3796" y="16807"/>
                    <a:pt x="3215" y="16582"/>
                    <a:pt x="3096" y="16439"/>
                  </a:cubicBezTo>
                  <a:cubicBezTo>
                    <a:pt x="2776" y="16167"/>
                    <a:pt x="2503" y="15858"/>
                    <a:pt x="2266" y="15514"/>
                  </a:cubicBezTo>
                  <a:cubicBezTo>
                    <a:pt x="1293" y="14150"/>
                    <a:pt x="1460" y="11636"/>
                    <a:pt x="1187" y="9952"/>
                  </a:cubicBezTo>
                  <a:cubicBezTo>
                    <a:pt x="926" y="6987"/>
                    <a:pt x="345" y="4033"/>
                    <a:pt x="179" y="1056"/>
                  </a:cubicBezTo>
                  <a:cubicBezTo>
                    <a:pt x="179" y="724"/>
                    <a:pt x="262" y="404"/>
                    <a:pt x="357" y="84"/>
                  </a:cubicBezTo>
                  <a:cubicBezTo>
                    <a:pt x="309" y="25"/>
                    <a:pt x="262" y="1"/>
                    <a:pt x="22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9" name="Google Shape;2972;p72">
              <a:extLst>
                <a:ext uri="{FF2B5EF4-FFF2-40B4-BE49-F238E27FC236}">
                  <a16:creationId xmlns:a16="http://schemas.microsoft.com/office/drawing/2014/main" id="{F842335C-F8AB-E838-25D4-F01DD5EE6716}"/>
                </a:ext>
              </a:extLst>
            </p:cNvPr>
            <p:cNvSpPr/>
            <p:nvPr/>
          </p:nvSpPr>
          <p:spPr>
            <a:xfrm>
              <a:off x="4910475" y="3052875"/>
              <a:ext cx="13375" cy="36525"/>
            </a:xfrm>
            <a:custGeom>
              <a:avLst/>
              <a:gdLst/>
              <a:ahLst/>
              <a:cxnLst/>
              <a:rect l="l" t="t" r="r" b="b"/>
              <a:pathLst>
                <a:path w="535" h="1461" extrusionOk="0">
                  <a:moveTo>
                    <a:pt x="208" y="1"/>
                  </a:moveTo>
                  <a:cubicBezTo>
                    <a:pt x="206" y="1"/>
                    <a:pt x="204" y="1"/>
                    <a:pt x="203" y="1"/>
                  </a:cubicBezTo>
                  <a:cubicBezTo>
                    <a:pt x="1" y="37"/>
                    <a:pt x="191" y="582"/>
                    <a:pt x="167" y="748"/>
                  </a:cubicBezTo>
                  <a:cubicBezTo>
                    <a:pt x="213" y="899"/>
                    <a:pt x="157" y="1461"/>
                    <a:pt x="345" y="1461"/>
                  </a:cubicBezTo>
                  <a:cubicBezTo>
                    <a:pt x="349" y="1461"/>
                    <a:pt x="353" y="1460"/>
                    <a:pt x="357" y="1460"/>
                  </a:cubicBezTo>
                  <a:cubicBezTo>
                    <a:pt x="535" y="1401"/>
                    <a:pt x="357" y="914"/>
                    <a:pt x="380" y="748"/>
                  </a:cubicBezTo>
                  <a:cubicBezTo>
                    <a:pt x="333" y="596"/>
                    <a:pt x="380" y="1"/>
                    <a:pt x="208"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0" name="Google Shape;2973;p72">
              <a:extLst>
                <a:ext uri="{FF2B5EF4-FFF2-40B4-BE49-F238E27FC236}">
                  <a16:creationId xmlns:a16="http://schemas.microsoft.com/office/drawing/2014/main" id="{5B08C299-4162-E6B8-F378-6A6C6242EEB1}"/>
                </a:ext>
              </a:extLst>
            </p:cNvPr>
            <p:cNvSpPr/>
            <p:nvPr/>
          </p:nvSpPr>
          <p:spPr>
            <a:xfrm>
              <a:off x="4821825" y="2992200"/>
              <a:ext cx="200775" cy="338875"/>
            </a:xfrm>
            <a:custGeom>
              <a:avLst/>
              <a:gdLst/>
              <a:ahLst/>
              <a:cxnLst/>
              <a:rect l="l" t="t" r="r" b="b"/>
              <a:pathLst>
                <a:path w="8031" h="13555" extrusionOk="0">
                  <a:moveTo>
                    <a:pt x="2664" y="0"/>
                  </a:moveTo>
                  <a:cubicBezTo>
                    <a:pt x="2599" y="0"/>
                    <a:pt x="2533" y="3"/>
                    <a:pt x="2468" y="8"/>
                  </a:cubicBezTo>
                  <a:cubicBezTo>
                    <a:pt x="1649" y="44"/>
                    <a:pt x="724" y="234"/>
                    <a:pt x="190" y="922"/>
                  </a:cubicBezTo>
                  <a:cubicBezTo>
                    <a:pt x="107" y="1028"/>
                    <a:pt x="48" y="1159"/>
                    <a:pt x="1" y="1289"/>
                  </a:cubicBezTo>
                  <a:cubicBezTo>
                    <a:pt x="72" y="1455"/>
                    <a:pt x="167" y="1598"/>
                    <a:pt x="285" y="1716"/>
                  </a:cubicBezTo>
                  <a:cubicBezTo>
                    <a:pt x="250" y="1740"/>
                    <a:pt x="238" y="1776"/>
                    <a:pt x="250" y="1823"/>
                  </a:cubicBezTo>
                  <a:cubicBezTo>
                    <a:pt x="262" y="2025"/>
                    <a:pt x="262" y="2238"/>
                    <a:pt x="262" y="2452"/>
                  </a:cubicBezTo>
                  <a:cubicBezTo>
                    <a:pt x="262" y="2665"/>
                    <a:pt x="262" y="2879"/>
                    <a:pt x="262" y="3092"/>
                  </a:cubicBezTo>
                  <a:cubicBezTo>
                    <a:pt x="273" y="3211"/>
                    <a:pt x="202" y="3424"/>
                    <a:pt x="368" y="3424"/>
                  </a:cubicBezTo>
                  <a:cubicBezTo>
                    <a:pt x="439" y="3424"/>
                    <a:pt x="487" y="3377"/>
                    <a:pt x="487" y="3318"/>
                  </a:cubicBezTo>
                  <a:cubicBezTo>
                    <a:pt x="487" y="3104"/>
                    <a:pt x="475" y="2891"/>
                    <a:pt x="463" y="2689"/>
                  </a:cubicBezTo>
                  <a:cubicBezTo>
                    <a:pt x="451" y="2475"/>
                    <a:pt x="439" y="2262"/>
                    <a:pt x="428" y="2048"/>
                  </a:cubicBezTo>
                  <a:cubicBezTo>
                    <a:pt x="428" y="1977"/>
                    <a:pt x="428" y="1918"/>
                    <a:pt x="416" y="1859"/>
                  </a:cubicBezTo>
                  <a:lnTo>
                    <a:pt x="416" y="1859"/>
                  </a:lnTo>
                  <a:cubicBezTo>
                    <a:pt x="878" y="2298"/>
                    <a:pt x="1554" y="2547"/>
                    <a:pt x="2278" y="2594"/>
                  </a:cubicBezTo>
                  <a:cubicBezTo>
                    <a:pt x="2254" y="2760"/>
                    <a:pt x="2373" y="3092"/>
                    <a:pt x="2361" y="3211"/>
                  </a:cubicBezTo>
                  <a:cubicBezTo>
                    <a:pt x="2408" y="3353"/>
                    <a:pt x="2349" y="3851"/>
                    <a:pt x="2527" y="3851"/>
                  </a:cubicBezTo>
                  <a:cubicBezTo>
                    <a:pt x="2530" y="3852"/>
                    <a:pt x="2532" y="3852"/>
                    <a:pt x="2535" y="3852"/>
                  </a:cubicBezTo>
                  <a:cubicBezTo>
                    <a:pt x="2758" y="3852"/>
                    <a:pt x="2503" y="2817"/>
                    <a:pt x="2479" y="2606"/>
                  </a:cubicBezTo>
                  <a:cubicBezTo>
                    <a:pt x="3203" y="2558"/>
                    <a:pt x="3879" y="2345"/>
                    <a:pt x="4484" y="2013"/>
                  </a:cubicBezTo>
                  <a:lnTo>
                    <a:pt x="4484" y="2013"/>
                  </a:lnTo>
                  <a:cubicBezTo>
                    <a:pt x="4377" y="2143"/>
                    <a:pt x="4508" y="2535"/>
                    <a:pt x="4496" y="2689"/>
                  </a:cubicBezTo>
                  <a:cubicBezTo>
                    <a:pt x="4554" y="2830"/>
                    <a:pt x="4508" y="3436"/>
                    <a:pt x="4669" y="3436"/>
                  </a:cubicBezTo>
                  <a:cubicBezTo>
                    <a:pt x="4670" y="3436"/>
                    <a:pt x="4672" y="3436"/>
                    <a:pt x="4674" y="3436"/>
                  </a:cubicBezTo>
                  <a:cubicBezTo>
                    <a:pt x="4911" y="3436"/>
                    <a:pt x="4614" y="2298"/>
                    <a:pt x="4662" y="2072"/>
                  </a:cubicBezTo>
                  <a:cubicBezTo>
                    <a:pt x="4662" y="2013"/>
                    <a:pt x="4614" y="1977"/>
                    <a:pt x="4555" y="1977"/>
                  </a:cubicBezTo>
                  <a:cubicBezTo>
                    <a:pt x="4662" y="1918"/>
                    <a:pt x="4757" y="1847"/>
                    <a:pt x="4863" y="1788"/>
                  </a:cubicBezTo>
                  <a:cubicBezTo>
                    <a:pt x="4935" y="2215"/>
                    <a:pt x="5018" y="2642"/>
                    <a:pt x="5101" y="3068"/>
                  </a:cubicBezTo>
                  <a:cubicBezTo>
                    <a:pt x="5575" y="5512"/>
                    <a:pt x="6192" y="7931"/>
                    <a:pt x="6797" y="10351"/>
                  </a:cubicBezTo>
                  <a:cubicBezTo>
                    <a:pt x="6986" y="11134"/>
                    <a:pt x="7152" y="11916"/>
                    <a:pt x="7295" y="12711"/>
                  </a:cubicBezTo>
                  <a:cubicBezTo>
                    <a:pt x="7376" y="12896"/>
                    <a:pt x="7355" y="13554"/>
                    <a:pt x="7585" y="13554"/>
                  </a:cubicBezTo>
                  <a:cubicBezTo>
                    <a:pt x="7591" y="13554"/>
                    <a:pt x="7597" y="13554"/>
                    <a:pt x="7603" y="13553"/>
                  </a:cubicBezTo>
                  <a:cubicBezTo>
                    <a:pt x="7852" y="13494"/>
                    <a:pt x="7615" y="13055"/>
                    <a:pt x="7639" y="12865"/>
                  </a:cubicBezTo>
                  <a:cubicBezTo>
                    <a:pt x="7508" y="11976"/>
                    <a:pt x="7342" y="11086"/>
                    <a:pt x="7152" y="10197"/>
                  </a:cubicBezTo>
                  <a:cubicBezTo>
                    <a:pt x="7105" y="10042"/>
                    <a:pt x="7069" y="9888"/>
                    <a:pt x="7034" y="9734"/>
                  </a:cubicBezTo>
                  <a:lnTo>
                    <a:pt x="7034" y="9734"/>
                  </a:lnTo>
                  <a:cubicBezTo>
                    <a:pt x="7164" y="10031"/>
                    <a:pt x="7295" y="10327"/>
                    <a:pt x="7413" y="10635"/>
                  </a:cubicBezTo>
                  <a:cubicBezTo>
                    <a:pt x="7496" y="10837"/>
                    <a:pt x="7579" y="11039"/>
                    <a:pt x="7674" y="11240"/>
                  </a:cubicBezTo>
                  <a:cubicBezTo>
                    <a:pt x="7752" y="11351"/>
                    <a:pt x="7767" y="11648"/>
                    <a:pt x="7924" y="11648"/>
                  </a:cubicBezTo>
                  <a:cubicBezTo>
                    <a:pt x="7935" y="11648"/>
                    <a:pt x="7946" y="11647"/>
                    <a:pt x="7959" y="11644"/>
                  </a:cubicBezTo>
                  <a:cubicBezTo>
                    <a:pt x="8006" y="11620"/>
                    <a:pt x="8030" y="11561"/>
                    <a:pt x="8018" y="11513"/>
                  </a:cubicBezTo>
                  <a:cubicBezTo>
                    <a:pt x="7840" y="11086"/>
                    <a:pt x="7674" y="10647"/>
                    <a:pt x="7496" y="10232"/>
                  </a:cubicBezTo>
                  <a:cubicBezTo>
                    <a:pt x="7283" y="9722"/>
                    <a:pt x="7046" y="9236"/>
                    <a:pt x="6797" y="8750"/>
                  </a:cubicBezTo>
                  <a:cubicBezTo>
                    <a:pt x="6393" y="7089"/>
                    <a:pt x="5978" y="5429"/>
                    <a:pt x="5587" y="3768"/>
                  </a:cubicBezTo>
                  <a:lnTo>
                    <a:pt x="5551" y="3602"/>
                  </a:lnTo>
                  <a:cubicBezTo>
                    <a:pt x="5433" y="3258"/>
                    <a:pt x="5326" y="2914"/>
                    <a:pt x="5219" y="2570"/>
                  </a:cubicBezTo>
                  <a:cubicBezTo>
                    <a:pt x="5219" y="2570"/>
                    <a:pt x="5219" y="2558"/>
                    <a:pt x="5207" y="2547"/>
                  </a:cubicBezTo>
                  <a:cubicBezTo>
                    <a:pt x="5172" y="2250"/>
                    <a:pt x="5112" y="1954"/>
                    <a:pt x="5018" y="1681"/>
                  </a:cubicBezTo>
                  <a:cubicBezTo>
                    <a:pt x="5018" y="1669"/>
                    <a:pt x="5018" y="1657"/>
                    <a:pt x="5006" y="1657"/>
                  </a:cubicBezTo>
                  <a:cubicBezTo>
                    <a:pt x="4923" y="1420"/>
                    <a:pt x="4804" y="1195"/>
                    <a:pt x="4626" y="993"/>
                  </a:cubicBezTo>
                  <a:cubicBezTo>
                    <a:pt x="4156" y="381"/>
                    <a:pt x="3434" y="0"/>
                    <a:pt x="266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1" name="Google Shape;2974;p72">
              <a:extLst>
                <a:ext uri="{FF2B5EF4-FFF2-40B4-BE49-F238E27FC236}">
                  <a16:creationId xmlns:a16="http://schemas.microsoft.com/office/drawing/2014/main" id="{3F13FF7E-6F5E-3314-4832-7F809DEDF8B1}"/>
                </a:ext>
              </a:extLst>
            </p:cNvPr>
            <p:cNvSpPr/>
            <p:nvPr/>
          </p:nvSpPr>
          <p:spPr>
            <a:xfrm>
              <a:off x="4949325" y="3052300"/>
              <a:ext cx="73275" cy="278775"/>
            </a:xfrm>
            <a:custGeom>
              <a:avLst/>
              <a:gdLst/>
              <a:ahLst/>
              <a:cxnLst/>
              <a:rect l="l" t="t" r="r" b="b"/>
              <a:pathLst>
                <a:path w="2931" h="11151" extrusionOk="0">
                  <a:moveTo>
                    <a:pt x="167" y="0"/>
                  </a:moveTo>
                  <a:cubicBezTo>
                    <a:pt x="143" y="60"/>
                    <a:pt x="131" y="119"/>
                    <a:pt x="119" y="166"/>
                  </a:cubicBezTo>
                  <a:cubicBezTo>
                    <a:pt x="72" y="332"/>
                    <a:pt x="36" y="498"/>
                    <a:pt x="1" y="664"/>
                  </a:cubicBezTo>
                  <a:cubicBezTo>
                    <a:pt x="475" y="3108"/>
                    <a:pt x="1092" y="5527"/>
                    <a:pt x="1697" y="7947"/>
                  </a:cubicBezTo>
                  <a:cubicBezTo>
                    <a:pt x="1886" y="8730"/>
                    <a:pt x="2052" y="9512"/>
                    <a:pt x="2195" y="10307"/>
                  </a:cubicBezTo>
                  <a:cubicBezTo>
                    <a:pt x="2276" y="10492"/>
                    <a:pt x="2255" y="11150"/>
                    <a:pt x="2485" y="11150"/>
                  </a:cubicBezTo>
                  <a:cubicBezTo>
                    <a:pt x="2491" y="11150"/>
                    <a:pt x="2497" y="11150"/>
                    <a:pt x="2503" y="11149"/>
                  </a:cubicBezTo>
                  <a:cubicBezTo>
                    <a:pt x="2752" y="11090"/>
                    <a:pt x="2515" y="10651"/>
                    <a:pt x="2539" y="10461"/>
                  </a:cubicBezTo>
                  <a:cubicBezTo>
                    <a:pt x="2408" y="9572"/>
                    <a:pt x="2242" y="8682"/>
                    <a:pt x="2052" y="7793"/>
                  </a:cubicBezTo>
                  <a:cubicBezTo>
                    <a:pt x="2005" y="7638"/>
                    <a:pt x="1969" y="7484"/>
                    <a:pt x="1934" y="7330"/>
                  </a:cubicBezTo>
                  <a:lnTo>
                    <a:pt x="1934" y="7330"/>
                  </a:lnTo>
                  <a:cubicBezTo>
                    <a:pt x="2064" y="7627"/>
                    <a:pt x="2195" y="7923"/>
                    <a:pt x="2313" y="8231"/>
                  </a:cubicBezTo>
                  <a:cubicBezTo>
                    <a:pt x="2396" y="8433"/>
                    <a:pt x="2479" y="8635"/>
                    <a:pt x="2574" y="8836"/>
                  </a:cubicBezTo>
                  <a:cubicBezTo>
                    <a:pt x="2652" y="8947"/>
                    <a:pt x="2667" y="9244"/>
                    <a:pt x="2824" y="9244"/>
                  </a:cubicBezTo>
                  <a:cubicBezTo>
                    <a:pt x="2835" y="9244"/>
                    <a:pt x="2846" y="9243"/>
                    <a:pt x="2859" y="9240"/>
                  </a:cubicBezTo>
                  <a:cubicBezTo>
                    <a:pt x="2906" y="9216"/>
                    <a:pt x="2930" y="9157"/>
                    <a:pt x="2918" y="9109"/>
                  </a:cubicBezTo>
                  <a:cubicBezTo>
                    <a:pt x="2740" y="8682"/>
                    <a:pt x="2574" y="8243"/>
                    <a:pt x="2396" y="7828"/>
                  </a:cubicBezTo>
                  <a:cubicBezTo>
                    <a:pt x="2183" y="7318"/>
                    <a:pt x="1946" y="6832"/>
                    <a:pt x="1697" y="6346"/>
                  </a:cubicBezTo>
                  <a:cubicBezTo>
                    <a:pt x="1293" y="4685"/>
                    <a:pt x="878" y="3025"/>
                    <a:pt x="487" y="1364"/>
                  </a:cubicBezTo>
                  <a:lnTo>
                    <a:pt x="451" y="1198"/>
                  </a:lnTo>
                  <a:cubicBezTo>
                    <a:pt x="356" y="795"/>
                    <a:pt x="262" y="392"/>
                    <a:pt x="167"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2" name="Google Shape;2975;p72">
              <a:extLst>
                <a:ext uri="{FF2B5EF4-FFF2-40B4-BE49-F238E27FC236}">
                  <a16:creationId xmlns:a16="http://schemas.microsoft.com/office/drawing/2014/main" id="{89669DC4-C0C2-329D-6A09-A690844C43A5}"/>
                </a:ext>
              </a:extLst>
            </p:cNvPr>
            <p:cNvSpPr/>
            <p:nvPr/>
          </p:nvSpPr>
          <p:spPr>
            <a:xfrm>
              <a:off x="5058925" y="3171800"/>
              <a:ext cx="85525" cy="270500"/>
            </a:xfrm>
            <a:custGeom>
              <a:avLst/>
              <a:gdLst/>
              <a:ahLst/>
              <a:cxnLst/>
              <a:rect l="l" t="t" r="r" b="b"/>
              <a:pathLst>
                <a:path w="3421" h="10820" extrusionOk="0">
                  <a:moveTo>
                    <a:pt x="3421" y="0"/>
                  </a:moveTo>
                  <a:cubicBezTo>
                    <a:pt x="3409" y="12"/>
                    <a:pt x="3385" y="24"/>
                    <a:pt x="3373" y="47"/>
                  </a:cubicBezTo>
                  <a:cubicBezTo>
                    <a:pt x="2982" y="2004"/>
                    <a:pt x="2780" y="4021"/>
                    <a:pt x="2187" y="5930"/>
                  </a:cubicBezTo>
                  <a:cubicBezTo>
                    <a:pt x="2033" y="6405"/>
                    <a:pt x="1867" y="6879"/>
                    <a:pt x="1713" y="7342"/>
                  </a:cubicBezTo>
                  <a:cubicBezTo>
                    <a:pt x="1547" y="7804"/>
                    <a:pt x="1369" y="8243"/>
                    <a:pt x="1203" y="8706"/>
                  </a:cubicBezTo>
                  <a:cubicBezTo>
                    <a:pt x="977" y="9405"/>
                    <a:pt x="562" y="10046"/>
                    <a:pt x="88" y="10615"/>
                  </a:cubicBezTo>
                  <a:cubicBezTo>
                    <a:pt x="0" y="10692"/>
                    <a:pt x="65" y="10819"/>
                    <a:pt x="150" y="10819"/>
                  </a:cubicBezTo>
                  <a:cubicBezTo>
                    <a:pt x="157" y="10819"/>
                    <a:pt x="164" y="10819"/>
                    <a:pt x="171" y="10817"/>
                  </a:cubicBezTo>
                  <a:cubicBezTo>
                    <a:pt x="669" y="10295"/>
                    <a:pt x="1061" y="9619"/>
                    <a:pt x="1381" y="8860"/>
                  </a:cubicBezTo>
                  <a:cubicBezTo>
                    <a:pt x="2614" y="6061"/>
                    <a:pt x="3017" y="3001"/>
                    <a:pt x="342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3" name="Google Shape;2976;p72">
              <a:extLst>
                <a:ext uri="{FF2B5EF4-FFF2-40B4-BE49-F238E27FC236}">
                  <a16:creationId xmlns:a16="http://schemas.microsoft.com/office/drawing/2014/main" id="{DB1F670F-9F95-C23B-9F96-838F06EAB63D}"/>
                </a:ext>
              </a:extLst>
            </p:cNvPr>
            <p:cNvSpPr/>
            <p:nvPr/>
          </p:nvSpPr>
          <p:spPr>
            <a:xfrm>
              <a:off x="4943400" y="3033325"/>
              <a:ext cx="74750" cy="297750"/>
            </a:xfrm>
            <a:custGeom>
              <a:avLst/>
              <a:gdLst/>
              <a:ahLst/>
              <a:cxnLst/>
              <a:rect l="l" t="t" r="r" b="b"/>
              <a:pathLst>
                <a:path w="2990" h="11910" extrusionOk="0">
                  <a:moveTo>
                    <a:pt x="131" y="0"/>
                  </a:moveTo>
                  <a:cubicBezTo>
                    <a:pt x="60" y="12"/>
                    <a:pt x="0" y="60"/>
                    <a:pt x="0" y="131"/>
                  </a:cubicBezTo>
                  <a:cubicBezTo>
                    <a:pt x="487" y="3013"/>
                    <a:pt x="1222" y="5859"/>
                    <a:pt x="1934" y="8706"/>
                  </a:cubicBezTo>
                  <a:cubicBezTo>
                    <a:pt x="2123" y="9489"/>
                    <a:pt x="2289" y="10271"/>
                    <a:pt x="2432" y="11066"/>
                  </a:cubicBezTo>
                  <a:cubicBezTo>
                    <a:pt x="2513" y="11251"/>
                    <a:pt x="2492" y="11909"/>
                    <a:pt x="2722" y="11909"/>
                  </a:cubicBezTo>
                  <a:cubicBezTo>
                    <a:pt x="2728" y="11909"/>
                    <a:pt x="2734" y="11909"/>
                    <a:pt x="2740" y="11908"/>
                  </a:cubicBezTo>
                  <a:cubicBezTo>
                    <a:pt x="2989" y="11849"/>
                    <a:pt x="2752" y="11410"/>
                    <a:pt x="2776" y="11220"/>
                  </a:cubicBezTo>
                  <a:cubicBezTo>
                    <a:pt x="2645" y="10331"/>
                    <a:pt x="2479" y="9441"/>
                    <a:pt x="2289" y="8552"/>
                  </a:cubicBezTo>
                  <a:cubicBezTo>
                    <a:pt x="1768" y="6405"/>
                    <a:pt x="1234" y="4270"/>
                    <a:pt x="724" y="2123"/>
                  </a:cubicBezTo>
                  <a:cubicBezTo>
                    <a:pt x="605" y="1590"/>
                    <a:pt x="475" y="1068"/>
                    <a:pt x="356" y="546"/>
                  </a:cubicBezTo>
                  <a:cubicBezTo>
                    <a:pt x="273" y="380"/>
                    <a:pt x="356" y="48"/>
                    <a:pt x="131"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4" name="Google Shape;2977;p72">
              <a:extLst>
                <a:ext uri="{FF2B5EF4-FFF2-40B4-BE49-F238E27FC236}">
                  <a16:creationId xmlns:a16="http://schemas.microsoft.com/office/drawing/2014/main" id="{D8BAE35C-AC78-06C9-B338-47AC2885FBF1}"/>
                </a:ext>
              </a:extLst>
            </p:cNvPr>
            <p:cNvSpPr/>
            <p:nvPr/>
          </p:nvSpPr>
          <p:spPr>
            <a:xfrm>
              <a:off x="4984750" y="3206525"/>
              <a:ext cx="37850" cy="76900"/>
            </a:xfrm>
            <a:custGeom>
              <a:avLst/>
              <a:gdLst/>
              <a:ahLst/>
              <a:cxnLst/>
              <a:rect l="l" t="t" r="r" b="b"/>
              <a:pathLst>
                <a:path w="1514" h="3076" extrusionOk="0">
                  <a:moveTo>
                    <a:pt x="139" y="1"/>
                  </a:moveTo>
                  <a:cubicBezTo>
                    <a:pt x="70" y="1"/>
                    <a:pt x="1" y="80"/>
                    <a:pt x="66" y="153"/>
                  </a:cubicBezTo>
                  <a:cubicBezTo>
                    <a:pt x="351" y="782"/>
                    <a:pt x="635" y="1422"/>
                    <a:pt x="896" y="2062"/>
                  </a:cubicBezTo>
                  <a:cubicBezTo>
                    <a:pt x="979" y="2264"/>
                    <a:pt x="1062" y="2466"/>
                    <a:pt x="1157" y="2667"/>
                  </a:cubicBezTo>
                  <a:cubicBezTo>
                    <a:pt x="1235" y="2778"/>
                    <a:pt x="1250" y="3075"/>
                    <a:pt x="1407" y="3075"/>
                  </a:cubicBezTo>
                  <a:cubicBezTo>
                    <a:pt x="1418" y="3075"/>
                    <a:pt x="1429" y="3074"/>
                    <a:pt x="1442" y="3071"/>
                  </a:cubicBezTo>
                  <a:cubicBezTo>
                    <a:pt x="1489" y="3047"/>
                    <a:pt x="1513" y="2988"/>
                    <a:pt x="1501" y="2940"/>
                  </a:cubicBezTo>
                  <a:cubicBezTo>
                    <a:pt x="1323" y="2513"/>
                    <a:pt x="1157" y="2074"/>
                    <a:pt x="979" y="1659"/>
                  </a:cubicBezTo>
                  <a:cubicBezTo>
                    <a:pt x="754" y="1114"/>
                    <a:pt x="481" y="580"/>
                    <a:pt x="220" y="58"/>
                  </a:cubicBezTo>
                  <a:cubicBezTo>
                    <a:pt x="202" y="17"/>
                    <a:pt x="170" y="1"/>
                    <a:pt x="139"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5" name="Google Shape;2978;p72">
              <a:extLst>
                <a:ext uri="{FF2B5EF4-FFF2-40B4-BE49-F238E27FC236}">
                  <a16:creationId xmlns:a16="http://schemas.microsoft.com/office/drawing/2014/main" id="{25A13E74-4B74-97CE-4522-1BC291CA53B4}"/>
                </a:ext>
              </a:extLst>
            </p:cNvPr>
            <p:cNvSpPr/>
            <p:nvPr/>
          </p:nvSpPr>
          <p:spPr>
            <a:xfrm>
              <a:off x="4930050" y="3041575"/>
              <a:ext cx="14550" cy="36550"/>
            </a:xfrm>
            <a:custGeom>
              <a:avLst/>
              <a:gdLst/>
              <a:ahLst/>
              <a:cxnLst/>
              <a:rect l="l" t="t" r="r" b="b"/>
              <a:pathLst>
                <a:path w="582" h="1462" extrusionOk="0">
                  <a:moveTo>
                    <a:pt x="244" y="0"/>
                  </a:moveTo>
                  <a:cubicBezTo>
                    <a:pt x="238" y="0"/>
                    <a:pt x="232" y="1"/>
                    <a:pt x="226" y="2"/>
                  </a:cubicBezTo>
                  <a:cubicBezTo>
                    <a:pt x="1" y="38"/>
                    <a:pt x="179" y="536"/>
                    <a:pt x="167" y="714"/>
                  </a:cubicBezTo>
                  <a:cubicBezTo>
                    <a:pt x="225" y="855"/>
                    <a:pt x="179" y="1461"/>
                    <a:pt x="340" y="1461"/>
                  </a:cubicBezTo>
                  <a:cubicBezTo>
                    <a:pt x="341" y="1461"/>
                    <a:pt x="343" y="1461"/>
                    <a:pt x="345" y="1461"/>
                  </a:cubicBezTo>
                  <a:cubicBezTo>
                    <a:pt x="582" y="1461"/>
                    <a:pt x="285" y="323"/>
                    <a:pt x="333" y="97"/>
                  </a:cubicBezTo>
                  <a:cubicBezTo>
                    <a:pt x="333" y="44"/>
                    <a:pt x="295" y="0"/>
                    <a:pt x="244"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6" name="Google Shape;2979;p72">
              <a:extLst>
                <a:ext uri="{FF2B5EF4-FFF2-40B4-BE49-F238E27FC236}">
                  <a16:creationId xmlns:a16="http://schemas.microsoft.com/office/drawing/2014/main" id="{E01CBF5E-CDCC-45DF-0E4A-FB264496B222}"/>
                </a:ext>
              </a:extLst>
            </p:cNvPr>
            <p:cNvSpPr/>
            <p:nvPr/>
          </p:nvSpPr>
          <p:spPr>
            <a:xfrm>
              <a:off x="4910475" y="3052875"/>
              <a:ext cx="13375" cy="36525"/>
            </a:xfrm>
            <a:custGeom>
              <a:avLst/>
              <a:gdLst/>
              <a:ahLst/>
              <a:cxnLst/>
              <a:rect l="l" t="t" r="r" b="b"/>
              <a:pathLst>
                <a:path w="535" h="1461" extrusionOk="0">
                  <a:moveTo>
                    <a:pt x="208" y="1"/>
                  </a:moveTo>
                  <a:cubicBezTo>
                    <a:pt x="206" y="1"/>
                    <a:pt x="204" y="1"/>
                    <a:pt x="203" y="1"/>
                  </a:cubicBezTo>
                  <a:cubicBezTo>
                    <a:pt x="1" y="37"/>
                    <a:pt x="191" y="582"/>
                    <a:pt x="167" y="748"/>
                  </a:cubicBezTo>
                  <a:cubicBezTo>
                    <a:pt x="213" y="899"/>
                    <a:pt x="157" y="1461"/>
                    <a:pt x="345" y="1461"/>
                  </a:cubicBezTo>
                  <a:cubicBezTo>
                    <a:pt x="349" y="1461"/>
                    <a:pt x="353" y="1460"/>
                    <a:pt x="357" y="1460"/>
                  </a:cubicBezTo>
                  <a:cubicBezTo>
                    <a:pt x="535" y="1401"/>
                    <a:pt x="357" y="914"/>
                    <a:pt x="380" y="748"/>
                  </a:cubicBezTo>
                  <a:cubicBezTo>
                    <a:pt x="333" y="596"/>
                    <a:pt x="380" y="1"/>
                    <a:pt x="208"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7" name="Google Shape;2980;p72">
              <a:extLst>
                <a:ext uri="{FF2B5EF4-FFF2-40B4-BE49-F238E27FC236}">
                  <a16:creationId xmlns:a16="http://schemas.microsoft.com/office/drawing/2014/main" id="{450ADC8B-1AE1-4D4E-F87B-89A198892FD8}"/>
                </a:ext>
              </a:extLst>
            </p:cNvPr>
            <p:cNvSpPr/>
            <p:nvPr/>
          </p:nvSpPr>
          <p:spPr>
            <a:xfrm>
              <a:off x="4876100" y="3054925"/>
              <a:ext cx="14700" cy="33575"/>
            </a:xfrm>
            <a:custGeom>
              <a:avLst/>
              <a:gdLst/>
              <a:ahLst/>
              <a:cxnLst/>
              <a:rect l="l" t="t" r="r" b="b"/>
              <a:pathLst>
                <a:path w="588" h="1343" extrusionOk="0">
                  <a:moveTo>
                    <a:pt x="208" y="0"/>
                  </a:moveTo>
                  <a:cubicBezTo>
                    <a:pt x="202" y="0"/>
                    <a:pt x="196" y="1"/>
                    <a:pt x="190" y="2"/>
                  </a:cubicBezTo>
                  <a:cubicBezTo>
                    <a:pt x="0" y="38"/>
                    <a:pt x="214" y="536"/>
                    <a:pt x="190" y="702"/>
                  </a:cubicBezTo>
                  <a:cubicBezTo>
                    <a:pt x="237" y="844"/>
                    <a:pt x="178" y="1342"/>
                    <a:pt x="356" y="1342"/>
                  </a:cubicBezTo>
                  <a:cubicBezTo>
                    <a:pt x="358" y="1343"/>
                    <a:pt x="361" y="1343"/>
                    <a:pt x="363" y="1343"/>
                  </a:cubicBezTo>
                  <a:cubicBezTo>
                    <a:pt x="587" y="1343"/>
                    <a:pt x="320" y="273"/>
                    <a:pt x="308" y="97"/>
                  </a:cubicBezTo>
                  <a:cubicBezTo>
                    <a:pt x="298" y="44"/>
                    <a:pt x="259" y="0"/>
                    <a:pt x="208"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8" name="Google Shape;2981;p72">
              <a:extLst>
                <a:ext uri="{FF2B5EF4-FFF2-40B4-BE49-F238E27FC236}">
                  <a16:creationId xmlns:a16="http://schemas.microsoft.com/office/drawing/2014/main" id="{71CBDE1E-093F-6CEF-5EDA-5BC0778A28D9}"/>
                </a:ext>
              </a:extLst>
            </p:cNvPr>
            <p:cNvSpPr/>
            <p:nvPr/>
          </p:nvSpPr>
          <p:spPr>
            <a:xfrm>
              <a:off x="4853850" y="3053925"/>
              <a:ext cx="9525" cy="32500"/>
            </a:xfrm>
            <a:custGeom>
              <a:avLst/>
              <a:gdLst/>
              <a:ahLst/>
              <a:cxnLst/>
              <a:rect l="l" t="t" r="r" b="b"/>
              <a:pathLst>
                <a:path w="381" h="1300" extrusionOk="0">
                  <a:moveTo>
                    <a:pt x="221" y="1"/>
                  </a:moveTo>
                  <a:cubicBezTo>
                    <a:pt x="13" y="1"/>
                    <a:pt x="118" y="537"/>
                    <a:pt x="95" y="683"/>
                  </a:cubicBezTo>
                  <a:cubicBezTo>
                    <a:pt x="119" y="825"/>
                    <a:pt x="1" y="1287"/>
                    <a:pt x="190" y="1299"/>
                  </a:cubicBezTo>
                  <a:cubicBezTo>
                    <a:pt x="380" y="1264"/>
                    <a:pt x="261" y="860"/>
                    <a:pt x="285" y="718"/>
                  </a:cubicBezTo>
                  <a:cubicBezTo>
                    <a:pt x="285" y="528"/>
                    <a:pt x="273" y="339"/>
                    <a:pt x="297" y="149"/>
                  </a:cubicBezTo>
                  <a:cubicBezTo>
                    <a:pt x="321" y="101"/>
                    <a:pt x="309" y="42"/>
                    <a:pt x="261" y="6"/>
                  </a:cubicBezTo>
                  <a:cubicBezTo>
                    <a:pt x="247" y="2"/>
                    <a:pt x="233" y="1"/>
                    <a:pt x="221"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9" name="Google Shape;2982;p72">
              <a:extLst>
                <a:ext uri="{FF2B5EF4-FFF2-40B4-BE49-F238E27FC236}">
                  <a16:creationId xmlns:a16="http://schemas.microsoft.com/office/drawing/2014/main" id="{CD9C0792-3C0C-F842-AE12-1D35949AF53D}"/>
                </a:ext>
              </a:extLst>
            </p:cNvPr>
            <p:cNvSpPr/>
            <p:nvPr/>
          </p:nvSpPr>
          <p:spPr>
            <a:xfrm>
              <a:off x="4826875" y="3034800"/>
              <a:ext cx="7125" cy="43325"/>
            </a:xfrm>
            <a:custGeom>
              <a:avLst/>
              <a:gdLst/>
              <a:ahLst/>
              <a:cxnLst/>
              <a:rect l="l" t="t" r="r" b="b"/>
              <a:pathLst>
                <a:path w="285" h="1733" extrusionOk="0">
                  <a:moveTo>
                    <a:pt x="131" y="1"/>
                  </a:moveTo>
                  <a:cubicBezTo>
                    <a:pt x="71" y="1"/>
                    <a:pt x="24" y="60"/>
                    <a:pt x="48" y="119"/>
                  </a:cubicBezTo>
                  <a:cubicBezTo>
                    <a:pt x="60" y="321"/>
                    <a:pt x="60" y="534"/>
                    <a:pt x="60" y="748"/>
                  </a:cubicBezTo>
                  <a:cubicBezTo>
                    <a:pt x="60" y="961"/>
                    <a:pt x="60" y="1175"/>
                    <a:pt x="60" y="1388"/>
                  </a:cubicBezTo>
                  <a:cubicBezTo>
                    <a:pt x="71" y="1507"/>
                    <a:pt x="0" y="1720"/>
                    <a:pt x="166" y="1732"/>
                  </a:cubicBezTo>
                  <a:cubicBezTo>
                    <a:pt x="237" y="1720"/>
                    <a:pt x="285" y="1673"/>
                    <a:pt x="285" y="1614"/>
                  </a:cubicBezTo>
                  <a:cubicBezTo>
                    <a:pt x="285" y="1400"/>
                    <a:pt x="273" y="1187"/>
                    <a:pt x="261" y="985"/>
                  </a:cubicBezTo>
                  <a:cubicBezTo>
                    <a:pt x="249" y="771"/>
                    <a:pt x="237" y="558"/>
                    <a:pt x="226" y="344"/>
                  </a:cubicBezTo>
                  <a:cubicBezTo>
                    <a:pt x="226" y="273"/>
                    <a:pt x="226" y="202"/>
                    <a:pt x="214" y="143"/>
                  </a:cubicBezTo>
                  <a:cubicBezTo>
                    <a:pt x="214" y="84"/>
                    <a:pt x="202" y="1"/>
                    <a:pt x="131"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0" name="Google Shape;2983;p72">
              <a:extLst>
                <a:ext uri="{FF2B5EF4-FFF2-40B4-BE49-F238E27FC236}">
                  <a16:creationId xmlns:a16="http://schemas.microsoft.com/office/drawing/2014/main" id="{DBDD32D4-5A0F-05CB-2AD9-BB051FE545B8}"/>
                </a:ext>
              </a:extLst>
            </p:cNvPr>
            <p:cNvSpPr/>
            <p:nvPr/>
          </p:nvSpPr>
          <p:spPr>
            <a:xfrm>
              <a:off x="4811375" y="3027725"/>
              <a:ext cx="98850" cy="426100"/>
            </a:xfrm>
            <a:custGeom>
              <a:avLst/>
              <a:gdLst/>
              <a:ahLst/>
              <a:cxnLst/>
              <a:rect l="l" t="t" r="r" b="b"/>
              <a:pathLst>
                <a:path w="3954" h="17044" extrusionOk="0">
                  <a:moveTo>
                    <a:pt x="394" y="1"/>
                  </a:moveTo>
                  <a:cubicBezTo>
                    <a:pt x="96" y="1"/>
                    <a:pt x="1" y="1645"/>
                    <a:pt x="75" y="1814"/>
                  </a:cubicBezTo>
                  <a:cubicBezTo>
                    <a:pt x="336" y="4648"/>
                    <a:pt x="680" y="7483"/>
                    <a:pt x="1024" y="10306"/>
                  </a:cubicBezTo>
                  <a:cubicBezTo>
                    <a:pt x="1154" y="11385"/>
                    <a:pt x="1225" y="12476"/>
                    <a:pt x="1379" y="13543"/>
                  </a:cubicBezTo>
                  <a:cubicBezTo>
                    <a:pt x="1486" y="14469"/>
                    <a:pt x="1783" y="15370"/>
                    <a:pt x="2435" y="16058"/>
                  </a:cubicBezTo>
                  <a:cubicBezTo>
                    <a:pt x="2583" y="16248"/>
                    <a:pt x="3412" y="17044"/>
                    <a:pt x="3723" y="17044"/>
                  </a:cubicBezTo>
                  <a:cubicBezTo>
                    <a:pt x="3760" y="17044"/>
                    <a:pt x="3790" y="17032"/>
                    <a:pt x="3811" y="17007"/>
                  </a:cubicBezTo>
                  <a:cubicBezTo>
                    <a:pt x="3953" y="16805"/>
                    <a:pt x="3372" y="16580"/>
                    <a:pt x="3253" y="16426"/>
                  </a:cubicBezTo>
                  <a:cubicBezTo>
                    <a:pt x="2933" y="16165"/>
                    <a:pt x="2660" y="15856"/>
                    <a:pt x="2423" y="15512"/>
                  </a:cubicBezTo>
                  <a:cubicBezTo>
                    <a:pt x="1450" y="14148"/>
                    <a:pt x="1617" y="11634"/>
                    <a:pt x="1344" y="9950"/>
                  </a:cubicBezTo>
                  <a:cubicBezTo>
                    <a:pt x="1083" y="6985"/>
                    <a:pt x="502" y="4031"/>
                    <a:pt x="336" y="1054"/>
                  </a:cubicBezTo>
                  <a:cubicBezTo>
                    <a:pt x="336" y="722"/>
                    <a:pt x="419" y="402"/>
                    <a:pt x="514" y="82"/>
                  </a:cubicBezTo>
                  <a:cubicBezTo>
                    <a:pt x="470" y="26"/>
                    <a:pt x="431" y="1"/>
                    <a:pt x="394"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1" name="Google Shape;2984;p72">
              <a:extLst>
                <a:ext uri="{FF2B5EF4-FFF2-40B4-BE49-F238E27FC236}">
                  <a16:creationId xmlns:a16="http://schemas.microsoft.com/office/drawing/2014/main" id="{431A8773-CBA9-B9FE-55D5-B581E6DF8636}"/>
                </a:ext>
              </a:extLst>
            </p:cNvPr>
            <p:cNvSpPr/>
            <p:nvPr/>
          </p:nvSpPr>
          <p:spPr>
            <a:xfrm>
              <a:off x="5058800" y="3171800"/>
              <a:ext cx="89225" cy="270650"/>
            </a:xfrm>
            <a:custGeom>
              <a:avLst/>
              <a:gdLst/>
              <a:ahLst/>
              <a:cxnLst/>
              <a:rect l="l" t="t" r="r" b="b"/>
              <a:pathLst>
                <a:path w="3569" h="10826" extrusionOk="0">
                  <a:moveTo>
                    <a:pt x="3473" y="0"/>
                  </a:moveTo>
                  <a:cubicBezTo>
                    <a:pt x="3438" y="0"/>
                    <a:pt x="3390" y="12"/>
                    <a:pt x="3378" y="47"/>
                  </a:cubicBezTo>
                  <a:cubicBezTo>
                    <a:pt x="2987" y="2016"/>
                    <a:pt x="2773" y="4033"/>
                    <a:pt x="2192" y="5954"/>
                  </a:cubicBezTo>
                  <a:cubicBezTo>
                    <a:pt x="2192" y="5942"/>
                    <a:pt x="2192" y="5942"/>
                    <a:pt x="2192" y="5930"/>
                  </a:cubicBezTo>
                  <a:cubicBezTo>
                    <a:pt x="2038" y="6405"/>
                    <a:pt x="1872" y="6879"/>
                    <a:pt x="1718" y="7342"/>
                  </a:cubicBezTo>
                  <a:cubicBezTo>
                    <a:pt x="1552" y="7804"/>
                    <a:pt x="1374" y="8243"/>
                    <a:pt x="1208" y="8706"/>
                  </a:cubicBezTo>
                  <a:cubicBezTo>
                    <a:pt x="982" y="9405"/>
                    <a:pt x="567" y="10046"/>
                    <a:pt x="93" y="10615"/>
                  </a:cubicBezTo>
                  <a:cubicBezTo>
                    <a:pt x="0" y="10699"/>
                    <a:pt x="67" y="10826"/>
                    <a:pt x="158" y="10826"/>
                  </a:cubicBezTo>
                  <a:cubicBezTo>
                    <a:pt x="183" y="10826"/>
                    <a:pt x="210" y="10816"/>
                    <a:pt x="235" y="10793"/>
                  </a:cubicBezTo>
                  <a:cubicBezTo>
                    <a:pt x="579" y="10425"/>
                    <a:pt x="864" y="10010"/>
                    <a:pt x="1113" y="9583"/>
                  </a:cubicBezTo>
                  <a:cubicBezTo>
                    <a:pt x="1350" y="9156"/>
                    <a:pt x="1504" y="8694"/>
                    <a:pt x="1694" y="8243"/>
                  </a:cubicBezTo>
                  <a:cubicBezTo>
                    <a:pt x="1789" y="8018"/>
                    <a:pt x="1872" y="7792"/>
                    <a:pt x="1955" y="7567"/>
                  </a:cubicBezTo>
                  <a:cubicBezTo>
                    <a:pt x="2157" y="6986"/>
                    <a:pt x="2370" y="6393"/>
                    <a:pt x="2548" y="5800"/>
                  </a:cubicBezTo>
                  <a:cubicBezTo>
                    <a:pt x="2845" y="4709"/>
                    <a:pt x="3034" y="3594"/>
                    <a:pt x="3212" y="2479"/>
                  </a:cubicBezTo>
                  <a:cubicBezTo>
                    <a:pt x="3307" y="1827"/>
                    <a:pt x="3390" y="1186"/>
                    <a:pt x="3485" y="534"/>
                  </a:cubicBezTo>
                  <a:cubicBezTo>
                    <a:pt x="3497" y="427"/>
                    <a:pt x="3509" y="320"/>
                    <a:pt x="3521" y="214"/>
                  </a:cubicBezTo>
                  <a:cubicBezTo>
                    <a:pt x="3532" y="142"/>
                    <a:pt x="3568" y="36"/>
                    <a:pt x="3473"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2" name="Google Shape;2985;p72">
              <a:extLst>
                <a:ext uri="{FF2B5EF4-FFF2-40B4-BE49-F238E27FC236}">
                  <a16:creationId xmlns:a16="http://schemas.microsoft.com/office/drawing/2014/main" id="{F8B66336-9311-D386-A866-B2A66816BB20}"/>
                </a:ext>
              </a:extLst>
            </p:cNvPr>
            <p:cNvSpPr/>
            <p:nvPr/>
          </p:nvSpPr>
          <p:spPr>
            <a:xfrm>
              <a:off x="4819750" y="2903975"/>
              <a:ext cx="335975" cy="572525"/>
            </a:xfrm>
            <a:custGeom>
              <a:avLst/>
              <a:gdLst/>
              <a:ahLst/>
              <a:cxnLst/>
              <a:rect l="l" t="t" r="r" b="b"/>
              <a:pathLst>
                <a:path w="13439" h="22901" extrusionOk="0">
                  <a:moveTo>
                    <a:pt x="1579" y="6008"/>
                  </a:moveTo>
                  <a:cubicBezTo>
                    <a:pt x="1593" y="6008"/>
                    <a:pt x="1609" y="6011"/>
                    <a:pt x="1625" y="6016"/>
                  </a:cubicBezTo>
                  <a:cubicBezTo>
                    <a:pt x="1673" y="6040"/>
                    <a:pt x="1685" y="6099"/>
                    <a:pt x="1661" y="6147"/>
                  </a:cubicBezTo>
                  <a:cubicBezTo>
                    <a:pt x="1637" y="6337"/>
                    <a:pt x="1649" y="6526"/>
                    <a:pt x="1649" y="6716"/>
                  </a:cubicBezTo>
                  <a:cubicBezTo>
                    <a:pt x="1625" y="6858"/>
                    <a:pt x="1744" y="7262"/>
                    <a:pt x="1554" y="7297"/>
                  </a:cubicBezTo>
                  <a:cubicBezTo>
                    <a:pt x="1365" y="7285"/>
                    <a:pt x="1483" y="6823"/>
                    <a:pt x="1459" y="6681"/>
                  </a:cubicBezTo>
                  <a:cubicBezTo>
                    <a:pt x="1482" y="6536"/>
                    <a:pt x="1379" y="6008"/>
                    <a:pt x="1579" y="6008"/>
                  </a:cubicBezTo>
                  <a:close/>
                  <a:moveTo>
                    <a:pt x="3837" y="5957"/>
                  </a:moveTo>
                  <a:cubicBezTo>
                    <a:pt x="4009" y="5957"/>
                    <a:pt x="3962" y="6552"/>
                    <a:pt x="4009" y="6704"/>
                  </a:cubicBezTo>
                  <a:cubicBezTo>
                    <a:pt x="3986" y="6870"/>
                    <a:pt x="4164" y="7357"/>
                    <a:pt x="3986" y="7416"/>
                  </a:cubicBezTo>
                  <a:cubicBezTo>
                    <a:pt x="3982" y="7416"/>
                    <a:pt x="3978" y="7417"/>
                    <a:pt x="3974" y="7417"/>
                  </a:cubicBezTo>
                  <a:cubicBezTo>
                    <a:pt x="3786" y="7417"/>
                    <a:pt x="3842" y="6855"/>
                    <a:pt x="3796" y="6704"/>
                  </a:cubicBezTo>
                  <a:cubicBezTo>
                    <a:pt x="3820" y="6538"/>
                    <a:pt x="3630" y="5993"/>
                    <a:pt x="3832" y="5957"/>
                  </a:cubicBezTo>
                  <a:cubicBezTo>
                    <a:pt x="3833" y="5957"/>
                    <a:pt x="3835" y="5957"/>
                    <a:pt x="3837" y="5957"/>
                  </a:cubicBezTo>
                  <a:close/>
                  <a:moveTo>
                    <a:pt x="9576" y="0"/>
                  </a:moveTo>
                  <a:cubicBezTo>
                    <a:pt x="9124" y="0"/>
                    <a:pt x="8666" y="134"/>
                    <a:pt x="8220" y="406"/>
                  </a:cubicBezTo>
                  <a:cubicBezTo>
                    <a:pt x="8078" y="869"/>
                    <a:pt x="7923" y="1308"/>
                    <a:pt x="7769" y="1747"/>
                  </a:cubicBezTo>
                  <a:cubicBezTo>
                    <a:pt x="7307" y="2850"/>
                    <a:pt x="6595" y="3929"/>
                    <a:pt x="5682" y="4747"/>
                  </a:cubicBezTo>
                  <a:cubicBezTo>
                    <a:pt x="5622" y="4937"/>
                    <a:pt x="5563" y="5127"/>
                    <a:pt x="5516" y="5317"/>
                  </a:cubicBezTo>
                  <a:cubicBezTo>
                    <a:pt x="5456" y="5518"/>
                    <a:pt x="5397" y="5720"/>
                    <a:pt x="5350" y="5933"/>
                  </a:cubicBezTo>
                  <a:cubicBezTo>
                    <a:pt x="5445" y="6325"/>
                    <a:pt x="5539" y="6728"/>
                    <a:pt x="5634" y="7131"/>
                  </a:cubicBezTo>
                  <a:cubicBezTo>
                    <a:pt x="5646" y="7179"/>
                    <a:pt x="5658" y="7238"/>
                    <a:pt x="5670" y="7297"/>
                  </a:cubicBezTo>
                  <a:cubicBezTo>
                    <a:pt x="6061" y="8958"/>
                    <a:pt x="6476" y="10618"/>
                    <a:pt x="6880" y="12279"/>
                  </a:cubicBezTo>
                  <a:cubicBezTo>
                    <a:pt x="7129" y="12765"/>
                    <a:pt x="7366" y="13251"/>
                    <a:pt x="7579" y="13761"/>
                  </a:cubicBezTo>
                  <a:cubicBezTo>
                    <a:pt x="7757" y="14176"/>
                    <a:pt x="7923" y="14615"/>
                    <a:pt x="8101" y="15042"/>
                  </a:cubicBezTo>
                  <a:cubicBezTo>
                    <a:pt x="8113" y="15090"/>
                    <a:pt x="8089" y="15149"/>
                    <a:pt x="8042" y="15173"/>
                  </a:cubicBezTo>
                  <a:cubicBezTo>
                    <a:pt x="8029" y="15176"/>
                    <a:pt x="8018" y="15177"/>
                    <a:pt x="8007" y="15177"/>
                  </a:cubicBezTo>
                  <a:cubicBezTo>
                    <a:pt x="7850" y="15177"/>
                    <a:pt x="7835" y="14880"/>
                    <a:pt x="7757" y="14769"/>
                  </a:cubicBezTo>
                  <a:cubicBezTo>
                    <a:pt x="7662" y="14568"/>
                    <a:pt x="7579" y="14366"/>
                    <a:pt x="7496" y="14164"/>
                  </a:cubicBezTo>
                  <a:cubicBezTo>
                    <a:pt x="7378" y="13856"/>
                    <a:pt x="7247" y="13560"/>
                    <a:pt x="7117" y="13263"/>
                  </a:cubicBezTo>
                  <a:lnTo>
                    <a:pt x="7117" y="13263"/>
                  </a:lnTo>
                  <a:cubicBezTo>
                    <a:pt x="7152" y="13417"/>
                    <a:pt x="7188" y="13571"/>
                    <a:pt x="7235" y="13726"/>
                  </a:cubicBezTo>
                  <a:cubicBezTo>
                    <a:pt x="7425" y="14615"/>
                    <a:pt x="7591" y="15505"/>
                    <a:pt x="7722" y="16394"/>
                  </a:cubicBezTo>
                  <a:cubicBezTo>
                    <a:pt x="7698" y="16584"/>
                    <a:pt x="7935" y="17023"/>
                    <a:pt x="7686" y="17082"/>
                  </a:cubicBezTo>
                  <a:cubicBezTo>
                    <a:pt x="7680" y="17083"/>
                    <a:pt x="7674" y="17083"/>
                    <a:pt x="7668" y="17083"/>
                  </a:cubicBezTo>
                  <a:cubicBezTo>
                    <a:pt x="7438" y="17083"/>
                    <a:pt x="7459" y="16425"/>
                    <a:pt x="7378" y="16240"/>
                  </a:cubicBezTo>
                  <a:cubicBezTo>
                    <a:pt x="7235" y="15445"/>
                    <a:pt x="7069" y="14663"/>
                    <a:pt x="6880" y="13880"/>
                  </a:cubicBezTo>
                  <a:cubicBezTo>
                    <a:pt x="6275" y="11460"/>
                    <a:pt x="5658" y="9041"/>
                    <a:pt x="5184" y="6597"/>
                  </a:cubicBezTo>
                  <a:cubicBezTo>
                    <a:pt x="5101" y="6171"/>
                    <a:pt x="5018" y="5744"/>
                    <a:pt x="4946" y="5317"/>
                  </a:cubicBezTo>
                  <a:cubicBezTo>
                    <a:pt x="4840" y="5376"/>
                    <a:pt x="4745" y="5447"/>
                    <a:pt x="4638" y="5506"/>
                  </a:cubicBezTo>
                  <a:cubicBezTo>
                    <a:pt x="4697" y="5506"/>
                    <a:pt x="4745" y="5542"/>
                    <a:pt x="4745" y="5601"/>
                  </a:cubicBezTo>
                  <a:cubicBezTo>
                    <a:pt x="4697" y="5827"/>
                    <a:pt x="4994" y="6965"/>
                    <a:pt x="4757" y="6965"/>
                  </a:cubicBezTo>
                  <a:cubicBezTo>
                    <a:pt x="4755" y="6965"/>
                    <a:pt x="4753" y="6965"/>
                    <a:pt x="4752" y="6965"/>
                  </a:cubicBezTo>
                  <a:cubicBezTo>
                    <a:pt x="4591" y="6965"/>
                    <a:pt x="4637" y="6359"/>
                    <a:pt x="4579" y="6218"/>
                  </a:cubicBezTo>
                  <a:cubicBezTo>
                    <a:pt x="4591" y="6064"/>
                    <a:pt x="4460" y="5672"/>
                    <a:pt x="4567" y="5542"/>
                  </a:cubicBezTo>
                  <a:lnTo>
                    <a:pt x="4567" y="5542"/>
                  </a:lnTo>
                  <a:cubicBezTo>
                    <a:pt x="3962" y="5874"/>
                    <a:pt x="3286" y="6087"/>
                    <a:pt x="2562" y="6135"/>
                  </a:cubicBezTo>
                  <a:cubicBezTo>
                    <a:pt x="2586" y="6346"/>
                    <a:pt x="2841" y="7381"/>
                    <a:pt x="2618" y="7381"/>
                  </a:cubicBezTo>
                  <a:cubicBezTo>
                    <a:pt x="2615" y="7381"/>
                    <a:pt x="2613" y="7381"/>
                    <a:pt x="2610" y="7380"/>
                  </a:cubicBezTo>
                  <a:cubicBezTo>
                    <a:pt x="2432" y="7380"/>
                    <a:pt x="2491" y="6882"/>
                    <a:pt x="2444" y="6740"/>
                  </a:cubicBezTo>
                  <a:cubicBezTo>
                    <a:pt x="2456" y="6621"/>
                    <a:pt x="2337" y="6289"/>
                    <a:pt x="2361" y="6123"/>
                  </a:cubicBezTo>
                  <a:cubicBezTo>
                    <a:pt x="1637" y="6076"/>
                    <a:pt x="961" y="5827"/>
                    <a:pt x="499" y="5388"/>
                  </a:cubicBezTo>
                  <a:lnTo>
                    <a:pt x="499" y="5388"/>
                  </a:lnTo>
                  <a:cubicBezTo>
                    <a:pt x="511" y="5447"/>
                    <a:pt x="511" y="5506"/>
                    <a:pt x="511" y="5577"/>
                  </a:cubicBezTo>
                  <a:cubicBezTo>
                    <a:pt x="522" y="5791"/>
                    <a:pt x="534" y="6004"/>
                    <a:pt x="546" y="6218"/>
                  </a:cubicBezTo>
                  <a:cubicBezTo>
                    <a:pt x="558" y="6420"/>
                    <a:pt x="570" y="6633"/>
                    <a:pt x="570" y="6847"/>
                  </a:cubicBezTo>
                  <a:cubicBezTo>
                    <a:pt x="570" y="6906"/>
                    <a:pt x="522" y="6953"/>
                    <a:pt x="451" y="6965"/>
                  </a:cubicBezTo>
                  <a:cubicBezTo>
                    <a:pt x="285" y="6953"/>
                    <a:pt x="356" y="6740"/>
                    <a:pt x="345" y="6621"/>
                  </a:cubicBezTo>
                  <a:cubicBezTo>
                    <a:pt x="345" y="6408"/>
                    <a:pt x="345" y="6194"/>
                    <a:pt x="345" y="5981"/>
                  </a:cubicBezTo>
                  <a:cubicBezTo>
                    <a:pt x="345" y="5767"/>
                    <a:pt x="345" y="5554"/>
                    <a:pt x="333" y="5352"/>
                  </a:cubicBezTo>
                  <a:cubicBezTo>
                    <a:pt x="321" y="5305"/>
                    <a:pt x="333" y="5269"/>
                    <a:pt x="368" y="5245"/>
                  </a:cubicBezTo>
                  <a:cubicBezTo>
                    <a:pt x="250" y="5127"/>
                    <a:pt x="155" y="4984"/>
                    <a:pt x="84" y="4818"/>
                  </a:cubicBezTo>
                  <a:cubicBezTo>
                    <a:pt x="72" y="4866"/>
                    <a:pt x="60" y="4913"/>
                    <a:pt x="48" y="4949"/>
                  </a:cubicBezTo>
                  <a:cubicBezTo>
                    <a:pt x="84" y="4949"/>
                    <a:pt x="131" y="4973"/>
                    <a:pt x="179" y="5032"/>
                  </a:cubicBezTo>
                  <a:cubicBezTo>
                    <a:pt x="84" y="5352"/>
                    <a:pt x="1" y="5672"/>
                    <a:pt x="1" y="6004"/>
                  </a:cubicBezTo>
                  <a:cubicBezTo>
                    <a:pt x="167" y="8981"/>
                    <a:pt x="748" y="11935"/>
                    <a:pt x="1009" y="14900"/>
                  </a:cubicBezTo>
                  <a:cubicBezTo>
                    <a:pt x="1282" y="16584"/>
                    <a:pt x="1115" y="19098"/>
                    <a:pt x="2088" y="20462"/>
                  </a:cubicBezTo>
                  <a:cubicBezTo>
                    <a:pt x="2325" y="20806"/>
                    <a:pt x="2598" y="21115"/>
                    <a:pt x="2918" y="21387"/>
                  </a:cubicBezTo>
                  <a:cubicBezTo>
                    <a:pt x="3037" y="21530"/>
                    <a:pt x="3618" y="21755"/>
                    <a:pt x="3476" y="21957"/>
                  </a:cubicBezTo>
                  <a:cubicBezTo>
                    <a:pt x="3464" y="21969"/>
                    <a:pt x="3452" y="21980"/>
                    <a:pt x="3428" y="21992"/>
                  </a:cubicBezTo>
                  <a:cubicBezTo>
                    <a:pt x="4209" y="22553"/>
                    <a:pt x="5133" y="22900"/>
                    <a:pt x="6096" y="22900"/>
                  </a:cubicBezTo>
                  <a:cubicBezTo>
                    <a:pt x="6171" y="22900"/>
                    <a:pt x="6247" y="22898"/>
                    <a:pt x="6322" y="22894"/>
                  </a:cubicBezTo>
                  <a:cubicBezTo>
                    <a:pt x="6361" y="22896"/>
                    <a:pt x="6399" y="22897"/>
                    <a:pt x="6437" y="22897"/>
                  </a:cubicBezTo>
                  <a:cubicBezTo>
                    <a:pt x="6620" y="22897"/>
                    <a:pt x="6794" y="22874"/>
                    <a:pt x="6951" y="22834"/>
                  </a:cubicBezTo>
                  <a:lnTo>
                    <a:pt x="6986" y="22834"/>
                  </a:lnTo>
                  <a:cubicBezTo>
                    <a:pt x="8172" y="22728"/>
                    <a:pt x="9062" y="22253"/>
                    <a:pt x="9738" y="21530"/>
                  </a:cubicBezTo>
                  <a:lnTo>
                    <a:pt x="9738" y="21530"/>
                  </a:lnTo>
                  <a:cubicBezTo>
                    <a:pt x="9731" y="21532"/>
                    <a:pt x="9724" y="21532"/>
                    <a:pt x="9717" y="21532"/>
                  </a:cubicBezTo>
                  <a:cubicBezTo>
                    <a:pt x="9632" y="21532"/>
                    <a:pt x="9567" y="21405"/>
                    <a:pt x="9655" y="21328"/>
                  </a:cubicBezTo>
                  <a:cubicBezTo>
                    <a:pt x="10129" y="20759"/>
                    <a:pt x="10544" y="20118"/>
                    <a:pt x="10770" y="19419"/>
                  </a:cubicBezTo>
                  <a:cubicBezTo>
                    <a:pt x="10936" y="18956"/>
                    <a:pt x="11114" y="18517"/>
                    <a:pt x="11280" y="18055"/>
                  </a:cubicBezTo>
                  <a:cubicBezTo>
                    <a:pt x="11434" y="17592"/>
                    <a:pt x="11600" y="17118"/>
                    <a:pt x="11754" y="16643"/>
                  </a:cubicBezTo>
                  <a:cubicBezTo>
                    <a:pt x="12347" y="14734"/>
                    <a:pt x="12549" y="12717"/>
                    <a:pt x="12940" y="10760"/>
                  </a:cubicBezTo>
                  <a:cubicBezTo>
                    <a:pt x="12952" y="10737"/>
                    <a:pt x="12976" y="10725"/>
                    <a:pt x="12988" y="10713"/>
                  </a:cubicBezTo>
                  <a:cubicBezTo>
                    <a:pt x="13000" y="10654"/>
                    <a:pt x="13011" y="10583"/>
                    <a:pt x="13023" y="10523"/>
                  </a:cubicBezTo>
                  <a:cubicBezTo>
                    <a:pt x="13284" y="7997"/>
                    <a:pt x="13438" y="4012"/>
                    <a:pt x="12193" y="1782"/>
                  </a:cubicBezTo>
                  <a:cubicBezTo>
                    <a:pt x="11474" y="611"/>
                    <a:pt x="10540" y="0"/>
                    <a:pt x="9576" y="0"/>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3" name="Google Shape;2986;p72">
              <a:extLst>
                <a:ext uri="{FF2B5EF4-FFF2-40B4-BE49-F238E27FC236}">
                  <a16:creationId xmlns:a16="http://schemas.microsoft.com/office/drawing/2014/main" id="{10372AE6-F0A5-41A7-5BDB-D2570230229D}"/>
                </a:ext>
              </a:extLst>
            </p:cNvPr>
            <p:cNvSpPr/>
            <p:nvPr/>
          </p:nvSpPr>
          <p:spPr>
            <a:xfrm>
              <a:off x="4961775" y="2914125"/>
              <a:ext cx="63475" cy="108550"/>
            </a:xfrm>
            <a:custGeom>
              <a:avLst/>
              <a:gdLst/>
              <a:ahLst/>
              <a:cxnLst/>
              <a:rect l="l" t="t" r="r" b="b"/>
              <a:pathLst>
                <a:path w="2539" h="4342" extrusionOk="0">
                  <a:moveTo>
                    <a:pt x="2539" y="0"/>
                  </a:moveTo>
                  <a:cubicBezTo>
                    <a:pt x="2159" y="238"/>
                    <a:pt x="1780" y="570"/>
                    <a:pt x="1436" y="1008"/>
                  </a:cubicBezTo>
                  <a:cubicBezTo>
                    <a:pt x="724" y="1993"/>
                    <a:pt x="345" y="3179"/>
                    <a:pt x="1" y="4341"/>
                  </a:cubicBezTo>
                  <a:cubicBezTo>
                    <a:pt x="914" y="3523"/>
                    <a:pt x="1626" y="2444"/>
                    <a:pt x="2088" y="1341"/>
                  </a:cubicBezTo>
                  <a:cubicBezTo>
                    <a:pt x="2242" y="902"/>
                    <a:pt x="2397" y="463"/>
                    <a:pt x="2539"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4" name="Google Shape;2987;p72">
              <a:extLst>
                <a:ext uri="{FF2B5EF4-FFF2-40B4-BE49-F238E27FC236}">
                  <a16:creationId xmlns:a16="http://schemas.microsoft.com/office/drawing/2014/main" id="{CA04E582-21BA-8354-205F-EEFA2BED3F58}"/>
                </a:ext>
              </a:extLst>
            </p:cNvPr>
            <p:cNvSpPr/>
            <p:nvPr/>
          </p:nvSpPr>
          <p:spPr>
            <a:xfrm>
              <a:off x="4812625" y="2797700"/>
              <a:ext cx="223900" cy="259650"/>
            </a:xfrm>
            <a:custGeom>
              <a:avLst/>
              <a:gdLst/>
              <a:ahLst/>
              <a:cxnLst/>
              <a:rect l="l" t="t" r="r" b="b"/>
              <a:pathLst>
                <a:path w="8956" h="10386" extrusionOk="0">
                  <a:moveTo>
                    <a:pt x="7128" y="1"/>
                  </a:moveTo>
                  <a:cubicBezTo>
                    <a:pt x="6753" y="1"/>
                    <a:pt x="6352" y="563"/>
                    <a:pt x="6180" y="862"/>
                  </a:cubicBezTo>
                  <a:cubicBezTo>
                    <a:pt x="5433" y="2072"/>
                    <a:pt x="5184" y="3519"/>
                    <a:pt x="4401" y="4717"/>
                  </a:cubicBezTo>
                  <a:cubicBezTo>
                    <a:pt x="4650" y="3863"/>
                    <a:pt x="4935" y="2997"/>
                    <a:pt x="5030" y="2107"/>
                  </a:cubicBezTo>
                  <a:cubicBezTo>
                    <a:pt x="5006" y="1704"/>
                    <a:pt x="4947" y="1242"/>
                    <a:pt x="4733" y="1052"/>
                  </a:cubicBezTo>
                  <a:cubicBezTo>
                    <a:pt x="4721" y="1028"/>
                    <a:pt x="4698" y="1016"/>
                    <a:pt x="4674" y="1004"/>
                  </a:cubicBezTo>
                  <a:cubicBezTo>
                    <a:pt x="4354" y="1004"/>
                    <a:pt x="3962" y="1467"/>
                    <a:pt x="3832" y="1811"/>
                  </a:cubicBezTo>
                  <a:cubicBezTo>
                    <a:pt x="3357" y="2819"/>
                    <a:pt x="3097" y="3898"/>
                    <a:pt x="2598" y="4883"/>
                  </a:cubicBezTo>
                  <a:cubicBezTo>
                    <a:pt x="2658" y="4254"/>
                    <a:pt x="2966" y="3092"/>
                    <a:pt x="2551" y="2582"/>
                  </a:cubicBezTo>
                  <a:cubicBezTo>
                    <a:pt x="2499" y="2544"/>
                    <a:pt x="2447" y="2527"/>
                    <a:pt x="2396" y="2527"/>
                  </a:cubicBezTo>
                  <a:cubicBezTo>
                    <a:pt x="2224" y="2527"/>
                    <a:pt x="2064" y="2711"/>
                    <a:pt x="1982" y="2866"/>
                  </a:cubicBezTo>
                  <a:cubicBezTo>
                    <a:pt x="1555" y="3768"/>
                    <a:pt x="1507" y="4812"/>
                    <a:pt x="1057" y="5701"/>
                  </a:cubicBezTo>
                  <a:cubicBezTo>
                    <a:pt x="736" y="6401"/>
                    <a:pt x="226" y="7041"/>
                    <a:pt x="167" y="7836"/>
                  </a:cubicBezTo>
                  <a:cubicBezTo>
                    <a:pt x="1" y="9496"/>
                    <a:pt x="1329" y="10338"/>
                    <a:pt x="2847" y="10386"/>
                  </a:cubicBezTo>
                  <a:cubicBezTo>
                    <a:pt x="5279" y="10244"/>
                    <a:pt x="7165" y="8132"/>
                    <a:pt x="8054" y="5998"/>
                  </a:cubicBezTo>
                  <a:cubicBezTo>
                    <a:pt x="8529" y="4693"/>
                    <a:pt x="8956" y="3317"/>
                    <a:pt x="8908" y="1918"/>
                  </a:cubicBezTo>
                  <a:cubicBezTo>
                    <a:pt x="8897" y="1632"/>
                    <a:pt x="8754" y="1234"/>
                    <a:pt x="8431" y="1234"/>
                  </a:cubicBezTo>
                  <a:cubicBezTo>
                    <a:pt x="8405" y="1234"/>
                    <a:pt x="8378" y="1236"/>
                    <a:pt x="8351" y="1242"/>
                  </a:cubicBezTo>
                  <a:cubicBezTo>
                    <a:pt x="7770" y="1443"/>
                    <a:pt x="7520" y="2107"/>
                    <a:pt x="7260" y="2605"/>
                  </a:cubicBezTo>
                  <a:cubicBezTo>
                    <a:pt x="7437" y="1823"/>
                    <a:pt x="7722" y="969"/>
                    <a:pt x="7461" y="186"/>
                  </a:cubicBezTo>
                  <a:cubicBezTo>
                    <a:pt x="7358" y="54"/>
                    <a:pt x="7244" y="1"/>
                    <a:pt x="7128"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5" name="Google Shape;2988;p72">
              <a:extLst>
                <a:ext uri="{FF2B5EF4-FFF2-40B4-BE49-F238E27FC236}">
                  <a16:creationId xmlns:a16="http://schemas.microsoft.com/office/drawing/2014/main" id="{D699C707-3BA9-502C-7703-F896DCD8A5E6}"/>
                </a:ext>
              </a:extLst>
            </p:cNvPr>
            <p:cNvSpPr/>
            <p:nvPr/>
          </p:nvSpPr>
          <p:spPr>
            <a:xfrm>
              <a:off x="4963150" y="2795975"/>
              <a:ext cx="48775" cy="136100"/>
            </a:xfrm>
            <a:custGeom>
              <a:avLst/>
              <a:gdLst/>
              <a:ahLst/>
              <a:cxnLst/>
              <a:rect l="l" t="t" r="r" b="b"/>
              <a:pathLst>
                <a:path w="1951" h="5444" extrusionOk="0">
                  <a:moveTo>
                    <a:pt x="1203" y="0"/>
                  </a:moveTo>
                  <a:cubicBezTo>
                    <a:pt x="1097" y="0"/>
                    <a:pt x="1014" y="111"/>
                    <a:pt x="1167" y="184"/>
                  </a:cubicBezTo>
                  <a:cubicBezTo>
                    <a:pt x="1582" y="1429"/>
                    <a:pt x="1120" y="2959"/>
                    <a:pt x="622" y="4133"/>
                  </a:cubicBezTo>
                  <a:cubicBezTo>
                    <a:pt x="456" y="4501"/>
                    <a:pt x="278" y="4857"/>
                    <a:pt x="64" y="5201"/>
                  </a:cubicBezTo>
                  <a:cubicBezTo>
                    <a:pt x="0" y="5308"/>
                    <a:pt x="90" y="5443"/>
                    <a:pt x="212" y="5443"/>
                  </a:cubicBezTo>
                  <a:cubicBezTo>
                    <a:pt x="226" y="5443"/>
                    <a:pt x="240" y="5442"/>
                    <a:pt x="254" y="5438"/>
                  </a:cubicBezTo>
                  <a:cubicBezTo>
                    <a:pt x="1239" y="4323"/>
                    <a:pt x="1950" y="1500"/>
                    <a:pt x="1345" y="89"/>
                  </a:cubicBezTo>
                  <a:cubicBezTo>
                    <a:pt x="1307" y="25"/>
                    <a:pt x="1253" y="0"/>
                    <a:pt x="120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6" name="Google Shape;2989;p72">
              <a:extLst>
                <a:ext uri="{FF2B5EF4-FFF2-40B4-BE49-F238E27FC236}">
                  <a16:creationId xmlns:a16="http://schemas.microsoft.com/office/drawing/2014/main" id="{39C7FA76-B177-7252-3659-45D61AE13042}"/>
                </a:ext>
              </a:extLst>
            </p:cNvPr>
            <p:cNvSpPr/>
            <p:nvPr/>
          </p:nvSpPr>
          <p:spPr>
            <a:xfrm>
              <a:off x="4907525" y="2822300"/>
              <a:ext cx="31150" cy="118600"/>
            </a:xfrm>
            <a:custGeom>
              <a:avLst/>
              <a:gdLst/>
              <a:ahLst/>
              <a:cxnLst/>
              <a:rect l="l" t="t" r="r" b="b"/>
              <a:pathLst>
                <a:path w="1246" h="4744" extrusionOk="0">
                  <a:moveTo>
                    <a:pt x="798" y="0"/>
                  </a:moveTo>
                  <a:cubicBezTo>
                    <a:pt x="757" y="0"/>
                    <a:pt x="723" y="20"/>
                    <a:pt x="712" y="68"/>
                  </a:cubicBezTo>
                  <a:cubicBezTo>
                    <a:pt x="712" y="103"/>
                    <a:pt x="736" y="139"/>
                    <a:pt x="759" y="151"/>
                  </a:cubicBezTo>
                  <a:cubicBezTo>
                    <a:pt x="795" y="186"/>
                    <a:pt x="807" y="222"/>
                    <a:pt x="831" y="258"/>
                  </a:cubicBezTo>
                  <a:cubicBezTo>
                    <a:pt x="985" y="673"/>
                    <a:pt x="949" y="1147"/>
                    <a:pt x="937" y="1598"/>
                  </a:cubicBezTo>
                  <a:cubicBezTo>
                    <a:pt x="937" y="1586"/>
                    <a:pt x="937" y="1586"/>
                    <a:pt x="937" y="1574"/>
                  </a:cubicBezTo>
                  <a:cubicBezTo>
                    <a:pt x="914" y="1977"/>
                    <a:pt x="819" y="2369"/>
                    <a:pt x="700" y="2748"/>
                  </a:cubicBezTo>
                  <a:cubicBezTo>
                    <a:pt x="617" y="3057"/>
                    <a:pt x="522" y="3353"/>
                    <a:pt x="415" y="3638"/>
                  </a:cubicBezTo>
                  <a:cubicBezTo>
                    <a:pt x="297" y="3911"/>
                    <a:pt x="178" y="4183"/>
                    <a:pt x="60" y="4444"/>
                  </a:cubicBezTo>
                  <a:cubicBezTo>
                    <a:pt x="24" y="4492"/>
                    <a:pt x="0" y="4551"/>
                    <a:pt x="12" y="4622"/>
                  </a:cubicBezTo>
                  <a:cubicBezTo>
                    <a:pt x="32" y="4701"/>
                    <a:pt x="103" y="4743"/>
                    <a:pt x="174" y="4743"/>
                  </a:cubicBezTo>
                  <a:cubicBezTo>
                    <a:pt x="231" y="4743"/>
                    <a:pt x="289" y="4716"/>
                    <a:pt x="321" y="4658"/>
                  </a:cubicBezTo>
                  <a:cubicBezTo>
                    <a:pt x="475" y="4373"/>
                    <a:pt x="641" y="4088"/>
                    <a:pt x="759" y="3792"/>
                  </a:cubicBezTo>
                  <a:cubicBezTo>
                    <a:pt x="866" y="3507"/>
                    <a:pt x="949" y="3223"/>
                    <a:pt x="1020" y="2938"/>
                  </a:cubicBezTo>
                  <a:cubicBezTo>
                    <a:pt x="1139" y="2523"/>
                    <a:pt x="1234" y="2084"/>
                    <a:pt x="1246" y="1645"/>
                  </a:cubicBezTo>
                  <a:cubicBezTo>
                    <a:pt x="1246" y="1230"/>
                    <a:pt x="1246" y="364"/>
                    <a:pt x="937" y="68"/>
                  </a:cubicBezTo>
                  <a:cubicBezTo>
                    <a:pt x="905" y="29"/>
                    <a:pt x="847" y="0"/>
                    <a:pt x="798"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7" name="Google Shape;2990;p72">
              <a:extLst>
                <a:ext uri="{FF2B5EF4-FFF2-40B4-BE49-F238E27FC236}">
                  <a16:creationId xmlns:a16="http://schemas.microsoft.com/office/drawing/2014/main" id="{13FECEE9-5F0E-E36A-3056-5403F0931C82}"/>
                </a:ext>
              </a:extLst>
            </p:cNvPr>
            <p:cNvSpPr/>
            <p:nvPr/>
          </p:nvSpPr>
          <p:spPr>
            <a:xfrm>
              <a:off x="4877825" y="2822900"/>
              <a:ext cx="53925" cy="101150"/>
            </a:xfrm>
            <a:custGeom>
              <a:avLst/>
              <a:gdLst/>
              <a:ahLst/>
              <a:cxnLst/>
              <a:rect l="l" t="t" r="r" b="b"/>
              <a:pathLst>
                <a:path w="2157" h="4046" extrusionOk="0">
                  <a:moveTo>
                    <a:pt x="1941" y="0"/>
                  </a:moveTo>
                  <a:cubicBezTo>
                    <a:pt x="1806" y="0"/>
                    <a:pt x="1593" y="119"/>
                    <a:pt x="1366" y="542"/>
                  </a:cubicBezTo>
                  <a:cubicBezTo>
                    <a:pt x="927" y="1348"/>
                    <a:pt x="678" y="2250"/>
                    <a:pt x="346" y="3104"/>
                  </a:cubicBezTo>
                  <a:cubicBezTo>
                    <a:pt x="263" y="3353"/>
                    <a:pt x="168" y="3602"/>
                    <a:pt x="50" y="3851"/>
                  </a:cubicBezTo>
                  <a:cubicBezTo>
                    <a:pt x="1" y="3956"/>
                    <a:pt x="102" y="4045"/>
                    <a:pt x="194" y="4045"/>
                  </a:cubicBezTo>
                  <a:cubicBezTo>
                    <a:pt x="236" y="4045"/>
                    <a:pt x="276" y="4026"/>
                    <a:pt x="299" y="3981"/>
                  </a:cubicBezTo>
                  <a:cubicBezTo>
                    <a:pt x="821" y="3033"/>
                    <a:pt x="1176" y="803"/>
                    <a:pt x="1959" y="198"/>
                  </a:cubicBezTo>
                  <a:cubicBezTo>
                    <a:pt x="2157" y="185"/>
                    <a:pt x="2109" y="0"/>
                    <a:pt x="194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8" name="Google Shape;2991;p72">
              <a:extLst>
                <a:ext uri="{FF2B5EF4-FFF2-40B4-BE49-F238E27FC236}">
                  <a16:creationId xmlns:a16="http://schemas.microsoft.com/office/drawing/2014/main" id="{88371E7B-D28F-03BD-C8CE-D2456DF63CDA}"/>
                </a:ext>
              </a:extLst>
            </p:cNvPr>
            <p:cNvSpPr/>
            <p:nvPr/>
          </p:nvSpPr>
          <p:spPr>
            <a:xfrm>
              <a:off x="4814425" y="2857675"/>
              <a:ext cx="73850" cy="146650"/>
            </a:xfrm>
            <a:custGeom>
              <a:avLst/>
              <a:gdLst/>
              <a:ahLst/>
              <a:cxnLst/>
              <a:rect l="l" t="t" r="r" b="b"/>
              <a:pathLst>
                <a:path w="2954" h="5866" extrusionOk="0">
                  <a:moveTo>
                    <a:pt x="2376" y="1"/>
                  </a:moveTo>
                  <a:cubicBezTo>
                    <a:pt x="2279" y="1"/>
                    <a:pt x="2180" y="41"/>
                    <a:pt x="2099" y="100"/>
                  </a:cubicBezTo>
                  <a:cubicBezTo>
                    <a:pt x="1755" y="349"/>
                    <a:pt x="1672" y="954"/>
                    <a:pt x="1554" y="1333"/>
                  </a:cubicBezTo>
                  <a:cubicBezTo>
                    <a:pt x="1483" y="1594"/>
                    <a:pt x="1412" y="1855"/>
                    <a:pt x="1328" y="2116"/>
                  </a:cubicBezTo>
                  <a:cubicBezTo>
                    <a:pt x="1222" y="2413"/>
                    <a:pt x="1091" y="2709"/>
                    <a:pt x="961" y="2994"/>
                  </a:cubicBezTo>
                  <a:cubicBezTo>
                    <a:pt x="807" y="3290"/>
                    <a:pt x="652" y="3587"/>
                    <a:pt x="463" y="3860"/>
                  </a:cubicBezTo>
                  <a:cubicBezTo>
                    <a:pt x="225" y="4192"/>
                    <a:pt x="71" y="4595"/>
                    <a:pt x="36" y="5022"/>
                  </a:cubicBezTo>
                  <a:cubicBezTo>
                    <a:pt x="0" y="5271"/>
                    <a:pt x="24" y="5520"/>
                    <a:pt x="59" y="5757"/>
                  </a:cubicBezTo>
                  <a:cubicBezTo>
                    <a:pt x="70" y="5821"/>
                    <a:pt x="119" y="5866"/>
                    <a:pt x="172" y="5866"/>
                  </a:cubicBezTo>
                  <a:cubicBezTo>
                    <a:pt x="178" y="5866"/>
                    <a:pt x="184" y="5865"/>
                    <a:pt x="190" y="5864"/>
                  </a:cubicBezTo>
                  <a:cubicBezTo>
                    <a:pt x="308" y="5840"/>
                    <a:pt x="308" y="5745"/>
                    <a:pt x="297" y="5650"/>
                  </a:cubicBezTo>
                  <a:cubicBezTo>
                    <a:pt x="285" y="5520"/>
                    <a:pt x="285" y="5389"/>
                    <a:pt x="297" y="5259"/>
                  </a:cubicBezTo>
                  <a:cubicBezTo>
                    <a:pt x="332" y="4820"/>
                    <a:pt x="498" y="4405"/>
                    <a:pt x="747" y="4037"/>
                  </a:cubicBezTo>
                  <a:cubicBezTo>
                    <a:pt x="1103" y="3527"/>
                    <a:pt x="1352" y="2934"/>
                    <a:pt x="1542" y="2353"/>
                  </a:cubicBezTo>
                  <a:cubicBezTo>
                    <a:pt x="1625" y="2092"/>
                    <a:pt x="1708" y="1843"/>
                    <a:pt x="1779" y="1582"/>
                  </a:cubicBezTo>
                  <a:cubicBezTo>
                    <a:pt x="1886" y="1238"/>
                    <a:pt x="1969" y="871"/>
                    <a:pt x="2123" y="539"/>
                  </a:cubicBezTo>
                  <a:cubicBezTo>
                    <a:pt x="2171" y="444"/>
                    <a:pt x="2242" y="337"/>
                    <a:pt x="2360" y="301"/>
                  </a:cubicBezTo>
                  <a:cubicBezTo>
                    <a:pt x="2467" y="301"/>
                    <a:pt x="2526" y="633"/>
                    <a:pt x="2538" y="716"/>
                  </a:cubicBezTo>
                  <a:cubicBezTo>
                    <a:pt x="2586" y="1037"/>
                    <a:pt x="2574" y="1369"/>
                    <a:pt x="2562" y="1689"/>
                  </a:cubicBezTo>
                  <a:cubicBezTo>
                    <a:pt x="2562" y="2021"/>
                    <a:pt x="2550" y="2353"/>
                    <a:pt x="2503" y="2685"/>
                  </a:cubicBezTo>
                  <a:cubicBezTo>
                    <a:pt x="2491" y="2709"/>
                    <a:pt x="2491" y="2745"/>
                    <a:pt x="2491" y="2768"/>
                  </a:cubicBezTo>
                  <a:cubicBezTo>
                    <a:pt x="2503" y="2804"/>
                    <a:pt x="2526" y="2840"/>
                    <a:pt x="2562" y="2851"/>
                  </a:cubicBezTo>
                  <a:cubicBezTo>
                    <a:pt x="2633" y="2851"/>
                    <a:pt x="2669" y="2792"/>
                    <a:pt x="2681" y="2745"/>
                  </a:cubicBezTo>
                  <a:cubicBezTo>
                    <a:pt x="2799" y="2389"/>
                    <a:pt x="2823" y="2009"/>
                    <a:pt x="2847" y="1630"/>
                  </a:cubicBezTo>
                  <a:cubicBezTo>
                    <a:pt x="2870" y="1203"/>
                    <a:pt x="2953" y="325"/>
                    <a:pt x="2550" y="52"/>
                  </a:cubicBezTo>
                  <a:cubicBezTo>
                    <a:pt x="2496" y="16"/>
                    <a:pt x="2436" y="1"/>
                    <a:pt x="237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9" name="Google Shape;2992;p72">
              <a:extLst>
                <a:ext uri="{FF2B5EF4-FFF2-40B4-BE49-F238E27FC236}">
                  <a16:creationId xmlns:a16="http://schemas.microsoft.com/office/drawing/2014/main" id="{82578171-2692-1CFC-1C3B-4DF57C2B7C8B}"/>
                </a:ext>
              </a:extLst>
            </p:cNvPr>
            <p:cNvSpPr/>
            <p:nvPr/>
          </p:nvSpPr>
          <p:spPr>
            <a:xfrm>
              <a:off x="4927800" y="2794325"/>
              <a:ext cx="69775" cy="111625"/>
            </a:xfrm>
            <a:custGeom>
              <a:avLst/>
              <a:gdLst/>
              <a:ahLst/>
              <a:cxnLst/>
              <a:rect l="l" t="t" r="r" b="b"/>
              <a:pathLst>
                <a:path w="2791" h="4465" extrusionOk="0">
                  <a:moveTo>
                    <a:pt x="2427" y="1"/>
                  </a:moveTo>
                  <a:cubicBezTo>
                    <a:pt x="2095" y="24"/>
                    <a:pt x="1834" y="274"/>
                    <a:pt x="1668" y="534"/>
                  </a:cubicBezTo>
                  <a:cubicBezTo>
                    <a:pt x="1217" y="1151"/>
                    <a:pt x="968" y="1887"/>
                    <a:pt x="660" y="2586"/>
                  </a:cubicBezTo>
                  <a:cubicBezTo>
                    <a:pt x="470" y="3061"/>
                    <a:pt x="280" y="3523"/>
                    <a:pt x="126" y="4010"/>
                  </a:cubicBezTo>
                  <a:cubicBezTo>
                    <a:pt x="91" y="4116"/>
                    <a:pt x="79" y="4235"/>
                    <a:pt x="31" y="4330"/>
                  </a:cubicBezTo>
                  <a:cubicBezTo>
                    <a:pt x="0" y="4392"/>
                    <a:pt x="52" y="4464"/>
                    <a:pt x="113" y="4464"/>
                  </a:cubicBezTo>
                  <a:cubicBezTo>
                    <a:pt x="121" y="4464"/>
                    <a:pt x="130" y="4463"/>
                    <a:pt x="138" y="4460"/>
                  </a:cubicBezTo>
                  <a:cubicBezTo>
                    <a:pt x="174" y="4448"/>
                    <a:pt x="186" y="4425"/>
                    <a:pt x="197" y="4389"/>
                  </a:cubicBezTo>
                  <a:cubicBezTo>
                    <a:pt x="221" y="4318"/>
                    <a:pt x="245" y="4235"/>
                    <a:pt x="280" y="4164"/>
                  </a:cubicBezTo>
                  <a:cubicBezTo>
                    <a:pt x="446" y="3689"/>
                    <a:pt x="636" y="3215"/>
                    <a:pt x="826" y="2740"/>
                  </a:cubicBezTo>
                  <a:cubicBezTo>
                    <a:pt x="1099" y="2112"/>
                    <a:pt x="1312" y="1436"/>
                    <a:pt x="1704" y="867"/>
                  </a:cubicBezTo>
                  <a:cubicBezTo>
                    <a:pt x="1860" y="651"/>
                    <a:pt x="2090" y="306"/>
                    <a:pt x="2372" y="306"/>
                  </a:cubicBezTo>
                  <a:cubicBezTo>
                    <a:pt x="2432" y="306"/>
                    <a:pt x="2494" y="321"/>
                    <a:pt x="2558" y="357"/>
                  </a:cubicBezTo>
                  <a:cubicBezTo>
                    <a:pt x="2579" y="368"/>
                    <a:pt x="2600" y="373"/>
                    <a:pt x="2622" y="373"/>
                  </a:cubicBezTo>
                  <a:cubicBezTo>
                    <a:pt x="2710" y="373"/>
                    <a:pt x="2790" y="286"/>
                    <a:pt x="2771" y="191"/>
                  </a:cubicBezTo>
                  <a:cubicBezTo>
                    <a:pt x="2736" y="84"/>
                    <a:pt x="2534" y="13"/>
                    <a:pt x="242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0" name="Google Shape;2993;p72">
              <a:extLst>
                <a:ext uri="{FF2B5EF4-FFF2-40B4-BE49-F238E27FC236}">
                  <a16:creationId xmlns:a16="http://schemas.microsoft.com/office/drawing/2014/main" id="{94F7AEB3-8DEF-4A07-A7BD-84F1A3931CAD}"/>
                </a:ext>
              </a:extLst>
            </p:cNvPr>
            <p:cNvSpPr/>
            <p:nvPr/>
          </p:nvSpPr>
          <p:spPr>
            <a:xfrm>
              <a:off x="4990550" y="2828100"/>
              <a:ext cx="45100" cy="42225"/>
            </a:xfrm>
            <a:custGeom>
              <a:avLst/>
              <a:gdLst/>
              <a:ahLst/>
              <a:cxnLst/>
              <a:rect l="l" t="t" r="r" b="b"/>
              <a:pathLst>
                <a:path w="1804" h="1689" extrusionOk="0">
                  <a:moveTo>
                    <a:pt x="1673" y="73"/>
                  </a:moveTo>
                  <a:cubicBezTo>
                    <a:pt x="1677" y="74"/>
                    <a:pt x="1680" y="76"/>
                    <a:pt x="1684" y="78"/>
                  </a:cubicBezTo>
                  <a:lnTo>
                    <a:pt x="1684" y="78"/>
                  </a:lnTo>
                  <a:cubicBezTo>
                    <a:pt x="1684" y="73"/>
                    <a:pt x="1681" y="73"/>
                    <a:pt x="1673" y="73"/>
                  </a:cubicBezTo>
                  <a:close/>
                  <a:moveTo>
                    <a:pt x="1363" y="1"/>
                  </a:moveTo>
                  <a:cubicBezTo>
                    <a:pt x="814" y="1"/>
                    <a:pt x="372" y="680"/>
                    <a:pt x="214" y="1176"/>
                  </a:cubicBezTo>
                  <a:cubicBezTo>
                    <a:pt x="190" y="1306"/>
                    <a:pt x="0" y="1627"/>
                    <a:pt x="178" y="1686"/>
                  </a:cubicBezTo>
                  <a:cubicBezTo>
                    <a:pt x="186" y="1688"/>
                    <a:pt x="193" y="1688"/>
                    <a:pt x="201" y="1688"/>
                  </a:cubicBezTo>
                  <a:cubicBezTo>
                    <a:pt x="249" y="1688"/>
                    <a:pt x="288" y="1656"/>
                    <a:pt x="309" y="1615"/>
                  </a:cubicBezTo>
                  <a:cubicBezTo>
                    <a:pt x="489" y="1107"/>
                    <a:pt x="842" y="244"/>
                    <a:pt x="1479" y="244"/>
                  </a:cubicBezTo>
                  <a:cubicBezTo>
                    <a:pt x="1511" y="244"/>
                    <a:pt x="1544" y="246"/>
                    <a:pt x="1578" y="251"/>
                  </a:cubicBezTo>
                  <a:cubicBezTo>
                    <a:pt x="1600" y="271"/>
                    <a:pt x="1623" y="279"/>
                    <a:pt x="1644" y="279"/>
                  </a:cubicBezTo>
                  <a:cubicBezTo>
                    <a:pt x="1736" y="279"/>
                    <a:pt x="1803" y="131"/>
                    <a:pt x="1684" y="78"/>
                  </a:cubicBezTo>
                  <a:lnTo>
                    <a:pt x="1684" y="78"/>
                  </a:lnTo>
                  <a:cubicBezTo>
                    <a:pt x="1684" y="78"/>
                    <a:pt x="1684" y="78"/>
                    <a:pt x="1684" y="79"/>
                  </a:cubicBezTo>
                  <a:lnTo>
                    <a:pt x="1684" y="79"/>
                  </a:lnTo>
                  <a:cubicBezTo>
                    <a:pt x="1574" y="25"/>
                    <a:pt x="1467" y="1"/>
                    <a:pt x="1363"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1" name="Google Shape;2994;p72">
              <a:extLst>
                <a:ext uri="{FF2B5EF4-FFF2-40B4-BE49-F238E27FC236}">
                  <a16:creationId xmlns:a16="http://schemas.microsoft.com/office/drawing/2014/main" id="{70E65D9D-A758-153B-A7E0-C57DBC807E89}"/>
                </a:ext>
              </a:extLst>
            </p:cNvPr>
            <p:cNvSpPr/>
            <p:nvPr/>
          </p:nvSpPr>
          <p:spPr>
            <a:xfrm>
              <a:off x="5093125" y="2047825"/>
              <a:ext cx="405950" cy="372825"/>
            </a:xfrm>
            <a:custGeom>
              <a:avLst/>
              <a:gdLst/>
              <a:ahLst/>
              <a:cxnLst/>
              <a:rect l="l" t="t" r="r" b="b"/>
              <a:pathLst>
                <a:path w="16238" h="14913" extrusionOk="0">
                  <a:moveTo>
                    <a:pt x="7984" y="0"/>
                  </a:moveTo>
                  <a:cubicBezTo>
                    <a:pt x="4653" y="0"/>
                    <a:pt x="1624" y="2250"/>
                    <a:pt x="772" y="5618"/>
                  </a:cubicBezTo>
                  <a:cubicBezTo>
                    <a:pt x="1" y="8642"/>
                    <a:pt x="1199" y="11702"/>
                    <a:pt x="3559" y="13446"/>
                  </a:cubicBezTo>
                  <a:cubicBezTo>
                    <a:pt x="3298" y="14205"/>
                    <a:pt x="2788" y="14573"/>
                    <a:pt x="3215" y="14751"/>
                  </a:cubicBezTo>
                  <a:cubicBezTo>
                    <a:pt x="3701" y="14751"/>
                    <a:pt x="4282" y="14490"/>
                    <a:pt x="4626" y="14110"/>
                  </a:cubicBezTo>
                  <a:cubicBezTo>
                    <a:pt x="4792" y="14193"/>
                    <a:pt x="4970" y="14276"/>
                    <a:pt x="5148" y="14347"/>
                  </a:cubicBezTo>
                  <a:cubicBezTo>
                    <a:pt x="5469" y="14478"/>
                    <a:pt x="5801" y="14596"/>
                    <a:pt x="6156" y="14679"/>
                  </a:cubicBezTo>
                  <a:cubicBezTo>
                    <a:pt x="6773" y="14837"/>
                    <a:pt x="7392" y="14913"/>
                    <a:pt x="8001" y="14913"/>
                  </a:cubicBezTo>
                  <a:cubicBezTo>
                    <a:pt x="11325" y="14913"/>
                    <a:pt x="14356" y="12663"/>
                    <a:pt x="15218" y="9295"/>
                  </a:cubicBezTo>
                  <a:cubicBezTo>
                    <a:pt x="16238" y="5298"/>
                    <a:pt x="13818" y="1242"/>
                    <a:pt x="9833" y="233"/>
                  </a:cubicBezTo>
                  <a:cubicBezTo>
                    <a:pt x="9214" y="75"/>
                    <a:pt x="8594" y="0"/>
                    <a:pt x="798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2" name="Google Shape;2995;p72">
              <a:extLst>
                <a:ext uri="{FF2B5EF4-FFF2-40B4-BE49-F238E27FC236}">
                  <a16:creationId xmlns:a16="http://schemas.microsoft.com/office/drawing/2014/main" id="{407A697F-B986-F248-6ACE-D2A5638CAC06}"/>
                </a:ext>
              </a:extLst>
            </p:cNvPr>
            <p:cNvSpPr/>
            <p:nvPr/>
          </p:nvSpPr>
          <p:spPr>
            <a:xfrm>
              <a:off x="5146500" y="2113350"/>
              <a:ext cx="274600" cy="240850"/>
            </a:xfrm>
            <a:custGeom>
              <a:avLst/>
              <a:gdLst/>
              <a:ahLst/>
              <a:cxnLst/>
              <a:rect l="l" t="t" r="r" b="b"/>
              <a:pathLst>
                <a:path w="10984" h="9634" extrusionOk="0">
                  <a:moveTo>
                    <a:pt x="7431" y="3787"/>
                  </a:moveTo>
                  <a:cubicBezTo>
                    <a:pt x="7543" y="3787"/>
                    <a:pt x="7664" y="3810"/>
                    <a:pt x="7722" y="3827"/>
                  </a:cubicBezTo>
                  <a:cubicBezTo>
                    <a:pt x="8220" y="3993"/>
                    <a:pt x="8173" y="4503"/>
                    <a:pt x="7722" y="4693"/>
                  </a:cubicBezTo>
                  <a:cubicBezTo>
                    <a:pt x="7631" y="4747"/>
                    <a:pt x="7526" y="4771"/>
                    <a:pt x="7422" y="4771"/>
                  </a:cubicBezTo>
                  <a:cubicBezTo>
                    <a:pt x="7065" y="4771"/>
                    <a:pt x="6711" y="4483"/>
                    <a:pt x="6904" y="4088"/>
                  </a:cubicBezTo>
                  <a:cubicBezTo>
                    <a:pt x="6953" y="4020"/>
                    <a:pt x="7050" y="3878"/>
                    <a:pt x="7143" y="3878"/>
                  </a:cubicBezTo>
                  <a:cubicBezTo>
                    <a:pt x="7162" y="3878"/>
                    <a:pt x="7182" y="3884"/>
                    <a:pt x="7200" y="3898"/>
                  </a:cubicBezTo>
                  <a:cubicBezTo>
                    <a:pt x="7206" y="3813"/>
                    <a:pt x="7313" y="3787"/>
                    <a:pt x="7431" y="3787"/>
                  </a:cubicBezTo>
                  <a:close/>
                  <a:moveTo>
                    <a:pt x="2466" y="3929"/>
                  </a:moveTo>
                  <a:cubicBezTo>
                    <a:pt x="2549" y="3929"/>
                    <a:pt x="2636" y="3946"/>
                    <a:pt x="2693" y="3958"/>
                  </a:cubicBezTo>
                  <a:cubicBezTo>
                    <a:pt x="3203" y="4076"/>
                    <a:pt x="3203" y="4681"/>
                    <a:pt x="2800" y="4930"/>
                  </a:cubicBezTo>
                  <a:cubicBezTo>
                    <a:pt x="2708" y="4987"/>
                    <a:pt x="2606" y="5013"/>
                    <a:pt x="2503" y="5013"/>
                  </a:cubicBezTo>
                  <a:cubicBezTo>
                    <a:pt x="2326" y="5013"/>
                    <a:pt x="2149" y="4935"/>
                    <a:pt x="2029" y="4800"/>
                  </a:cubicBezTo>
                  <a:cubicBezTo>
                    <a:pt x="1815" y="4539"/>
                    <a:pt x="1993" y="4159"/>
                    <a:pt x="2254" y="4017"/>
                  </a:cubicBezTo>
                  <a:cubicBezTo>
                    <a:pt x="2291" y="3949"/>
                    <a:pt x="2376" y="3929"/>
                    <a:pt x="2466" y="3929"/>
                  </a:cubicBezTo>
                  <a:close/>
                  <a:moveTo>
                    <a:pt x="5474" y="0"/>
                  </a:moveTo>
                  <a:cubicBezTo>
                    <a:pt x="4795" y="0"/>
                    <a:pt x="4107" y="144"/>
                    <a:pt x="3452" y="447"/>
                  </a:cubicBezTo>
                  <a:cubicBezTo>
                    <a:pt x="1044" y="1574"/>
                    <a:pt x="1" y="4444"/>
                    <a:pt x="1116" y="6852"/>
                  </a:cubicBezTo>
                  <a:cubicBezTo>
                    <a:pt x="1937" y="8607"/>
                    <a:pt x="3674" y="9634"/>
                    <a:pt x="5484" y="9634"/>
                  </a:cubicBezTo>
                  <a:cubicBezTo>
                    <a:pt x="5949" y="9634"/>
                    <a:pt x="6419" y="9566"/>
                    <a:pt x="6880" y="9425"/>
                  </a:cubicBezTo>
                  <a:cubicBezTo>
                    <a:pt x="7093" y="9366"/>
                    <a:pt x="7307" y="9283"/>
                    <a:pt x="7520" y="9188"/>
                  </a:cubicBezTo>
                  <a:cubicBezTo>
                    <a:pt x="9940" y="8061"/>
                    <a:pt x="10983" y="5191"/>
                    <a:pt x="9857" y="2784"/>
                  </a:cubicBezTo>
                  <a:cubicBezTo>
                    <a:pt x="9036" y="1030"/>
                    <a:pt x="7291" y="0"/>
                    <a:pt x="5474" y="0"/>
                  </a:cubicBezTo>
                  <a:close/>
                </a:path>
              </a:pathLst>
            </a:custGeom>
            <a:solidFill>
              <a:srgbClr val="F8B83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3" name="Google Shape;2996;p72">
              <a:extLst>
                <a:ext uri="{FF2B5EF4-FFF2-40B4-BE49-F238E27FC236}">
                  <a16:creationId xmlns:a16="http://schemas.microsoft.com/office/drawing/2014/main" id="{7C967E8A-BE4C-8014-1A90-8853E3120AB8}"/>
                </a:ext>
              </a:extLst>
            </p:cNvPr>
            <p:cNvSpPr/>
            <p:nvPr/>
          </p:nvSpPr>
          <p:spPr>
            <a:xfrm>
              <a:off x="5290025" y="2194175"/>
              <a:ext cx="32875" cy="16550"/>
            </a:xfrm>
            <a:custGeom>
              <a:avLst/>
              <a:gdLst/>
              <a:ahLst/>
              <a:cxnLst/>
              <a:rect l="l" t="t" r="r" b="b"/>
              <a:pathLst>
                <a:path w="1315" h="662" extrusionOk="0">
                  <a:moveTo>
                    <a:pt x="722" y="1"/>
                  </a:moveTo>
                  <a:cubicBezTo>
                    <a:pt x="719" y="1"/>
                    <a:pt x="715" y="1"/>
                    <a:pt x="712" y="1"/>
                  </a:cubicBezTo>
                  <a:cubicBezTo>
                    <a:pt x="534" y="1"/>
                    <a:pt x="368" y="96"/>
                    <a:pt x="261" y="238"/>
                  </a:cubicBezTo>
                  <a:cubicBezTo>
                    <a:pt x="202" y="345"/>
                    <a:pt x="0" y="559"/>
                    <a:pt x="166" y="654"/>
                  </a:cubicBezTo>
                  <a:cubicBezTo>
                    <a:pt x="179" y="659"/>
                    <a:pt x="192" y="661"/>
                    <a:pt x="205" y="661"/>
                  </a:cubicBezTo>
                  <a:cubicBezTo>
                    <a:pt x="249" y="661"/>
                    <a:pt x="287" y="631"/>
                    <a:pt x="297" y="594"/>
                  </a:cubicBezTo>
                  <a:cubicBezTo>
                    <a:pt x="367" y="325"/>
                    <a:pt x="528" y="184"/>
                    <a:pt x="696" y="184"/>
                  </a:cubicBezTo>
                  <a:cubicBezTo>
                    <a:pt x="839" y="184"/>
                    <a:pt x="988" y="287"/>
                    <a:pt x="1091" y="499"/>
                  </a:cubicBezTo>
                  <a:cubicBezTo>
                    <a:pt x="1091" y="540"/>
                    <a:pt x="1119" y="564"/>
                    <a:pt x="1151" y="564"/>
                  </a:cubicBezTo>
                  <a:cubicBezTo>
                    <a:pt x="1166" y="564"/>
                    <a:pt x="1183" y="558"/>
                    <a:pt x="1198" y="547"/>
                  </a:cubicBezTo>
                  <a:cubicBezTo>
                    <a:pt x="1315" y="348"/>
                    <a:pt x="938" y="1"/>
                    <a:pt x="722"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4" name="Google Shape;2997;p72">
              <a:extLst>
                <a:ext uri="{FF2B5EF4-FFF2-40B4-BE49-F238E27FC236}">
                  <a16:creationId xmlns:a16="http://schemas.microsoft.com/office/drawing/2014/main" id="{50B0CFE3-95EF-B371-FC2F-D5A2FC5F0A76}"/>
                </a:ext>
              </a:extLst>
            </p:cNvPr>
            <p:cNvSpPr/>
            <p:nvPr/>
          </p:nvSpPr>
          <p:spPr>
            <a:xfrm>
              <a:off x="5231300" y="2200675"/>
              <a:ext cx="27025" cy="18075"/>
            </a:xfrm>
            <a:custGeom>
              <a:avLst/>
              <a:gdLst/>
              <a:ahLst/>
              <a:cxnLst/>
              <a:rect l="l" t="t" r="r" b="b"/>
              <a:pathLst>
                <a:path w="1081" h="723" extrusionOk="0">
                  <a:moveTo>
                    <a:pt x="544" y="0"/>
                  </a:moveTo>
                  <a:cubicBezTo>
                    <a:pt x="314" y="0"/>
                    <a:pt x="81" y="193"/>
                    <a:pt x="1" y="595"/>
                  </a:cubicBezTo>
                  <a:cubicBezTo>
                    <a:pt x="1" y="682"/>
                    <a:pt x="46" y="722"/>
                    <a:pt x="96" y="722"/>
                  </a:cubicBezTo>
                  <a:cubicBezTo>
                    <a:pt x="155" y="722"/>
                    <a:pt x="220" y="668"/>
                    <a:pt x="226" y="571"/>
                  </a:cubicBezTo>
                  <a:cubicBezTo>
                    <a:pt x="300" y="363"/>
                    <a:pt x="440" y="188"/>
                    <a:pt x="589" y="188"/>
                  </a:cubicBezTo>
                  <a:cubicBezTo>
                    <a:pt x="678" y="188"/>
                    <a:pt x="771" y="250"/>
                    <a:pt x="855" y="405"/>
                  </a:cubicBezTo>
                  <a:cubicBezTo>
                    <a:pt x="902" y="477"/>
                    <a:pt x="926" y="560"/>
                    <a:pt x="950" y="643"/>
                  </a:cubicBezTo>
                  <a:cubicBezTo>
                    <a:pt x="962" y="666"/>
                    <a:pt x="988" y="678"/>
                    <a:pt x="1015" y="678"/>
                  </a:cubicBezTo>
                  <a:cubicBezTo>
                    <a:pt x="1042" y="678"/>
                    <a:pt x="1068" y="666"/>
                    <a:pt x="1080" y="643"/>
                  </a:cubicBezTo>
                  <a:cubicBezTo>
                    <a:pt x="1031" y="220"/>
                    <a:pt x="789" y="0"/>
                    <a:pt x="54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5" name="Google Shape;2998;p72">
              <a:extLst>
                <a:ext uri="{FF2B5EF4-FFF2-40B4-BE49-F238E27FC236}">
                  <a16:creationId xmlns:a16="http://schemas.microsoft.com/office/drawing/2014/main" id="{CD23F561-27FC-FE9B-6648-5CC0AEA6E199}"/>
                </a:ext>
              </a:extLst>
            </p:cNvPr>
            <p:cNvSpPr/>
            <p:nvPr/>
          </p:nvSpPr>
          <p:spPr>
            <a:xfrm>
              <a:off x="5228050" y="2219100"/>
              <a:ext cx="88675" cy="54725"/>
            </a:xfrm>
            <a:custGeom>
              <a:avLst/>
              <a:gdLst/>
              <a:ahLst/>
              <a:cxnLst/>
              <a:rect l="l" t="t" r="r" b="b"/>
              <a:pathLst>
                <a:path w="3547" h="2189" extrusionOk="0">
                  <a:moveTo>
                    <a:pt x="3416" y="1"/>
                  </a:moveTo>
                  <a:cubicBezTo>
                    <a:pt x="3381" y="12"/>
                    <a:pt x="3357" y="36"/>
                    <a:pt x="3357" y="60"/>
                  </a:cubicBezTo>
                  <a:cubicBezTo>
                    <a:pt x="3369" y="273"/>
                    <a:pt x="3298" y="499"/>
                    <a:pt x="3250" y="700"/>
                  </a:cubicBezTo>
                  <a:cubicBezTo>
                    <a:pt x="3076" y="1414"/>
                    <a:pt x="2430" y="1949"/>
                    <a:pt x="1746" y="1949"/>
                  </a:cubicBezTo>
                  <a:cubicBezTo>
                    <a:pt x="1498" y="1949"/>
                    <a:pt x="1245" y="1878"/>
                    <a:pt x="1009" y="1720"/>
                  </a:cubicBezTo>
                  <a:cubicBezTo>
                    <a:pt x="629" y="1483"/>
                    <a:pt x="427" y="1044"/>
                    <a:pt x="261" y="641"/>
                  </a:cubicBezTo>
                  <a:cubicBezTo>
                    <a:pt x="252" y="604"/>
                    <a:pt x="221" y="574"/>
                    <a:pt x="185" y="574"/>
                  </a:cubicBezTo>
                  <a:cubicBezTo>
                    <a:pt x="175" y="574"/>
                    <a:pt x="165" y="576"/>
                    <a:pt x="155" y="582"/>
                  </a:cubicBezTo>
                  <a:cubicBezTo>
                    <a:pt x="0" y="641"/>
                    <a:pt x="273" y="1139"/>
                    <a:pt x="321" y="1258"/>
                  </a:cubicBezTo>
                  <a:cubicBezTo>
                    <a:pt x="564" y="1826"/>
                    <a:pt x="1151" y="2189"/>
                    <a:pt x="1752" y="2189"/>
                  </a:cubicBezTo>
                  <a:cubicBezTo>
                    <a:pt x="1941" y="2189"/>
                    <a:pt x="2131" y="2153"/>
                    <a:pt x="2313" y="2076"/>
                  </a:cubicBezTo>
                  <a:cubicBezTo>
                    <a:pt x="3048" y="1791"/>
                    <a:pt x="3487" y="1056"/>
                    <a:pt x="3499" y="285"/>
                  </a:cubicBezTo>
                  <a:cubicBezTo>
                    <a:pt x="3499" y="190"/>
                    <a:pt x="3547" y="1"/>
                    <a:pt x="341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6" name="Google Shape;2999;p72">
              <a:extLst>
                <a:ext uri="{FF2B5EF4-FFF2-40B4-BE49-F238E27FC236}">
                  <a16:creationId xmlns:a16="http://schemas.microsoft.com/office/drawing/2014/main" id="{3C8BB247-8B74-70DD-30B3-EB7B4C5F712C}"/>
                </a:ext>
              </a:extLst>
            </p:cNvPr>
            <p:cNvSpPr/>
            <p:nvPr/>
          </p:nvSpPr>
          <p:spPr>
            <a:xfrm>
              <a:off x="5191875" y="2211575"/>
              <a:ext cx="34725" cy="27125"/>
            </a:xfrm>
            <a:custGeom>
              <a:avLst/>
              <a:gdLst/>
              <a:ahLst/>
              <a:cxnLst/>
              <a:rect l="l" t="t" r="r" b="b"/>
              <a:pathLst>
                <a:path w="1389" h="1085" extrusionOk="0">
                  <a:moveTo>
                    <a:pt x="651" y="0"/>
                  </a:moveTo>
                  <a:cubicBezTo>
                    <a:pt x="561" y="0"/>
                    <a:pt x="476" y="20"/>
                    <a:pt x="439" y="88"/>
                  </a:cubicBezTo>
                  <a:cubicBezTo>
                    <a:pt x="178" y="230"/>
                    <a:pt x="0" y="610"/>
                    <a:pt x="214" y="871"/>
                  </a:cubicBezTo>
                  <a:cubicBezTo>
                    <a:pt x="334" y="1006"/>
                    <a:pt x="511" y="1084"/>
                    <a:pt x="688" y="1084"/>
                  </a:cubicBezTo>
                  <a:cubicBezTo>
                    <a:pt x="791" y="1084"/>
                    <a:pt x="893" y="1058"/>
                    <a:pt x="985" y="1001"/>
                  </a:cubicBezTo>
                  <a:cubicBezTo>
                    <a:pt x="1388" y="752"/>
                    <a:pt x="1388" y="147"/>
                    <a:pt x="878" y="29"/>
                  </a:cubicBezTo>
                  <a:cubicBezTo>
                    <a:pt x="821" y="17"/>
                    <a:pt x="734" y="0"/>
                    <a:pt x="651"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7" name="Google Shape;3000;p72">
              <a:extLst>
                <a:ext uri="{FF2B5EF4-FFF2-40B4-BE49-F238E27FC236}">
                  <a16:creationId xmlns:a16="http://schemas.microsoft.com/office/drawing/2014/main" id="{6BC02868-B786-F9C5-F083-050075E0C134}"/>
                </a:ext>
              </a:extLst>
            </p:cNvPr>
            <p:cNvSpPr/>
            <p:nvPr/>
          </p:nvSpPr>
          <p:spPr>
            <a:xfrm>
              <a:off x="5314250" y="2208025"/>
              <a:ext cx="37775" cy="24625"/>
            </a:xfrm>
            <a:custGeom>
              <a:avLst/>
              <a:gdLst/>
              <a:ahLst/>
              <a:cxnLst/>
              <a:rect l="l" t="t" r="r" b="b"/>
              <a:pathLst>
                <a:path w="1511" h="985" extrusionOk="0">
                  <a:moveTo>
                    <a:pt x="721" y="0"/>
                  </a:moveTo>
                  <a:cubicBezTo>
                    <a:pt x="603" y="0"/>
                    <a:pt x="496" y="26"/>
                    <a:pt x="490" y="111"/>
                  </a:cubicBezTo>
                  <a:cubicBezTo>
                    <a:pt x="472" y="97"/>
                    <a:pt x="452" y="91"/>
                    <a:pt x="433" y="91"/>
                  </a:cubicBezTo>
                  <a:cubicBezTo>
                    <a:pt x="340" y="91"/>
                    <a:pt x="243" y="233"/>
                    <a:pt x="194" y="301"/>
                  </a:cubicBezTo>
                  <a:cubicBezTo>
                    <a:pt x="1" y="696"/>
                    <a:pt x="355" y="984"/>
                    <a:pt x="712" y="984"/>
                  </a:cubicBezTo>
                  <a:cubicBezTo>
                    <a:pt x="816" y="984"/>
                    <a:pt x="921" y="960"/>
                    <a:pt x="1012" y="906"/>
                  </a:cubicBezTo>
                  <a:cubicBezTo>
                    <a:pt x="1463" y="716"/>
                    <a:pt x="1510" y="206"/>
                    <a:pt x="1012" y="40"/>
                  </a:cubicBezTo>
                  <a:cubicBezTo>
                    <a:pt x="954" y="23"/>
                    <a:pt x="833" y="0"/>
                    <a:pt x="721"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8" name="Google Shape;3001;p72">
              <a:extLst>
                <a:ext uri="{FF2B5EF4-FFF2-40B4-BE49-F238E27FC236}">
                  <a16:creationId xmlns:a16="http://schemas.microsoft.com/office/drawing/2014/main" id="{78F417F6-6B17-0287-8550-6276A89C8836}"/>
                </a:ext>
              </a:extLst>
            </p:cNvPr>
            <p:cNvSpPr/>
            <p:nvPr/>
          </p:nvSpPr>
          <p:spPr>
            <a:xfrm>
              <a:off x="3308750" y="2020375"/>
              <a:ext cx="497250" cy="452325"/>
            </a:xfrm>
            <a:custGeom>
              <a:avLst/>
              <a:gdLst/>
              <a:ahLst/>
              <a:cxnLst/>
              <a:rect l="l" t="t" r="r" b="b"/>
              <a:pathLst>
                <a:path w="19890" h="18093" extrusionOk="0">
                  <a:moveTo>
                    <a:pt x="10122" y="1"/>
                  </a:moveTo>
                  <a:cubicBezTo>
                    <a:pt x="9225" y="1"/>
                    <a:pt x="8313" y="135"/>
                    <a:pt x="7413" y="418"/>
                  </a:cubicBezTo>
                  <a:cubicBezTo>
                    <a:pt x="2645" y="1913"/>
                    <a:pt x="0" y="6989"/>
                    <a:pt x="1494" y="11757"/>
                  </a:cubicBezTo>
                  <a:cubicBezTo>
                    <a:pt x="2706" y="15622"/>
                    <a:pt x="6272" y="18092"/>
                    <a:pt x="10119" y="18092"/>
                  </a:cubicBezTo>
                  <a:cubicBezTo>
                    <a:pt x="11017" y="18092"/>
                    <a:pt x="11931" y="17958"/>
                    <a:pt x="12833" y="17675"/>
                  </a:cubicBezTo>
                  <a:cubicBezTo>
                    <a:pt x="13248" y="17545"/>
                    <a:pt x="13651" y="17390"/>
                    <a:pt x="14031" y="17201"/>
                  </a:cubicBezTo>
                  <a:cubicBezTo>
                    <a:pt x="14244" y="17106"/>
                    <a:pt x="14446" y="16999"/>
                    <a:pt x="14648" y="16880"/>
                  </a:cubicBezTo>
                  <a:cubicBezTo>
                    <a:pt x="15073" y="17283"/>
                    <a:pt x="15730" y="17559"/>
                    <a:pt x="16301" y="17559"/>
                  </a:cubicBezTo>
                  <a:cubicBezTo>
                    <a:pt x="16336" y="17559"/>
                    <a:pt x="16369" y="17558"/>
                    <a:pt x="16403" y="17556"/>
                  </a:cubicBezTo>
                  <a:cubicBezTo>
                    <a:pt x="16913" y="17307"/>
                    <a:pt x="16272" y="16904"/>
                    <a:pt x="15905" y="16003"/>
                  </a:cubicBezTo>
                  <a:cubicBezTo>
                    <a:pt x="18645" y="13726"/>
                    <a:pt x="19890" y="9942"/>
                    <a:pt x="18751" y="6336"/>
                  </a:cubicBezTo>
                  <a:cubicBezTo>
                    <a:pt x="17540" y="2471"/>
                    <a:pt x="13966" y="1"/>
                    <a:pt x="10122" y="1"/>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9" name="Google Shape;3002;p72">
              <a:extLst>
                <a:ext uri="{FF2B5EF4-FFF2-40B4-BE49-F238E27FC236}">
                  <a16:creationId xmlns:a16="http://schemas.microsoft.com/office/drawing/2014/main" id="{325FFFB8-E884-8A27-C37B-F2AA3EB9D13B}"/>
                </a:ext>
              </a:extLst>
            </p:cNvPr>
            <p:cNvSpPr/>
            <p:nvPr/>
          </p:nvSpPr>
          <p:spPr>
            <a:xfrm>
              <a:off x="3407175" y="2099225"/>
              <a:ext cx="331525" cy="292425"/>
            </a:xfrm>
            <a:custGeom>
              <a:avLst/>
              <a:gdLst/>
              <a:ahLst/>
              <a:cxnLst/>
              <a:rect l="l" t="t" r="r" b="b"/>
              <a:pathLst>
                <a:path w="13261" h="11697" extrusionOk="0">
                  <a:moveTo>
                    <a:pt x="10282" y="4563"/>
                  </a:moveTo>
                  <a:cubicBezTo>
                    <a:pt x="10370" y="4563"/>
                    <a:pt x="10449" y="4585"/>
                    <a:pt x="10485" y="4653"/>
                  </a:cubicBezTo>
                  <a:cubicBezTo>
                    <a:pt x="10829" y="4807"/>
                    <a:pt x="11055" y="5270"/>
                    <a:pt x="10817" y="5590"/>
                  </a:cubicBezTo>
                  <a:cubicBezTo>
                    <a:pt x="10673" y="5774"/>
                    <a:pt x="10443" y="5883"/>
                    <a:pt x="10213" y="5883"/>
                  </a:cubicBezTo>
                  <a:cubicBezTo>
                    <a:pt x="10103" y="5883"/>
                    <a:pt x="9992" y="5858"/>
                    <a:pt x="9892" y="5804"/>
                  </a:cubicBezTo>
                  <a:cubicBezTo>
                    <a:pt x="9382" y="5531"/>
                    <a:pt x="9347" y="4796"/>
                    <a:pt x="9963" y="4618"/>
                  </a:cubicBezTo>
                  <a:cubicBezTo>
                    <a:pt x="10043" y="4598"/>
                    <a:pt x="10170" y="4563"/>
                    <a:pt x="10282" y="4563"/>
                  </a:cubicBezTo>
                  <a:close/>
                  <a:moveTo>
                    <a:pt x="4246" y="4722"/>
                  </a:moveTo>
                  <a:cubicBezTo>
                    <a:pt x="4375" y="4722"/>
                    <a:pt x="4485" y="4755"/>
                    <a:pt x="4496" y="4855"/>
                  </a:cubicBezTo>
                  <a:cubicBezTo>
                    <a:pt x="4521" y="4832"/>
                    <a:pt x="4548" y="4822"/>
                    <a:pt x="4575" y="4822"/>
                  </a:cubicBezTo>
                  <a:cubicBezTo>
                    <a:pt x="4687" y="4822"/>
                    <a:pt x="4806" y="4989"/>
                    <a:pt x="4863" y="5056"/>
                  </a:cubicBezTo>
                  <a:cubicBezTo>
                    <a:pt x="5131" y="5535"/>
                    <a:pt x="4673" y="5921"/>
                    <a:pt x="4224" y="5921"/>
                  </a:cubicBezTo>
                  <a:cubicBezTo>
                    <a:pt x="4117" y="5921"/>
                    <a:pt x="4011" y="5899"/>
                    <a:pt x="3915" y="5851"/>
                  </a:cubicBezTo>
                  <a:cubicBezTo>
                    <a:pt x="3357" y="5649"/>
                    <a:pt x="3262" y="5021"/>
                    <a:pt x="3855" y="4796"/>
                  </a:cubicBezTo>
                  <a:cubicBezTo>
                    <a:pt x="3931" y="4764"/>
                    <a:pt x="4100" y="4722"/>
                    <a:pt x="4246" y="4722"/>
                  </a:cubicBezTo>
                  <a:close/>
                  <a:moveTo>
                    <a:pt x="6634" y="0"/>
                  </a:moveTo>
                  <a:cubicBezTo>
                    <a:pt x="4314" y="0"/>
                    <a:pt x="2124" y="1392"/>
                    <a:pt x="1210" y="3681"/>
                  </a:cubicBezTo>
                  <a:cubicBezTo>
                    <a:pt x="1" y="6669"/>
                    <a:pt x="1459" y="10073"/>
                    <a:pt x="4460" y="11271"/>
                  </a:cubicBezTo>
                  <a:cubicBezTo>
                    <a:pt x="4721" y="11378"/>
                    <a:pt x="4982" y="11461"/>
                    <a:pt x="5255" y="11532"/>
                  </a:cubicBezTo>
                  <a:cubicBezTo>
                    <a:pt x="5709" y="11643"/>
                    <a:pt x="6168" y="11696"/>
                    <a:pt x="6622" y="11696"/>
                  </a:cubicBezTo>
                  <a:cubicBezTo>
                    <a:pt x="8941" y="11696"/>
                    <a:pt x="11140" y="10303"/>
                    <a:pt x="12063" y="8022"/>
                  </a:cubicBezTo>
                  <a:cubicBezTo>
                    <a:pt x="13261" y="5021"/>
                    <a:pt x="11802" y="1617"/>
                    <a:pt x="8801" y="419"/>
                  </a:cubicBezTo>
                  <a:cubicBezTo>
                    <a:pt x="8089" y="135"/>
                    <a:pt x="7355" y="0"/>
                    <a:pt x="6634" y="0"/>
                  </a:cubicBezTo>
                  <a:close/>
                </a:path>
              </a:pathLst>
            </a:custGeom>
            <a:solidFill>
              <a:srgbClr val="F8B83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0" name="Google Shape;3003;p72">
              <a:extLst>
                <a:ext uri="{FF2B5EF4-FFF2-40B4-BE49-F238E27FC236}">
                  <a16:creationId xmlns:a16="http://schemas.microsoft.com/office/drawing/2014/main" id="{206FF2AA-B4C7-4BA1-1FDF-14A231293064}"/>
                </a:ext>
              </a:extLst>
            </p:cNvPr>
            <p:cNvSpPr/>
            <p:nvPr/>
          </p:nvSpPr>
          <p:spPr>
            <a:xfrm>
              <a:off x="3523400" y="2198925"/>
              <a:ext cx="40075" cy="19200"/>
            </a:xfrm>
            <a:custGeom>
              <a:avLst/>
              <a:gdLst/>
              <a:ahLst/>
              <a:cxnLst/>
              <a:rect l="l" t="t" r="r" b="b"/>
              <a:pathLst>
                <a:path w="1603" h="768" extrusionOk="0">
                  <a:moveTo>
                    <a:pt x="733" y="0"/>
                  </a:moveTo>
                  <a:cubicBezTo>
                    <a:pt x="722" y="0"/>
                    <a:pt x="712" y="0"/>
                    <a:pt x="701" y="1"/>
                  </a:cubicBezTo>
                  <a:cubicBezTo>
                    <a:pt x="452" y="1"/>
                    <a:pt x="1" y="464"/>
                    <a:pt x="155" y="701"/>
                  </a:cubicBezTo>
                  <a:cubicBezTo>
                    <a:pt x="168" y="714"/>
                    <a:pt x="184" y="720"/>
                    <a:pt x="201" y="720"/>
                  </a:cubicBezTo>
                  <a:cubicBezTo>
                    <a:pt x="242" y="720"/>
                    <a:pt x="286" y="681"/>
                    <a:pt x="286" y="630"/>
                  </a:cubicBezTo>
                  <a:cubicBezTo>
                    <a:pt x="399" y="358"/>
                    <a:pt x="579" y="227"/>
                    <a:pt x="758" y="227"/>
                  </a:cubicBezTo>
                  <a:cubicBezTo>
                    <a:pt x="954" y="227"/>
                    <a:pt x="1147" y="385"/>
                    <a:pt x="1246" y="689"/>
                  </a:cubicBezTo>
                  <a:cubicBezTo>
                    <a:pt x="1265" y="736"/>
                    <a:pt x="1313" y="767"/>
                    <a:pt x="1367" y="767"/>
                  </a:cubicBezTo>
                  <a:cubicBezTo>
                    <a:pt x="1382" y="767"/>
                    <a:pt x="1397" y="765"/>
                    <a:pt x="1412" y="760"/>
                  </a:cubicBezTo>
                  <a:cubicBezTo>
                    <a:pt x="1602" y="641"/>
                    <a:pt x="1353" y="381"/>
                    <a:pt x="1258" y="250"/>
                  </a:cubicBezTo>
                  <a:cubicBezTo>
                    <a:pt x="1134" y="104"/>
                    <a:pt x="936" y="0"/>
                    <a:pt x="73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1" name="Google Shape;3004;p72">
              <a:extLst>
                <a:ext uri="{FF2B5EF4-FFF2-40B4-BE49-F238E27FC236}">
                  <a16:creationId xmlns:a16="http://schemas.microsoft.com/office/drawing/2014/main" id="{ED4D09E6-ECE9-5649-4AFB-1EC3C1F519A3}"/>
                </a:ext>
              </a:extLst>
            </p:cNvPr>
            <p:cNvSpPr/>
            <p:nvPr/>
          </p:nvSpPr>
          <p:spPr>
            <a:xfrm>
              <a:off x="3602575" y="2202650"/>
              <a:ext cx="32775" cy="21400"/>
            </a:xfrm>
            <a:custGeom>
              <a:avLst/>
              <a:gdLst/>
              <a:ahLst/>
              <a:cxnLst/>
              <a:rect l="l" t="t" r="r" b="b"/>
              <a:pathLst>
                <a:path w="1311" h="856" extrusionOk="0">
                  <a:moveTo>
                    <a:pt x="625" y="1"/>
                  </a:moveTo>
                  <a:cubicBezTo>
                    <a:pt x="317" y="1"/>
                    <a:pt x="26" y="279"/>
                    <a:pt x="1" y="801"/>
                  </a:cubicBezTo>
                  <a:cubicBezTo>
                    <a:pt x="19" y="838"/>
                    <a:pt x="54" y="856"/>
                    <a:pt x="88" y="856"/>
                  </a:cubicBezTo>
                  <a:cubicBezTo>
                    <a:pt x="119" y="856"/>
                    <a:pt x="150" y="841"/>
                    <a:pt x="167" y="813"/>
                  </a:cubicBezTo>
                  <a:cubicBezTo>
                    <a:pt x="179" y="706"/>
                    <a:pt x="202" y="599"/>
                    <a:pt x="262" y="504"/>
                  </a:cubicBezTo>
                  <a:cubicBezTo>
                    <a:pt x="354" y="306"/>
                    <a:pt x="466" y="226"/>
                    <a:pt x="577" y="226"/>
                  </a:cubicBezTo>
                  <a:cubicBezTo>
                    <a:pt x="752" y="226"/>
                    <a:pt x="926" y="424"/>
                    <a:pt x="1021" y="670"/>
                  </a:cubicBezTo>
                  <a:cubicBezTo>
                    <a:pt x="1039" y="781"/>
                    <a:pt x="1119" y="841"/>
                    <a:pt x="1189" y="841"/>
                  </a:cubicBezTo>
                  <a:cubicBezTo>
                    <a:pt x="1254" y="841"/>
                    <a:pt x="1311" y="790"/>
                    <a:pt x="1305" y="682"/>
                  </a:cubicBezTo>
                  <a:cubicBezTo>
                    <a:pt x="1183" y="220"/>
                    <a:pt x="898" y="1"/>
                    <a:pt x="62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2" name="Google Shape;3005;p72">
              <a:extLst>
                <a:ext uri="{FF2B5EF4-FFF2-40B4-BE49-F238E27FC236}">
                  <a16:creationId xmlns:a16="http://schemas.microsoft.com/office/drawing/2014/main" id="{CA1AF1C0-9E58-98AF-7F67-E43FEC8E6FBE}"/>
                </a:ext>
              </a:extLst>
            </p:cNvPr>
            <p:cNvSpPr/>
            <p:nvPr/>
          </p:nvSpPr>
          <p:spPr>
            <a:xfrm>
              <a:off x="3532000" y="2229775"/>
              <a:ext cx="108550" cy="63325"/>
            </a:xfrm>
            <a:custGeom>
              <a:avLst/>
              <a:gdLst/>
              <a:ahLst/>
              <a:cxnLst/>
              <a:rect l="l" t="t" r="r" b="b"/>
              <a:pathLst>
                <a:path w="4342" h="2533" extrusionOk="0">
                  <a:moveTo>
                    <a:pt x="167" y="0"/>
                  </a:moveTo>
                  <a:cubicBezTo>
                    <a:pt x="1" y="0"/>
                    <a:pt x="72" y="226"/>
                    <a:pt x="72" y="333"/>
                  </a:cubicBezTo>
                  <a:cubicBezTo>
                    <a:pt x="131" y="1270"/>
                    <a:pt x="724" y="2147"/>
                    <a:pt x="1626" y="2432"/>
                  </a:cubicBezTo>
                  <a:cubicBezTo>
                    <a:pt x="1821" y="2500"/>
                    <a:pt x="2021" y="2532"/>
                    <a:pt x="2220" y="2532"/>
                  </a:cubicBezTo>
                  <a:cubicBezTo>
                    <a:pt x="2991" y="2532"/>
                    <a:pt x="3734" y="2050"/>
                    <a:pt x="3998" y="1305"/>
                  </a:cubicBezTo>
                  <a:cubicBezTo>
                    <a:pt x="4033" y="1151"/>
                    <a:pt x="4342" y="534"/>
                    <a:pt x="4152" y="475"/>
                  </a:cubicBezTo>
                  <a:cubicBezTo>
                    <a:pt x="4141" y="471"/>
                    <a:pt x="4131" y="469"/>
                    <a:pt x="4120" y="469"/>
                  </a:cubicBezTo>
                  <a:cubicBezTo>
                    <a:pt x="4073" y="469"/>
                    <a:pt x="4031" y="509"/>
                    <a:pt x="4022" y="558"/>
                  </a:cubicBezTo>
                  <a:cubicBezTo>
                    <a:pt x="3844" y="1056"/>
                    <a:pt x="3630" y="1602"/>
                    <a:pt x="3179" y="1910"/>
                  </a:cubicBezTo>
                  <a:cubicBezTo>
                    <a:pt x="2878" y="2139"/>
                    <a:pt x="2546" y="2240"/>
                    <a:pt x="2219" y="2240"/>
                  </a:cubicBezTo>
                  <a:cubicBezTo>
                    <a:pt x="1425" y="2240"/>
                    <a:pt x="656" y="1645"/>
                    <a:pt x="404" y="831"/>
                  </a:cubicBezTo>
                  <a:cubicBezTo>
                    <a:pt x="333" y="582"/>
                    <a:pt x="238" y="321"/>
                    <a:pt x="238" y="60"/>
                  </a:cubicBezTo>
                  <a:cubicBezTo>
                    <a:pt x="226" y="24"/>
                    <a:pt x="203" y="0"/>
                    <a:pt x="16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3" name="Google Shape;3006;p72">
              <a:extLst>
                <a:ext uri="{FF2B5EF4-FFF2-40B4-BE49-F238E27FC236}">
                  <a16:creationId xmlns:a16="http://schemas.microsoft.com/office/drawing/2014/main" id="{462A8793-4BB4-71A8-329B-ED9FCF3AB431}"/>
                </a:ext>
              </a:extLst>
            </p:cNvPr>
            <p:cNvSpPr/>
            <p:nvPr/>
          </p:nvSpPr>
          <p:spPr>
            <a:xfrm>
              <a:off x="3640825" y="2213300"/>
              <a:ext cx="42725" cy="33000"/>
            </a:xfrm>
            <a:custGeom>
              <a:avLst/>
              <a:gdLst/>
              <a:ahLst/>
              <a:cxnLst/>
              <a:rect l="l" t="t" r="r" b="b"/>
              <a:pathLst>
                <a:path w="1709" h="1320" extrusionOk="0">
                  <a:moveTo>
                    <a:pt x="936" y="0"/>
                  </a:moveTo>
                  <a:cubicBezTo>
                    <a:pt x="824" y="0"/>
                    <a:pt x="697" y="35"/>
                    <a:pt x="617" y="55"/>
                  </a:cubicBezTo>
                  <a:cubicBezTo>
                    <a:pt x="1" y="233"/>
                    <a:pt x="48" y="968"/>
                    <a:pt x="546" y="1241"/>
                  </a:cubicBezTo>
                  <a:cubicBezTo>
                    <a:pt x="646" y="1295"/>
                    <a:pt x="757" y="1320"/>
                    <a:pt x="867" y="1320"/>
                  </a:cubicBezTo>
                  <a:cubicBezTo>
                    <a:pt x="1097" y="1320"/>
                    <a:pt x="1327" y="1211"/>
                    <a:pt x="1471" y="1027"/>
                  </a:cubicBezTo>
                  <a:cubicBezTo>
                    <a:pt x="1709" y="707"/>
                    <a:pt x="1483" y="244"/>
                    <a:pt x="1139" y="90"/>
                  </a:cubicBezTo>
                  <a:cubicBezTo>
                    <a:pt x="1103" y="22"/>
                    <a:pt x="1024" y="0"/>
                    <a:pt x="936"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4" name="Google Shape;3007;p72">
              <a:extLst>
                <a:ext uri="{FF2B5EF4-FFF2-40B4-BE49-F238E27FC236}">
                  <a16:creationId xmlns:a16="http://schemas.microsoft.com/office/drawing/2014/main" id="{C06473D6-58B3-9CB2-2AC0-124B42898EA3}"/>
                </a:ext>
              </a:extLst>
            </p:cNvPr>
            <p:cNvSpPr/>
            <p:nvPr/>
          </p:nvSpPr>
          <p:spPr>
            <a:xfrm>
              <a:off x="3488725" y="2217275"/>
              <a:ext cx="46750" cy="30000"/>
            </a:xfrm>
            <a:custGeom>
              <a:avLst/>
              <a:gdLst/>
              <a:ahLst/>
              <a:cxnLst/>
              <a:rect l="l" t="t" r="r" b="b"/>
              <a:pathLst>
                <a:path w="1870" h="1200" extrusionOk="0">
                  <a:moveTo>
                    <a:pt x="984" y="0"/>
                  </a:moveTo>
                  <a:cubicBezTo>
                    <a:pt x="838" y="0"/>
                    <a:pt x="669" y="42"/>
                    <a:pt x="593" y="74"/>
                  </a:cubicBezTo>
                  <a:cubicBezTo>
                    <a:pt x="0" y="299"/>
                    <a:pt x="95" y="927"/>
                    <a:pt x="653" y="1129"/>
                  </a:cubicBezTo>
                  <a:cubicBezTo>
                    <a:pt x="749" y="1177"/>
                    <a:pt x="855" y="1199"/>
                    <a:pt x="962" y="1199"/>
                  </a:cubicBezTo>
                  <a:cubicBezTo>
                    <a:pt x="1411" y="1199"/>
                    <a:pt x="1869" y="813"/>
                    <a:pt x="1601" y="334"/>
                  </a:cubicBezTo>
                  <a:cubicBezTo>
                    <a:pt x="1544" y="267"/>
                    <a:pt x="1425" y="100"/>
                    <a:pt x="1313" y="100"/>
                  </a:cubicBezTo>
                  <a:cubicBezTo>
                    <a:pt x="1286" y="100"/>
                    <a:pt x="1259" y="110"/>
                    <a:pt x="1234" y="133"/>
                  </a:cubicBezTo>
                  <a:cubicBezTo>
                    <a:pt x="1223" y="33"/>
                    <a:pt x="1113" y="0"/>
                    <a:pt x="984"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606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0" cap="none" spc="0" normalizeH="0" baseline="0" noProof="0">
                <a:ln>
                  <a:noFill/>
                </a:ln>
                <a:solidFill>
                  <a:schemeClr val="accent1">
                    <a:lumMod val="50000"/>
                  </a:schemeClr>
                </a:solidFill>
                <a:uLnTx/>
                <a:uFillTx/>
                <a:latin typeface="Times New Roman" panose="02020603050405020304" pitchFamily="18" charset="0"/>
                <a:ea typeface="微软雅黑"/>
                <a:cs typeface="Times New Roman" panose="02020603050405020304" pitchFamily="18" charset="0"/>
              </a:rPr>
              <a:t>2. Khái quát đặc điểm thể loại</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aphicFrame>
        <p:nvGraphicFramePr>
          <p:cNvPr id="2" name="Table 1">
            <a:extLst>
              <a:ext uri="{FF2B5EF4-FFF2-40B4-BE49-F238E27FC236}">
                <a16:creationId xmlns:a16="http://schemas.microsoft.com/office/drawing/2014/main" id="{350DD044-1805-5CF6-DC23-D576013C0AC2}"/>
              </a:ext>
            </a:extLst>
          </p:cNvPr>
          <p:cNvGraphicFramePr>
            <a:graphicFrameLocks noGrp="1"/>
          </p:cNvGraphicFramePr>
          <p:nvPr>
            <p:extLst>
              <p:ext uri="{D42A27DB-BD31-4B8C-83A1-F6EECF244321}">
                <p14:modId xmlns:p14="http://schemas.microsoft.com/office/powerpoint/2010/main" val="3895366611"/>
              </p:ext>
            </p:extLst>
          </p:nvPr>
        </p:nvGraphicFramePr>
        <p:xfrm>
          <a:off x="-1" y="0"/>
          <a:ext cx="12191999" cy="6990080"/>
        </p:xfrm>
        <a:graphic>
          <a:graphicData uri="http://schemas.openxmlformats.org/drawingml/2006/table">
            <a:tbl>
              <a:tblPr firstRow="1" firstCol="1" bandRow="1">
                <a:tableStyleId>{1E171933-4619-4E11-9A3F-F7608DF75F80}</a:tableStyleId>
              </a:tblPr>
              <a:tblGrid>
                <a:gridCol w="2155948">
                  <a:extLst>
                    <a:ext uri="{9D8B030D-6E8A-4147-A177-3AD203B41FA5}">
                      <a16:colId xmlns:a16="http://schemas.microsoft.com/office/drawing/2014/main" val="1079175462"/>
                    </a:ext>
                  </a:extLst>
                </a:gridCol>
                <a:gridCol w="10036051">
                  <a:extLst>
                    <a:ext uri="{9D8B030D-6E8A-4147-A177-3AD203B41FA5}">
                      <a16:colId xmlns:a16="http://schemas.microsoft.com/office/drawing/2014/main" val="2144231677"/>
                    </a:ext>
                  </a:extLst>
                </a:gridCol>
              </a:tblGrid>
              <a:tr h="400571">
                <a:tc>
                  <a:txBody>
                    <a:bodyPr/>
                    <a:lstStyle/>
                    <a:p>
                      <a:pPr algn="ctr">
                        <a:lnSpc>
                          <a:spcPct val="100000"/>
                        </a:lnSpc>
                        <a:spcAft>
                          <a:spcPts val="800"/>
                        </a:spcAft>
                      </a:pPr>
                      <a:r>
                        <a:rPr lang="en-US" sz="2800" b="1" i="1">
                          <a:solidFill>
                            <a:schemeClr val="bg1">
                              <a:lumMod val="10000"/>
                            </a:schemeClr>
                          </a:solidFill>
                          <a:effectLst/>
                          <a:latin typeface="Times New Roman" panose="02020603050405020304" pitchFamily="18" charset="0"/>
                          <a:cs typeface="Times New Roman" panose="02020603050405020304" pitchFamily="18" charset="0"/>
                        </a:rPr>
                        <a:t>Đặc điểm của thể loại Truyện cười</a:t>
                      </a:r>
                      <a:endParaRPr lang="en-US" sz="280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800" b="1" i="1">
                          <a:solidFill>
                            <a:schemeClr val="bg1">
                              <a:lumMod val="10000"/>
                            </a:schemeClr>
                          </a:solidFill>
                          <a:effectLst/>
                          <a:latin typeface="Times New Roman" panose="02020603050405020304" pitchFamily="18" charset="0"/>
                          <a:cs typeface="Times New Roman" panose="02020603050405020304" pitchFamily="18" charset="0"/>
                        </a:rPr>
                        <a:t>Lưu ý về cách đọc Truyện cười</a:t>
                      </a:r>
                      <a:endParaRPr lang="en-US" sz="280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325323"/>
                  </a:ext>
                </a:extLst>
              </a:tr>
              <a:tr h="4358754">
                <a:tc>
                  <a:txBody>
                    <a:bodyPr/>
                    <a:lstStyle/>
                    <a:p>
                      <a:pPr algn="just">
                        <a:lnSpc>
                          <a:spcPct val="100000"/>
                        </a:lnSpc>
                        <a:spcAft>
                          <a:spcPts val="800"/>
                        </a:spcAft>
                      </a:pP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29670" marR="296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620106"/>
                  </a:ext>
                </a:extLst>
              </a:tr>
            </a:tbl>
          </a:graphicData>
        </a:graphic>
      </p:graphicFrame>
      <p:grpSp>
        <p:nvGrpSpPr>
          <p:cNvPr id="3" name="Google Shape;2750;p72">
            <a:extLst>
              <a:ext uri="{FF2B5EF4-FFF2-40B4-BE49-F238E27FC236}">
                <a16:creationId xmlns:a16="http://schemas.microsoft.com/office/drawing/2014/main" id="{C1044FD6-90AB-6A21-0352-24FC8867A8AE}"/>
              </a:ext>
            </a:extLst>
          </p:cNvPr>
          <p:cNvGrpSpPr/>
          <p:nvPr/>
        </p:nvGrpSpPr>
        <p:grpSpPr>
          <a:xfrm>
            <a:off x="-83593" y="5295331"/>
            <a:ext cx="2224585" cy="1745754"/>
            <a:chOff x="3308750" y="1995225"/>
            <a:chExt cx="2190325" cy="1696975"/>
          </a:xfrm>
        </p:grpSpPr>
        <p:sp>
          <p:nvSpPr>
            <p:cNvPr id="6" name="Google Shape;2751;p72">
              <a:extLst>
                <a:ext uri="{FF2B5EF4-FFF2-40B4-BE49-F238E27FC236}">
                  <a16:creationId xmlns:a16="http://schemas.microsoft.com/office/drawing/2014/main" id="{DFC502AE-F295-F6CD-4A88-375607454914}"/>
                </a:ext>
              </a:extLst>
            </p:cNvPr>
            <p:cNvSpPr/>
            <p:nvPr/>
          </p:nvSpPr>
          <p:spPr>
            <a:xfrm>
              <a:off x="3308750" y="2022150"/>
              <a:ext cx="497250" cy="452450"/>
            </a:xfrm>
            <a:custGeom>
              <a:avLst/>
              <a:gdLst/>
              <a:ahLst/>
              <a:cxnLst/>
              <a:rect l="l" t="t" r="r" b="b"/>
              <a:pathLst>
                <a:path w="19890" h="18098" extrusionOk="0">
                  <a:moveTo>
                    <a:pt x="10122" y="1"/>
                  </a:moveTo>
                  <a:cubicBezTo>
                    <a:pt x="9225" y="1"/>
                    <a:pt x="8313" y="136"/>
                    <a:pt x="7413" y="418"/>
                  </a:cubicBezTo>
                  <a:cubicBezTo>
                    <a:pt x="2645" y="1925"/>
                    <a:pt x="0" y="7001"/>
                    <a:pt x="1494" y="11769"/>
                  </a:cubicBezTo>
                  <a:cubicBezTo>
                    <a:pt x="2705" y="15622"/>
                    <a:pt x="6267" y="18097"/>
                    <a:pt x="10111" y="18097"/>
                  </a:cubicBezTo>
                  <a:cubicBezTo>
                    <a:pt x="11012" y="18097"/>
                    <a:pt x="11928" y="17961"/>
                    <a:pt x="12833" y="17675"/>
                  </a:cubicBezTo>
                  <a:cubicBezTo>
                    <a:pt x="13248" y="17545"/>
                    <a:pt x="13651" y="17391"/>
                    <a:pt x="14031" y="17213"/>
                  </a:cubicBezTo>
                  <a:cubicBezTo>
                    <a:pt x="14244" y="17106"/>
                    <a:pt x="14446" y="16999"/>
                    <a:pt x="14648" y="16881"/>
                  </a:cubicBezTo>
                  <a:cubicBezTo>
                    <a:pt x="15072" y="17294"/>
                    <a:pt x="15728" y="17560"/>
                    <a:pt x="16298" y="17560"/>
                  </a:cubicBezTo>
                  <a:cubicBezTo>
                    <a:pt x="16333" y="17560"/>
                    <a:pt x="16368" y="17559"/>
                    <a:pt x="16403" y="17557"/>
                  </a:cubicBezTo>
                  <a:cubicBezTo>
                    <a:pt x="16913" y="17319"/>
                    <a:pt x="16272" y="16904"/>
                    <a:pt x="15905" y="16015"/>
                  </a:cubicBezTo>
                  <a:cubicBezTo>
                    <a:pt x="18645" y="13738"/>
                    <a:pt x="19890" y="9942"/>
                    <a:pt x="18751" y="6337"/>
                  </a:cubicBezTo>
                  <a:cubicBezTo>
                    <a:pt x="17540" y="2471"/>
                    <a:pt x="13966" y="1"/>
                    <a:pt x="1012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2752;p72">
              <a:extLst>
                <a:ext uri="{FF2B5EF4-FFF2-40B4-BE49-F238E27FC236}">
                  <a16:creationId xmlns:a16="http://schemas.microsoft.com/office/drawing/2014/main" id="{D97ABA4B-DA35-381A-7AAE-F73AD031F436}"/>
                </a:ext>
              </a:extLst>
            </p:cNvPr>
            <p:cNvSpPr/>
            <p:nvPr/>
          </p:nvSpPr>
          <p:spPr>
            <a:xfrm>
              <a:off x="3308750" y="1995225"/>
              <a:ext cx="497250" cy="506475"/>
            </a:xfrm>
            <a:custGeom>
              <a:avLst/>
              <a:gdLst/>
              <a:ahLst/>
              <a:cxnLst/>
              <a:rect l="l" t="t" r="r" b="b"/>
              <a:pathLst>
                <a:path w="19890" h="20259" fill="none" extrusionOk="0">
                  <a:moveTo>
                    <a:pt x="1494" y="12846"/>
                  </a:moveTo>
                  <a:cubicBezTo>
                    <a:pt x="0" y="8078"/>
                    <a:pt x="2645" y="3002"/>
                    <a:pt x="7413" y="1495"/>
                  </a:cubicBezTo>
                  <a:cubicBezTo>
                    <a:pt x="12169" y="1"/>
                    <a:pt x="17257" y="2646"/>
                    <a:pt x="18751" y="7414"/>
                  </a:cubicBezTo>
                  <a:cubicBezTo>
                    <a:pt x="19890" y="11019"/>
                    <a:pt x="18645" y="14815"/>
                    <a:pt x="15905" y="17092"/>
                  </a:cubicBezTo>
                  <a:cubicBezTo>
                    <a:pt x="16272" y="17981"/>
                    <a:pt x="16913" y="18396"/>
                    <a:pt x="16403" y="18634"/>
                  </a:cubicBezTo>
                  <a:cubicBezTo>
                    <a:pt x="15810" y="18669"/>
                    <a:pt x="15098" y="18396"/>
                    <a:pt x="14648" y="17958"/>
                  </a:cubicBezTo>
                  <a:cubicBezTo>
                    <a:pt x="14446" y="18076"/>
                    <a:pt x="14244" y="18183"/>
                    <a:pt x="14031" y="18290"/>
                  </a:cubicBezTo>
                  <a:cubicBezTo>
                    <a:pt x="13651" y="18468"/>
                    <a:pt x="13248" y="18622"/>
                    <a:pt x="12833" y="18752"/>
                  </a:cubicBezTo>
                  <a:cubicBezTo>
                    <a:pt x="8065" y="20258"/>
                    <a:pt x="2989" y="17602"/>
                    <a:pt x="1494" y="12846"/>
                  </a:cubicBezTo>
                  <a:close/>
                </a:path>
              </a:pathLst>
            </a:custGeom>
            <a:noFill/>
            <a:ln w="112075" cap="flat" cmpd="sng">
              <a:solidFill>
                <a:srgbClr val="FFFFFF"/>
              </a:solidFill>
              <a:prstDash val="solid"/>
              <a:miter lim="1186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2753;p72">
              <a:extLst>
                <a:ext uri="{FF2B5EF4-FFF2-40B4-BE49-F238E27FC236}">
                  <a16:creationId xmlns:a16="http://schemas.microsoft.com/office/drawing/2014/main" id="{8079BCBD-8D54-460C-9163-5D98AA338693}"/>
                </a:ext>
              </a:extLst>
            </p:cNvPr>
            <p:cNvSpPr/>
            <p:nvPr/>
          </p:nvSpPr>
          <p:spPr>
            <a:xfrm>
              <a:off x="3521050" y="2354750"/>
              <a:ext cx="1864775" cy="1337450"/>
            </a:xfrm>
            <a:custGeom>
              <a:avLst/>
              <a:gdLst/>
              <a:ahLst/>
              <a:cxnLst/>
              <a:rect l="l" t="t" r="r" b="b"/>
              <a:pathLst>
                <a:path w="74591" h="53498" extrusionOk="0">
                  <a:moveTo>
                    <a:pt x="54606" y="0"/>
                  </a:moveTo>
                  <a:cubicBezTo>
                    <a:pt x="54479" y="0"/>
                    <a:pt x="54352" y="2"/>
                    <a:pt x="54226" y="7"/>
                  </a:cubicBezTo>
                  <a:cubicBezTo>
                    <a:pt x="52174" y="30"/>
                    <a:pt x="50110" y="517"/>
                    <a:pt x="48438" y="1726"/>
                  </a:cubicBezTo>
                  <a:cubicBezTo>
                    <a:pt x="46777" y="2841"/>
                    <a:pt x="45319" y="4383"/>
                    <a:pt x="44560" y="6257"/>
                  </a:cubicBezTo>
                  <a:cubicBezTo>
                    <a:pt x="44394" y="6708"/>
                    <a:pt x="44263" y="7182"/>
                    <a:pt x="44133" y="7657"/>
                  </a:cubicBezTo>
                  <a:cubicBezTo>
                    <a:pt x="43765" y="8001"/>
                    <a:pt x="43480" y="8570"/>
                    <a:pt x="43374" y="8973"/>
                  </a:cubicBezTo>
                  <a:cubicBezTo>
                    <a:pt x="43279" y="9424"/>
                    <a:pt x="43279" y="9886"/>
                    <a:pt x="43113" y="10313"/>
                  </a:cubicBezTo>
                  <a:cubicBezTo>
                    <a:pt x="43041" y="10503"/>
                    <a:pt x="42935" y="10681"/>
                    <a:pt x="42828" y="10847"/>
                  </a:cubicBezTo>
                  <a:cubicBezTo>
                    <a:pt x="42496" y="11001"/>
                    <a:pt x="42259" y="11321"/>
                    <a:pt x="42116" y="11701"/>
                  </a:cubicBezTo>
                  <a:cubicBezTo>
                    <a:pt x="41891" y="11950"/>
                    <a:pt x="41689" y="12223"/>
                    <a:pt x="41618" y="12590"/>
                  </a:cubicBezTo>
                  <a:cubicBezTo>
                    <a:pt x="41523" y="13006"/>
                    <a:pt x="41571" y="13444"/>
                    <a:pt x="41630" y="13860"/>
                  </a:cubicBezTo>
                  <a:cubicBezTo>
                    <a:pt x="41725" y="14583"/>
                    <a:pt x="41962" y="15259"/>
                    <a:pt x="42271" y="15911"/>
                  </a:cubicBezTo>
                  <a:cubicBezTo>
                    <a:pt x="42365" y="16113"/>
                    <a:pt x="42626" y="16647"/>
                    <a:pt x="42875" y="16884"/>
                  </a:cubicBezTo>
                  <a:cubicBezTo>
                    <a:pt x="42852" y="17003"/>
                    <a:pt x="42840" y="17133"/>
                    <a:pt x="42816" y="17240"/>
                  </a:cubicBezTo>
                  <a:cubicBezTo>
                    <a:pt x="42769" y="17738"/>
                    <a:pt x="42721" y="18248"/>
                    <a:pt x="42745" y="18758"/>
                  </a:cubicBezTo>
                  <a:cubicBezTo>
                    <a:pt x="42757" y="19078"/>
                    <a:pt x="42804" y="19387"/>
                    <a:pt x="42864" y="19707"/>
                  </a:cubicBezTo>
                  <a:cubicBezTo>
                    <a:pt x="42899" y="20217"/>
                    <a:pt x="42970" y="20739"/>
                    <a:pt x="43077" y="21249"/>
                  </a:cubicBezTo>
                  <a:cubicBezTo>
                    <a:pt x="43018" y="21237"/>
                    <a:pt x="42958" y="21237"/>
                    <a:pt x="42899" y="21237"/>
                  </a:cubicBezTo>
                  <a:cubicBezTo>
                    <a:pt x="42856" y="21234"/>
                    <a:pt x="42814" y="21233"/>
                    <a:pt x="42772" y="21233"/>
                  </a:cubicBezTo>
                  <a:cubicBezTo>
                    <a:pt x="41978" y="21233"/>
                    <a:pt x="41448" y="21658"/>
                    <a:pt x="40907" y="22221"/>
                  </a:cubicBezTo>
                  <a:cubicBezTo>
                    <a:pt x="40278" y="22873"/>
                    <a:pt x="39863" y="23680"/>
                    <a:pt x="39519" y="24510"/>
                  </a:cubicBezTo>
                  <a:cubicBezTo>
                    <a:pt x="39341" y="24937"/>
                    <a:pt x="39187" y="25388"/>
                    <a:pt x="39044" y="25827"/>
                  </a:cubicBezTo>
                  <a:cubicBezTo>
                    <a:pt x="38867" y="26360"/>
                    <a:pt x="38677" y="26918"/>
                    <a:pt x="38511" y="27452"/>
                  </a:cubicBezTo>
                  <a:cubicBezTo>
                    <a:pt x="38060" y="28816"/>
                    <a:pt x="37799" y="30239"/>
                    <a:pt x="37692" y="31674"/>
                  </a:cubicBezTo>
                  <a:cubicBezTo>
                    <a:pt x="37681" y="31769"/>
                    <a:pt x="37681" y="31852"/>
                    <a:pt x="37669" y="31947"/>
                  </a:cubicBezTo>
                  <a:cubicBezTo>
                    <a:pt x="37669" y="31876"/>
                    <a:pt x="37657" y="31804"/>
                    <a:pt x="37657" y="31745"/>
                  </a:cubicBezTo>
                  <a:cubicBezTo>
                    <a:pt x="37550" y="30310"/>
                    <a:pt x="37277" y="28887"/>
                    <a:pt x="36838" y="27511"/>
                  </a:cubicBezTo>
                  <a:cubicBezTo>
                    <a:pt x="36672" y="26989"/>
                    <a:pt x="36483" y="26432"/>
                    <a:pt x="36305" y="25898"/>
                  </a:cubicBezTo>
                  <a:cubicBezTo>
                    <a:pt x="36162" y="25447"/>
                    <a:pt x="36008" y="25008"/>
                    <a:pt x="35818" y="24581"/>
                  </a:cubicBezTo>
                  <a:cubicBezTo>
                    <a:pt x="35486" y="23751"/>
                    <a:pt x="35071" y="22945"/>
                    <a:pt x="34443" y="22292"/>
                  </a:cubicBezTo>
                  <a:cubicBezTo>
                    <a:pt x="34336" y="22186"/>
                    <a:pt x="34229" y="22079"/>
                    <a:pt x="34122" y="21984"/>
                  </a:cubicBezTo>
                  <a:cubicBezTo>
                    <a:pt x="33921" y="21450"/>
                    <a:pt x="33636" y="20952"/>
                    <a:pt x="33411" y="20442"/>
                  </a:cubicBezTo>
                  <a:cubicBezTo>
                    <a:pt x="32925" y="19114"/>
                    <a:pt x="34253" y="18461"/>
                    <a:pt x="33375" y="16896"/>
                  </a:cubicBezTo>
                  <a:cubicBezTo>
                    <a:pt x="33174" y="16504"/>
                    <a:pt x="33019" y="16030"/>
                    <a:pt x="32936" y="15579"/>
                  </a:cubicBezTo>
                  <a:cubicBezTo>
                    <a:pt x="32914" y="15365"/>
                    <a:pt x="32827" y="15043"/>
                    <a:pt x="32655" y="15043"/>
                  </a:cubicBezTo>
                  <a:cubicBezTo>
                    <a:pt x="32646" y="15043"/>
                    <a:pt x="32637" y="15044"/>
                    <a:pt x="32628" y="15046"/>
                  </a:cubicBezTo>
                  <a:cubicBezTo>
                    <a:pt x="32818" y="14797"/>
                    <a:pt x="32960" y="14536"/>
                    <a:pt x="33091" y="14251"/>
                  </a:cubicBezTo>
                  <a:cubicBezTo>
                    <a:pt x="33624" y="13207"/>
                    <a:pt x="33529" y="11179"/>
                    <a:pt x="32308" y="10835"/>
                  </a:cubicBezTo>
                  <a:cubicBezTo>
                    <a:pt x="32343" y="10147"/>
                    <a:pt x="31881" y="8724"/>
                    <a:pt x="31620" y="7977"/>
                  </a:cubicBezTo>
                  <a:cubicBezTo>
                    <a:pt x="31572" y="7751"/>
                    <a:pt x="31513" y="7514"/>
                    <a:pt x="31454" y="7289"/>
                  </a:cubicBezTo>
                  <a:cubicBezTo>
                    <a:pt x="31418" y="7170"/>
                    <a:pt x="31371" y="7040"/>
                    <a:pt x="31335" y="6921"/>
                  </a:cubicBezTo>
                  <a:cubicBezTo>
                    <a:pt x="31300" y="6803"/>
                    <a:pt x="31252" y="6684"/>
                    <a:pt x="31205" y="6565"/>
                  </a:cubicBezTo>
                  <a:cubicBezTo>
                    <a:pt x="31181" y="6518"/>
                    <a:pt x="31157" y="6471"/>
                    <a:pt x="31134" y="6411"/>
                  </a:cubicBezTo>
                  <a:cubicBezTo>
                    <a:pt x="31110" y="6364"/>
                    <a:pt x="31086" y="6304"/>
                    <a:pt x="31051" y="6257"/>
                  </a:cubicBezTo>
                  <a:cubicBezTo>
                    <a:pt x="31039" y="6221"/>
                    <a:pt x="31015" y="6174"/>
                    <a:pt x="30991" y="6138"/>
                  </a:cubicBezTo>
                  <a:cubicBezTo>
                    <a:pt x="30979" y="6115"/>
                    <a:pt x="30979" y="6103"/>
                    <a:pt x="30968" y="6091"/>
                  </a:cubicBezTo>
                  <a:cubicBezTo>
                    <a:pt x="30932" y="6020"/>
                    <a:pt x="30896" y="5961"/>
                    <a:pt x="30849" y="5901"/>
                  </a:cubicBezTo>
                  <a:cubicBezTo>
                    <a:pt x="30837" y="5877"/>
                    <a:pt x="30825" y="5866"/>
                    <a:pt x="30813" y="5842"/>
                  </a:cubicBezTo>
                  <a:cubicBezTo>
                    <a:pt x="30790" y="5806"/>
                    <a:pt x="30766" y="5771"/>
                    <a:pt x="30742" y="5735"/>
                  </a:cubicBezTo>
                  <a:cubicBezTo>
                    <a:pt x="30707" y="5688"/>
                    <a:pt x="30671" y="5652"/>
                    <a:pt x="30635" y="5605"/>
                  </a:cubicBezTo>
                  <a:cubicBezTo>
                    <a:pt x="30588" y="5545"/>
                    <a:pt x="30529" y="5486"/>
                    <a:pt x="30481" y="5427"/>
                  </a:cubicBezTo>
                  <a:cubicBezTo>
                    <a:pt x="30256" y="5012"/>
                    <a:pt x="30007" y="4608"/>
                    <a:pt x="29746" y="4217"/>
                  </a:cubicBezTo>
                  <a:cubicBezTo>
                    <a:pt x="29141" y="3470"/>
                    <a:pt x="28394" y="2841"/>
                    <a:pt x="27599" y="2319"/>
                  </a:cubicBezTo>
                  <a:cubicBezTo>
                    <a:pt x="26271" y="1465"/>
                    <a:pt x="24753" y="944"/>
                    <a:pt x="23187" y="742"/>
                  </a:cubicBezTo>
                  <a:cubicBezTo>
                    <a:pt x="22991" y="708"/>
                    <a:pt x="22796" y="692"/>
                    <a:pt x="22603" y="692"/>
                  </a:cubicBezTo>
                  <a:cubicBezTo>
                    <a:pt x="21858" y="692"/>
                    <a:pt x="21132" y="922"/>
                    <a:pt x="20436" y="1204"/>
                  </a:cubicBezTo>
                  <a:cubicBezTo>
                    <a:pt x="20386" y="1213"/>
                    <a:pt x="20337" y="1216"/>
                    <a:pt x="20288" y="1216"/>
                  </a:cubicBezTo>
                  <a:cubicBezTo>
                    <a:pt x="19905" y="1216"/>
                    <a:pt x="19546" y="992"/>
                    <a:pt x="19178" y="908"/>
                  </a:cubicBezTo>
                  <a:cubicBezTo>
                    <a:pt x="18787" y="801"/>
                    <a:pt x="18376" y="748"/>
                    <a:pt x="17964" y="748"/>
                  </a:cubicBezTo>
                  <a:cubicBezTo>
                    <a:pt x="17827" y="748"/>
                    <a:pt x="17690" y="754"/>
                    <a:pt x="17553" y="766"/>
                  </a:cubicBezTo>
                  <a:cubicBezTo>
                    <a:pt x="15253" y="1027"/>
                    <a:pt x="12442" y="2141"/>
                    <a:pt x="12050" y="4715"/>
                  </a:cubicBezTo>
                  <a:cubicBezTo>
                    <a:pt x="11884" y="5439"/>
                    <a:pt x="11979" y="6257"/>
                    <a:pt x="11932" y="7028"/>
                  </a:cubicBezTo>
                  <a:cubicBezTo>
                    <a:pt x="11777" y="7597"/>
                    <a:pt x="11457" y="8143"/>
                    <a:pt x="10923" y="8416"/>
                  </a:cubicBezTo>
                  <a:cubicBezTo>
                    <a:pt x="10354" y="8677"/>
                    <a:pt x="9714" y="8677"/>
                    <a:pt x="9121" y="8843"/>
                  </a:cubicBezTo>
                  <a:cubicBezTo>
                    <a:pt x="8243" y="9021"/>
                    <a:pt x="7389" y="9341"/>
                    <a:pt x="6606" y="9780"/>
                  </a:cubicBezTo>
                  <a:cubicBezTo>
                    <a:pt x="6215" y="10005"/>
                    <a:pt x="5918" y="10349"/>
                    <a:pt x="5705" y="10740"/>
                  </a:cubicBezTo>
                  <a:cubicBezTo>
                    <a:pt x="5468" y="11096"/>
                    <a:pt x="5337" y="11511"/>
                    <a:pt x="5278" y="11938"/>
                  </a:cubicBezTo>
                  <a:cubicBezTo>
                    <a:pt x="5147" y="12472"/>
                    <a:pt x="5195" y="13053"/>
                    <a:pt x="5456" y="13563"/>
                  </a:cubicBezTo>
                  <a:cubicBezTo>
                    <a:pt x="5669" y="14037"/>
                    <a:pt x="6084" y="14358"/>
                    <a:pt x="6476" y="14690"/>
                  </a:cubicBezTo>
                  <a:cubicBezTo>
                    <a:pt x="6891" y="15757"/>
                    <a:pt x="4294" y="16611"/>
                    <a:pt x="3795" y="17394"/>
                  </a:cubicBezTo>
                  <a:cubicBezTo>
                    <a:pt x="2692" y="18782"/>
                    <a:pt x="3404" y="19837"/>
                    <a:pt x="4353" y="20881"/>
                  </a:cubicBezTo>
                  <a:cubicBezTo>
                    <a:pt x="4424" y="21023"/>
                    <a:pt x="4507" y="21154"/>
                    <a:pt x="4602" y="21272"/>
                  </a:cubicBezTo>
                  <a:cubicBezTo>
                    <a:pt x="4922" y="21699"/>
                    <a:pt x="5385" y="22067"/>
                    <a:pt x="5752" y="22482"/>
                  </a:cubicBezTo>
                  <a:cubicBezTo>
                    <a:pt x="5752" y="22482"/>
                    <a:pt x="5752" y="22482"/>
                    <a:pt x="5752" y="22494"/>
                  </a:cubicBezTo>
                  <a:cubicBezTo>
                    <a:pt x="5918" y="22731"/>
                    <a:pt x="6061" y="22980"/>
                    <a:pt x="6156" y="23241"/>
                  </a:cubicBezTo>
                  <a:cubicBezTo>
                    <a:pt x="6073" y="23490"/>
                    <a:pt x="5942" y="23727"/>
                    <a:pt x="5788" y="23941"/>
                  </a:cubicBezTo>
                  <a:cubicBezTo>
                    <a:pt x="5503" y="24344"/>
                    <a:pt x="5076" y="24629"/>
                    <a:pt x="4709" y="24961"/>
                  </a:cubicBezTo>
                  <a:cubicBezTo>
                    <a:pt x="4068" y="25518"/>
                    <a:pt x="3689" y="26242"/>
                    <a:pt x="3689" y="27096"/>
                  </a:cubicBezTo>
                  <a:cubicBezTo>
                    <a:pt x="3653" y="28092"/>
                    <a:pt x="4566" y="28638"/>
                    <a:pt x="5064" y="29385"/>
                  </a:cubicBezTo>
                  <a:cubicBezTo>
                    <a:pt x="5302" y="29705"/>
                    <a:pt x="5373" y="30013"/>
                    <a:pt x="5385" y="30369"/>
                  </a:cubicBezTo>
                  <a:cubicBezTo>
                    <a:pt x="5029" y="32030"/>
                    <a:pt x="5515" y="33904"/>
                    <a:pt x="7116" y="34568"/>
                  </a:cubicBezTo>
                  <a:lnTo>
                    <a:pt x="7021" y="34769"/>
                  </a:lnTo>
                  <a:cubicBezTo>
                    <a:pt x="6998" y="34829"/>
                    <a:pt x="6962" y="34900"/>
                    <a:pt x="6927" y="34959"/>
                  </a:cubicBezTo>
                  <a:cubicBezTo>
                    <a:pt x="6927" y="34971"/>
                    <a:pt x="6915" y="34983"/>
                    <a:pt x="6915" y="34995"/>
                  </a:cubicBezTo>
                  <a:cubicBezTo>
                    <a:pt x="6784" y="35315"/>
                    <a:pt x="6642" y="35623"/>
                    <a:pt x="6511" y="35932"/>
                  </a:cubicBezTo>
                  <a:cubicBezTo>
                    <a:pt x="6417" y="36145"/>
                    <a:pt x="6322" y="36359"/>
                    <a:pt x="6227" y="36572"/>
                  </a:cubicBezTo>
                  <a:cubicBezTo>
                    <a:pt x="5871" y="37403"/>
                    <a:pt x="5503" y="38221"/>
                    <a:pt x="5136" y="39051"/>
                  </a:cubicBezTo>
                  <a:cubicBezTo>
                    <a:pt x="4958" y="39478"/>
                    <a:pt x="4792" y="39905"/>
                    <a:pt x="4626" y="40344"/>
                  </a:cubicBezTo>
                  <a:lnTo>
                    <a:pt x="2420" y="40344"/>
                  </a:lnTo>
                  <a:cubicBezTo>
                    <a:pt x="854" y="41411"/>
                    <a:pt x="0" y="42574"/>
                    <a:pt x="0" y="43783"/>
                  </a:cubicBezTo>
                  <a:cubicBezTo>
                    <a:pt x="0" y="49144"/>
                    <a:pt x="16699" y="53497"/>
                    <a:pt x="37289" y="53497"/>
                  </a:cubicBezTo>
                  <a:cubicBezTo>
                    <a:pt x="57891" y="53497"/>
                    <a:pt x="74590" y="49144"/>
                    <a:pt x="74590" y="43783"/>
                  </a:cubicBezTo>
                  <a:cubicBezTo>
                    <a:pt x="74590" y="42574"/>
                    <a:pt x="73724" y="41411"/>
                    <a:pt x="72159" y="40344"/>
                  </a:cubicBezTo>
                  <a:lnTo>
                    <a:pt x="70842" y="40344"/>
                  </a:lnTo>
                  <a:cubicBezTo>
                    <a:pt x="70783" y="40107"/>
                    <a:pt x="70700" y="39881"/>
                    <a:pt x="70617" y="39656"/>
                  </a:cubicBezTo>
                  <a:cubicBezTo>
                    <a:pt x="70297" y="38814"/>
                    <a:pt x="69988" y="37960"/>
                    <a:pt x="69632" y="37130"/>
                  </a:cubicBezTo>
                  <a:cubicBezTo>
                    <a:pt x="68257" y="33892"/>
                    <a:pt x="66893" y="30583"/>
                    <a:pt x="65090" y="27546"/>
                  </a:cubicBezTo>
                  <a:cubicBezTo>
                    <a:pt x="64971" y="26147"/>
                    <a:pt x="64699" y="24819"/>
                    <a:pt x="64141" y="23834"/>
                  </a:cubicBezTo>
                  <a:cubicBezTo>
                    <a:pt x="63424" y="22656"/>
                    <a:pt x="62496" y="22047"/>
                    <a:pt x="61532" y="22047"/>
                  </a:cubicBezTo>
                  <a:cubicBezTo>
                    <a:pt x="61331" y="22047"/>
                    <a:pt x="61129" y="22073"/>
                    <a:pt x="60927" y="22126"/>
                  </a:cubicBezTo>
                  <a:cubicBezTo>
                    <a:pt x="61295" y="21782"/>
                    <a:pt x="61603" y="21343"/>
                    <a:pt x="61911" y="20988"/>
                  </a:cubicBezTo>
                  <a:cubicBezTo>
                    <a:pt x="62279" y="20988"/>
                    <a:pt x="62528" y="21427"/>
                    <a:pt x="62872" y="21557"/>
                  </a:cubicBezTo>
                  <a:cubicBezTo>
                    <a:pt x="63199" y="21787"/>
                    <a:pt x="63552" y="21885"/>
                    <a:pt x="63905" y="21885"/>
                  </a:cubicBezTo>
                  <a:cubicBezTo>
                    <a:pt x="64628" y="21885"/>
                    <a:pt x="65355" y="21474"/>
                    <a:pt x="65873" y="20940"/>
                  </a:cubicBezTo>
                  <a:cubicBezTo>
                    <a:pt x="66454" y="20430"/>
                    <a:pt x="66833" y="19730"/>
                    <a:pt x="66940" y="18971"/>
                  </a:cubicBezTo>
                  <a:cubicBezTo>
                    <a:pt x="67272" y="17252"/>
                    <a:pt x="65908" y="15959"/>
                    <a:pt x="65363" y="14476"/>
                  </a:cubicBezTo>
                  <a:cubicBezTo>
                    <a:pt x="65185" y="12958"/>
                    <a:pt x="65873" y="11452"/>
                    <a:pt x="65790" y="9922"/>
                  </a:cubicBezTo>
                  <a:cubicBezTo>
                    <a:pt x="65695" y="6755"/>
                    <a:pt x="63631" y="3897"/>
                    <a:pt x="61117" y="2106"/>
                  </a:cubicBezTo>
                  <a:cubicBezTo>
                    <a:pt x="59238" y="722"/>
                    <a:pt x="56933" y="0"/>
                    <a:pt x="5460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754;p72">
              <a:extLst>
                <a:ext uri="{FF2B5EF4-FFF2-40B4-BE49-F238E27FC236}">
                  <a16:creationId xmlns:a16="http://schemas.microsoft.com/office/drawing/2014/main" id="{16AEEC43-A088-AD3B-D208-42B64176C65C}"/>
                </a:ext>
              </a:extLst>
            </p:cNvPr>
            <p:cNvSpPr/>
            <p:nvPr/>
          </p:nvSpPr>
          <p:spPr>
            <a:xfrm>
              <a:off x="3521050" y="2352825"/>
              <a:ext cx="1864775" cy="1339375"/>
            </a:xfrm>
            <a:custGeom>
              <a:avLst/>
              <a:gdLst/>
              <a:ahLst/>
              <a:cxnLst/>
              <a:rect l="l" t="t" r="r" b="b"/>
              <a:pathLst>
                <a:path w="74591" h="53575" fill="none" extrusionOk="0">
                  <a:moveTo>
                    <a:pt x="74590" y="43860"/>
                  </a:moveTo>
                  <a:cubicBezTo>
                    <a:pt x="74590" y="49221"/>
                    <a:pt x="57891" y="53574"/>
                    <a:pt x="37289" y="53574"/>
                  </a:cubicBezTo>
                  <a:cubicBezTo>
                    <a:pt x="16699" y="53574"/>
                    <a:pt x="0" y="49221"/>
                    <a:pt x="0" y="43860"/>
                  </a:cubicBezTo>
                  <a:cubicBezTo>
                    <a:pt x="0" y="42651"/>
                    <a:pt x="854" y="41488"/>
                    <a:pt x="2420" y="40421"/>
                  </a:cubicBezTo>
                  <a:lnTo>
                    <a:pt x="4626" y="40421"/>
                  </a:lnTo>
                  <a:cubicBezTo>
                    <a:pt x="4792" y="39982"/>
                    <a:pt x="4958" y="39555"/>
                    <a:pt x="5136" y="39128"/>
                  </a:cubicBezTo>
                  <a:cubicBezTo>
                    <a:pt x="5503" y="38298"/>
                    <a:pt x="5871" y="37480"/>
                    <a:pt x="6227" y="36649"/>
                  </a:cubicBezTo>
                  <a:cubicBezTo>
                    <a:pt x="6322" y="36436"/>
                    <a:pt x="6417" y="36222"/>
                    <a:pt x="6511" y="36009"/>
                  </a:cubicBezTo>
                  <a:cubicBezTo>
                    <a:pt x="6642" y="35700"/>
                    <a:pt x="6784" y="35392"/>
                    <a:pt x="6915" y="35072"/>
                  </a:cubicBezTo>
                  <a:cubicBezTo>
                    <a:pt x="6915" y="35060"/>
                    <a:pt x="6927" y="35048"/>
                    <a:pt x="6927" y="35036"/>
                  </a:cubicBezTo>
                  <a:cubicBezTo>
                    <a:pt x="6962" y="34977"/>
                    <a:pt x="6998" y="34906"/>
                    <a:pt x="7021" y="34846"/>
                  </a:cubicBezTo>
                  <a:lnTo>
                    <a:pt x="7116" y="34645"/>
                  </a:lnTo>
                  <a:cubicBezTo>
                    <a:pt x="5515" y="33981"/>
                    <a:pt x="5029" y="32107"/>
                    <a:pt x="5385" y="30446"/>
                  </a:cubicBezTo>
                  <a:cubicBezTo>
                    <a:pt x="5373" y="30090"/>
                    <a:pt x="5302" y="29782"/>
                    <a:pt x="5064" y="29462"/>
                  </a:cubicBezTo>
                  <a:cubicBezTo>
                    <a:pt x="4566" y="28715"/>
                    <a:pt x="3653" y="28169"/>
                    <a:pt x="3689" y="27173"/>
                  </a:cubicBezTo>
                  <a:cubicBezTo>
                    <a:pt x="3689" y="26319"/>
                    <a:pt x="4068" y="25595"/>
                    <a:pt x="4709" y="25038"/>
                  </a:cubicBezTo>
                  <a:cubicBezTo>
                    <a:pt x="5076" y="24706"/>
                    <a:pt x="5503" y="24421"/>
                    <a:pt x="5788" y="24018"/>
                  </a:cubicBezTo>
                  <a:cubicBezTo>
                    <a:pt x="5942" y="23804"/>
                    <a:pt x="6073" y="23567"/>
                    <a:pt x="6156" y="23318"/>
                  </a:cubicBezTo>
                  <a:cubicBezTo>
                    <a:pt x="6061" y="23057"/>
                    <a:pt x="5918" y="22808"/>
                    <a:pt x="5752" y="22571"/>
                  </a:cubicBezTo>
                  <a:cubicBezTo>
                    <a:pt x="5752" y="22559"/>
                    <a:pt x="5752" y="22559"/>
                    <a:pt x="5752" y="22559"/>
                  </a:cubicBezTo>
                  <a:cubicBezTo>
                    <a:pt x="5385" y="22144"/>
                    <a:pt x="4922" y="21776"/>
                    <a:pt x="4602" y="21349"/>
                  </a:cubicBezTo>
                  <a:cubicBezTo>
                    <a:pt x="4507" y="21231"/>
                    <a:pt x="4424" y="21100"/>
                    <a:pt x="4353" y="20958"/>
                  </a:cubicBezTo>
                  <a:cubicBezTo>
                    <a:pt x="3404" y="19914"/>
                    <a:pt x="2692" y="18859"/>
                    <a:pt x="3795" y="17471"/>
                  </a:cubicBezTo>
                  <a:cubicBezTo>
                    <a:pt x="4294" y="16688"/>
                    <a:pt x="6891" y="15834"/>
                    <a:pt x="6476" y="14767"/>
                  </a:cubicBezTo>
                  <a:cubicBezTo>
                    <a:pt x="6084" y="14435"/>
                    <a:pt x="5669" y="14114"/>
                    <a:pt x="5456" y="13640"/>
                  </a:cubicBezTo>
                  <a:cubicBezTo>
                    <a:pt x="5195" y="13130"/>
                    <a:pt x="5147" y="12549"/>
                    <a:pt x="5278" y="12015"/>
                  </a:cubicBezTo>
                  <a:cubicBezTo>
                    <a:pt x="5337" y="11588"/>
                    <a:pt x="5468" y="11173"/>
                    <a:pt x="5705" y="10817"/>
                  </a:cubicBezTo>
                  <a:cubicBezTo>
                    <a:pt x="5918" y="10426"/>
                    <a:pt x="6215" y="10082"/>
                    <a:pt x="6606" y="9857"/>
                  </a:cubicBezTo>
                  <a:cubicBezTo>
                    <a:pt x="7389" y="9418"/>
                    <a:pt x="8243" y="9098"/>
                    <a:pt x="9121" y="8920"/>
                  </a:cubicBezTo>
                  <a:cubicBezTo>
                    <a:pt x="9714" y="8754"/>
                    <a:pt x="10354" y="8754"/>
                    <a:pt x="10923" y="8493"/>
                  </a:cubicBezTo>
                  <a:cubicBezTo>
                    <a:pt x="11457" y="8220"/>
                    <a:pt x="11777" y="7674"/>
                    <a:pt x="11932" y="7105"/>
                  </a:cubicBezTo>
                  <a:cubicBezTo>
                    <a:pt x="11979" y="6334"/>
                    <a:pt x="11884" y="5516"/>
                    <a:pt x="12050" y="4792"/>
                  </a:cubicBezTo>
                  <a:cubicBezTo>
                    <a:pt x="12442" y="2218"/>
                    <a:pt x="15253" y="1104"/>
                    <a:pt x="17553" y="843"/>
                  </a:cubicBezTo>
                  <a:cubicBezTo>
                    <a:pt x="18099" y="795"/>
                    <a:pt x="18656" y="843"/>
                    <a:pt x="19178" y="985"/>
                  </a:cubicBezTo>
                  <a:cubicBezTo>
                    <a:pt x="19593" y="1080"/>
                    <a:pt x="19997" y="1353"/>
                    <a:pt x="20436" y="1281"/>
                  </a:cubicBezTo>
                  <a:cubicBezTo>
                    <a:pt x="21313" y="926"/>
                    <a:pt x="22238" y="653"/>
                    <a:pt x="23187" y="819"/>
                  </a:cubicBezTo>
                  <a:cubicBezTo>
                    <a:pt x="24753" y="1021"/>
                    <a:pt x="26271" y="1542"/>
                    <a:pt x="27599" y="2396"/>
                  </a:cubicBezTo>
                  <a:cubicBezTo>
                    <a:pt x="28394" y="2918"/>
                    <a:pt x="29141" y="3547"/>
                    <a:pt x="29746" y="4294"/>
                  </a:cubicBezTo>
                  <a:cubicBezTo>
                    <a:pt x="30007" y="4685"/>
                    <a:pt x="30256" y="5089"/>
                    <a:pt x="30481" y="5504"/>
                  </a:cubicBezTo>
                  <a:lnTo>
                    <a:pt x="30481" y="5504"/>
                  </a:lnTo>
                  <a:cubicBezTo>
                    <a:pt x="30529" y="5563"/>
                    <a:pt x="30588" y="5622"/>
                    <a:pt x="30635" y="5682"/>
                  </a:cubicBezTo>
                  <a:cubicBezTo>
                    <a:pt x="30671" y="5729"/>
                    <a:pt x="30707" y="5765"/>
                    <a:pt x="30742" y="5812"/>
                  </a:cubicBezTo>
                  <a:cubicBezTo>
                    <a:pt x="30766" y="5848"/>
                    <a:pt x="30790" y="5883"/>
                    <a:pt x="30813" y="5919"/>
                  </a:cubicBezTo>
                  <a:cubicBezTo>
                    <a:pt x="30825" y="5943"/>
                    <a:pt x="30837" y="5954"/>
                    <a:pt x="30849" y="5978"/>
                  </a:cubicBezTo>
                  <a:cubicBezTo>
                    <a:pt x="30896" y="6038"/>
                    <a:pt x="30932" y="6097"/>
                    <a:pt x="30968" y="6168"/>
                  </a:cubicBezTo>
                  <a:cubicBezTo>
                    <a:pt x="30979" y="6180"/>
                    <a:pt x="30979" y="6192"/>
                    <a:pt x="30991" y="6215"/>
                  </a:cubicBezTo>
                  <a:cubicBezTo>
                    <a:pt x="31015" y="6251"/>
                    <a:pt x="31039" y="6298"/>
                    <a:pt x="31051" y="6334"/>
                  </a:cubicBezTo>
                  <a:cubicBezTo>
                    <a:pt x="31086" y="6381"/>
                    <a:pt x="31110" y="6441"/>
                    <a:pt x="31134" y="6488"/>
                  </a:cubicBezTo>
                  <a:cubicBezTo>
                    <a:pt x="31157" y="6548"/>
                    <a:pt x="31181" y="6595"/>
                    <a:pt x="31205" y="6642"/>
                  </a:cubicBezTo>
                  <a:cubicBezTo>
                    <a:pt x="31252" y="6761"/>
                    <a:pt x="31300" y="6880"/>
                    <a:pt x="31335" y="6998"/>
                  </a:cubicBezTo>
                  <a:cubicBezTo>
                    <a:pt x="31371" y="7117"/>
                    <a:pt x="31418" y="7247"/>
                    <a:pt x="31454" y="7366"/>
                  </a:cubicBezTo>
                  <a:cubicBezTo>
                    <a:pt x="31513" y="7591"/>
                    <a:pt x="31572" y="7828"/>
                    <a:pt x="31620" y="8054"/>
                  </a:cubicBezTo>
                  <a:cubicBezTo>
                    <a:pt x="31881" y="8801"/>
                    <a:pt x="32343" y="10224"/>
                    <a:pt x="32308" y="10912"/>
                  </a:cubicBezTo>
                  <a:cubicBezTo>
                    <a:pt x="33529" y="11256"/>
                    <a:pt x="33624" y="13284"/>
                    <a:pt x="33091" y="14328"/>
                  </a:cubicBezTo>
                  <a:cubicBezTo>
                    <a:pt x="32960" y="14613"/>
                    <a:pt x="32818" y="14874"/>
                    <a:pt x="32628" y="15123"/>
                  </a:cubicBezTo>
                  <a:cubicBezTo>
                    <a:pt x="32818" y="15087"/>
                    <a:pt x="32913" y="15431"/>
                    <a:pt x="32936" y="15656"/>
                  </a:cubicBezTo>
                  <a:cubicBezTo>
                    <a:pt x="33019" y="16107"/>
                    <a:pt x="33174" y="16581"/>
                    <a:pt x="33375" y="16973"/>
                  </a:cubicBezTo>
                  <a:cubicBezTo>
                    <a:pt x="34253" y="18538"/>
                    <a:pt x="32925" y="19191"/>
                    <a:pt x="33411" y="20519"/>
                  </a:cubicBezTo>
                  <a:cubicBezTo>
                    <a:pt x="33636" y="21029"/>
                    <a:pt x="33921" y="21527"/>
                    <a:pt x="34122" y="22061"/>
                  </a:cubicBezTo>
                  <a:cubicBezTo>
                    <a:pt x="34229" y="22156"/>
                    <a:pt x="34336" y="22263"/>
                    <a:pt x="34443" y="22369"/>
                  </a:cubicBezTo>
                  <a:cubicBezTo>
                    <a:pt x="35071" y="23022"/>
                    <a:pt x="35486" y="23828"/>
                    <a:pt x="35818" y="24658"/>
                  </a:cubicBezTo>
                  <a:cubicBezTo>
                    <a:pt x="36008" y="25085"/>
                    <a:pt x="36162" y="25524"/>
                    <a:pt x="36305" y="25975"/>
                  </a:cubicBezTo>
                  <a:cubicBezTo>
                    <a:pt x="36483" y="26509"/>
                    <a:pt x="36672" y="27066"/>
                    <a:pt x="36838" y="27588"/>
                  </a:cubicBezTo>
                  <a:cubicBezTo>
                    <a:pt x="37277" y="28964"/>
                    <a:pt x="37550" y="30387"/>
                    <a:pt x="37657" y="31822"/>
                  </a:cubicBezTo>
                  <a:cubicBezTo>
                    <a:pt x="37657" y="31881"/>
                    <a:pt x="37669" y="31953"/>
                    <a:pt x="37669" y="32024"/>
                  </a:cubicBezTo>
                  <a:cubicBezTo>
                    <a:pt x="37681" y="31929"/>
                    <a:pt x="37681" y="31846"/>
                    <a:pt x="37692" y="31751"/>
                  </a:cubicBezTo>
                  <a:cubicBezTo>
                    <a:pt x="37799" y="30316"/>
                    <a:pt x="38060" y="28893"/>
                    <a:pt x="38511" y="27529"/>
                  </a:cubicBezTo>
                  <a:cubicBezTo>
                    <a:pt x="38677" y="26995"/>
                    <a:pt x="38867" y="26437"/>
                    <a:pt x="39044" y="25904"/>
                  </a:cubicBezTo>
                  <a:cubicBezTo>
                    <a:pt x="39187" y="25465"/>
                    <a:pt x="39341" y="25014"/>
                    <a:pt x="39519" y="24587"/>
                  </a:cubicBezTo>
                  <a:cubicBezTo>
                    <a:pt x="39863" y="23757"/>
                    <a:pt x="40278" y="22950"/>
                    <a:pt x="40907" y="22298"/>
                  </a:cubicBezTo>
                  <a:cubicBezTo>
                    <a:pt x="41476" y="21705"/>
                    <a:pt x="42033" y="21266"/>
                    <a:pt x="42899" y="21314"/>
                  </a:cubicBezTo>
                  <a:cubicBezTo>
                    <a:pt x="42958" y="21314"/>
                    <a:pt x="43018" y="21314"/>
                    <a:pt x="43077" y="21326"/>
                  </a:cubicBezTo>
                  <a:cubicBezTo>
                    <a:pt x="42970" y="20816"/>
                    <a:pt x="42899" y="20294"/>
                    <a:pt x="42864" y="19784"/>
                  </a:cubicBezTo>
                  <a:cubicBezTo>
                    <a:pt x="42804" y="19464"/>
                    <a:pt x="42757" y="19155"/>
                    <a:pt x="42745" y="18835"/>
                  </a:cubicBezTo>
                  <a:cubicBezTo>
                    <a:pt x="42721" y="18325"/>
                    <a:pt x="42769" y="17815"/>
                    <a:pt x="42816" y="17317"/>
                  </a:cubicBezTo>
                  <a:cubicBezTo>
                    <a:pt x="42840" y="17210"/>
                    <a:pt x="42852" y="17080"/>
                    <a:pt x="42875" y="16961"/>
                  </a:cubicBezTo>
                  <a:cubicBezTo>
                    <a:pt x="42626" y="16724"/>
                    <a:pt x="42365" y="16190"/>
                    <a:pt x="42271" y="15988"/>
                  </a:cubicBezTo>
                  <a:cubicBezTo>
                    <a:pt x="41962" y="15336"/>
                    <a:pt x="41725" y="14660"/>
                    <a:pt x="41630" y="13937"/>
                  </a:cubicBezTo>
                  <a:cubicBezTo>
                    <a:pt x="41571" y="13521"/>
                    <a:pt x="41523" y="13083"/>
                    <a:pt x="41618" y="12667"/>
                  </a:cubicBezTo>
                  <a:cubicBezTo>
                    <a:pt x="41689" y="12300"/>
                    <a:pt x="41891" y="12027"/>
                    <a:pt x="42116" y="11778"/>
                  </a:cubicBezTo>
                  <a:cubicBezTo>
                    <a:pt x="42259" y="11398"/>
                    <a:pt x="42496" y="11078"/>
                    <a:pt x="42828" y="10924"/>
                  </a:cubicBezTo>
                  <a:cubicBezTo>
                    <a:pt x="42935" y="10758"/>
                    <a:pt x="43041" y="10580"/>
                    <a:pt x="43113" y="10390"/>
                  </a:cubicBezTo>
                  <a:cubicBezTo>
                    <a:pt x="43279" y="9963"/>
                    <a:pt x="43279" y="9501"/>
                    <a:pt x="43374" y="9050"/>
                  </a:cubicBezTo>
                  <a:cubicBezTo>
                    <a:pt x="43480" y="8647"/>
                    <a:pt x="43765" y="8078"/>
                    <a:pt x="44133" y="7734"/>
                  </a:cubicBezTo>
                  <a:cubicBezTo>
                    <a:pt x="44263" y="7259"/>
                    <a:pt x="44394" y="6785"/>
                    <a:pt x="44560" y="6334"/>
                  </a:cubicBezTo>
                  <a:cubicBezTo>
                    <a:pt x="45319" y="4460"/>
                    <a:pt x="46777" y="2918"/>
                    <a:pt x="48438" y="1803"/>
                  </a:cubicBezTo>
                  <a:cubicBezTo>
                    <a:pt x="50110" y="594"/>
                    <a:pt x="52174" y="107"/>
                    <a:pt x="54226" y="84"/>
                  </a:cubicBezTo>
                  <a:cubicBezTo>
                    <a:pt x="56681" y="1"/>
                    <a:pt x="59136" y="724"/>
                    <a:pt x="61117" y="2183"/>
                  </a:cubicBezTo>
                  <a:cubicBezTo>
                    <a:pt x="63631" y="3974"/>
                    <a:pt x="65695" y="6832"/>
                    <a:pt x="65790" y="9999"/>
                  </a:cubicBezTo>
                  <a:cubicBezTo>
                    <a:pt x="65873" y="11529"/>
                    <a:pt x="65185" y="13035"/>
                    <a:pt x="65363" y="14553"/>
                  </a:cubicBezTo>
                  <a:cubicBezTo>
                    <a:pt x="65908" y="16036"/>
                    <a:pt x="67272" y="17329"/>
                    <a:pt x="66940" y="19048"/>
                  </a:cubicBezTo>
                  <a:cubicBezTo>
                    <a:pt x="66833" y="19807"/>
                    <a:pt x="66454" y="20507"/>
                    <a:pt x="65873" y="21017"/>
                  </a:cubicBezTo>
                  <a:cubicBezTo>
                    <a:pt x="65102" y="21812"/>
                    <a:pt x="63868" y="22334"/>
                    <a:pt x="62872" y="21634"/>
                  </a:cubicBezTo>
                  <a:cubicBezTo>
                    <a:pt x="62528" y="21504"/>
                    <a:pt x="62279" y="21065"/>
                    <a:pt x="61911" y="21065"/>
                  </a:cubicBezTo>
                  <a:cubicBezTo>
                    <a:pt x="61603" y="21420"/>
                    <a:pt x="61295" y="21859"/>
                    <a:pt x="60927" y="22203"/>
                  </a:cubicBezTo>
                  <a:cubicBezTo>
                    <a:pt x="62101" y="21895"/>
                    <a:pt x="63275" y="22488"/>
                    <a:pt x="64141" y="23911"/>
                  </a:cubicBezTo>
                  <a:cubicBezTo>
                    <a:pt x="64699" y="24896"/>
                    <a:pt x="64971" y="26224"/>
                    <a:pt x="65090" y="27623"/>
                  </a:cubicBezTo>
                  <a:cubicBezTo>
                    <a:pt x="66893" y="30660"/>
                    <a:pt x="68257" y="33969"/>
                    <a:pt x="69632" y="37207"/>
                  </a:cubicBezTo>
                  <a:cubicBezTo>
                    <a:pt x="69988" y="38037"/>
                    <a:pt x="70297" y="38891"/>
                    <a:pt x="70617" y="39733"/>
                  </a:cubicBezTo>
                  <a:cubicBezTo>
                    <a:pt x="70700" y="39958"/>
                    <a:pt x="70783" y="40184"/>
                    <a:pt x="70842" y="40421"/>
                  </a:cubicBezTo>
                  <a:lnTo>
                    <a:pt x="72159" y="40421"/>
                  </a:lnTo>
                  <a:cubicBezTo>
                    <a:pt x="73724" y="41488"/>
                    <a:pt x="74590" y="42651"/>
                    <a:pt x="74590" y="43860"/>
                  </a:cubicBezTo>
                  <a:close/>
                </a:path>
              </a:pathLst>
            </a:custGeom>
            <a:noFill/>
            <a:ln w="112075" cap="flat" cmpd="sng">
              <a:solidFill>
                <a:srgbClr val="FFFFFF"/>
              </a:solidFill>
              <a:prstDash val="solid"/>
              <a:miter lim="11860"/>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755;p72">
              <a:extLst>
                <a:ext uri="{FF2B5EF4-FFF2-40B4-BE49-F238E27FC236}">
                  <a16:creationId xmlns:a16="http://schemas.microsoft.com/office/drawing/2014/main" id="{77EFF082-33AD-F9A0-38F7-A4101D1823D0}"/>
                </a:ext>
              </a:extLst>
            </p:cNvPr>
            <p:cNvSpPr/>
            <p:nvPr/>
          </p:nvSpPr>
          <p:spPr>
            <a:xfrm>
              <a:off x="5093125" y="2049700"/>
              <a:ext cx="405950" cy="372925"/>
            </a:xfrm>
            <a:custGeom>
              <a:avLst/>
              <a:gdLst/>
              <a:ahLst/>
              <a:cxnLst/>
              <a:rect l="l" t="t" r="r" b="b"/>
              <a:pathLst>
                <a:path w="16238" h="14917" extrusionOk="0">
                  <a:moveTo>
                    <a:pt x="7995" y="0"/>
                  </a:moveTo>
                  <a:cubicBezTo>
                    <a:pt x="4660" y="0"/>
                    <a:pt x="1625" y="2244"/>
                    <a:pt x="772" y="5626"/>
                  </a:cubicBezTo>
                  <a:cubicBezTo>
                    <a:pt x="1" y="8639"/>
                    <a:pt x="1199" y="11699"/>
                    <a:pt x="3559" y="13454"/>
                  </a:cubicBezTo>
                  <a:cubicBezTo>
                    <a:pt x="3298" y="14201"/>
                    <a:pt x="2788" y="14569"/>
                    <a:pt x="3215" y="14747"/>
                  </a:cubicBezTo>
                  <a:cubicBezTo>
                    <a:pt x="3701" y="14747"/>
                    <a:pt x="4282" y="14486"/>
                    <a:pt x="4626" y="14118"/>
                  </a:cubicBezTo>
                  <a:cubicBezTo>
                    <a:pt x="4792" y="14201"/>
                    <a:pt x="4970" y="14272"/>
                    <a:pt x="5148" y="14355"/>
                  </a:cubicBezTo>
                  <a:cubicBezTo>
                    <a:pt x="5469" y="14486"/>
                    <a:pt x="5801" y="14593"/>
                    <a:pt x="6156" y="14687"/>
                  </a:cubicBezTo>
                  <a:cubicBezTo>
                    <a:pt x="6770" y="14843"/>
                    <a:pt x="7385" y="14917"/>
                    <a:pt x="7990" y="14917"/>
                  </a:cubicBezTo>
                  <a:cubicBezTo>
                    <a:pt x="11318" y="14917"/>
                    <a:pt x="14355" y="12673"/>
                    <a:pt x="15218" y="9291"/>
                  </a:cubicBezTo>
                  <a:cubicBezTo>
                    <a:pt x="16238" y="5306"/>
                    <a:pt x="13818" y="1250"/>
                    <a:pt x="9833" y="230"/>
                  </a:cubicBezTo>
                  <a:cubicBezTo>
                    <a:pt x="9218" y="74"/>
                    <a:pt x="8601" y="0"/>
                    <a:pt x="79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2756;p72">
              <a:extLst>
                <a:ext uri="{FF2B5EF4-FFF2-40B4-BE49-F238E27FC236}">
                  <a16:creationId xmlns:a16="http://schemas.microsoft.com/office/drawing/2014/main" id="{C448A0B2-641D-82F2-8BF6-BC0A8373E845}"/>
                </a:ext>
              </a:extLst>
            </p:cNvPr>
            <p:cNvSpPr/>
            <p:nvPr/>
          </p:nvSpPr>
          <p:spPr>
            <a:xfrm>
              <a:off x="5093125" y="2030225"/>
              <a:ext cx="405950" cy="411875"/>
            </a:xfrm>
            <a:custGeom>
              <a:avLst/>
              <a:gdLst/>
              <a:ahLst/>
              <a:cxnLst/>
              <a:rect l="l" t="t" r="r" b="b"/>
              <a:pathLst>
                <a:path w="16238" h="16475" fill="none" extrusionOk="0">
                  <a:moveTo>
                    <a:pt x="15218" y="10070"/>
                  </a:moveTo>
                  <a:cubicBezTo>
                    <a:pt x="14198" y="14067"/>
                    <a:pt x="10142" y="16475"/>
                    <a:pt x="6156" y="15466"/>
                  </a:cubicBezTo>
                  <a:cubicBezTo>
                    <a:pt x="5801" y="15372"/>
                    <a:pt x="5469" y="15265"/>
                    <a:pt x="5148" y="15134"/>
                  </a:cubicBezTo>
                  <a:cubicBezTo>
                    <a:pt x="4970" y="15051"/>
                    <a:pt x="4792" y="14980"/>
                    <a:pt x="4626" y="14897"/>
                  </a:cubicBezTo>
                  <a:cubicBezTo>
                    <a:pt x="4282" y="15265"/>
                    <a:pt x="3701" y="15526"/>
                    <a:pt x="3215" y="15526"/>
                  </a:cubicBezTo>
                  <a:cubicBezTo>
                    <a:pt x="2788" y="15348"/>
                    <a:pt x="3298" y="14980"/>
                    <a:pt x="3559" y="14233"/>
                  </a:cubicBezTo>
                  <a:cubicBezTo>
                    <a:pt x="1199" y="12478"/>
                    <a:pt x="1" y="9418"/>
                    <a:pt x="772" y="6405"/>
                  </a:cubicBezTo>
                  <a:cubicBezTo>
                    <a:pt x="1780" y="2408"/>
                    <a:pt x="5836" y="0"/>
                    <a:pt x="9833" y="1009"/>
                  </a:cubicBezTo>
                  <a:cubicBezTo>
                    <a:pt x="13818" y="2029"/>
                    <a:pt x="16238" y="6085"/>
                    <a:pt x="15218" y="10070"/>
                  </a:cubicBezTo>
                  <a:close/>
                </a:path>
              </a:pathLst>
            </a:custGeom>
            <a:noFill/>
            <a:ln w="112075" cap="flat" cmpd="sng">
              <a:solidFill>
                <a:srgbClr val="FFFFFF"/>
              </a:solidFill>
              <a:prstDash val="solid"/>
              <a:miter lim="11860"/>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2757;p72">
              <a:extLst>
                <a:ext uri="{FF2B5EF4-FFF2-40B4-BE49-F238E27FC236}">
                  <a16:creationId xmlns:a16="http://schemas.microsoft.com/office/drawing/2014/main" id="{B8E72CC2-47C8-DCE8-3065-F37B488E0198}"/>
                </a:ext>
              </a:extLst>
            </p:cNvPr>
            <p:cNvSpPr/>
            <p:nvPr/>
          </p:nvSpPr>
          <p:spPr>
            <a:xfrm>
              <a:off x="3615325" y="2916075"/>
              <a:ext cx="699500" cy="682425"/>
            </a:xfrm>
            <a:custGeom>
              <a:avLst/>
              <a:gdLst/>
              <a:ahLst/>
              <a:cxnLst/>
              <a:rect l="l" t="t" r="r" b="b"/>
              <a:pathLst>
                <a:path w="27980" h="27297" extrusionOk="0">
                  <a:moveTo>
                    <a:pt x="19674" y="0"/>
                  </a:moveTo>
                  <a:cubicBezTo>
                    <a:pt x="19535" y="0"/>
                    <a:pt x="19392" y="5"/>
                    <a:pt x="19250" y="5"/>
                  </a:cubicBezTo>
                  <a:lnTo>
                    <a:pt x="19001" y="5"/>
                  </a:lnTo>
                  <a:cubicBezTo>
                    <a:pt x="18906" y="5"/>
                    <a:pt x="18811" y="5"/>
                    <a:pt x="18716" y="17"/>
                  </a:cubicBezTo>
                  <a:cubicBezTo>
                    <a:pt x="17542" y="219"/>
                    <a:pt x="16368" y="480"/>
                    <a:pt x="15206" y="764"/>
                  </a:cubicBezTo>
                  <a:cubicBezTo>
                    <a:pt x="13735" y="1108"/>
                    <a:pt x="12288" y="1535"/>
                    <a:pt x="10865" y="2034"/>
                  </a:cubicBezTo>
                  <a:cubicBezTo>
                    <a:pt x="10355" y="2211"/>
                    <a:pt x="9809" y="2354"/>
                    <a:pt x="9311" y="2567"/>
                  </a:cubicBezTo>
                  <a:cubicBezTo>
                    <a:pt x="9204" y="2650"/>
                    <a:pt x="9086" y="2721"/>
                    <a:pt x="8979" y="2804"/>
                  </a:cubicBezTo>
                  <a:cubicBezTo>
                    <a:pt x="8896" y="2864"/>
                    <a:pt x="8813" y="2923"/>
                    <a:pt x="8730" y="2994"/>
                  </a:cubicBezTo>
                  <a:cubicBezTo>
                    <a:pt x="8576" y="3101"/>
                    <a:pt x="8433" y="3231"/>
                    <a:pt x="8291" y="3362"/>
                  </a:cubicBezTo>
                  <a:cubicBezTo>
                    <a:pt x="8244" y="3409"/>
                    <a:pt x="8196" y="3469"/>
                    <a:pt x="8149" y="3516"/>
                  </a:cubicBezTo>
                  <a:cubicBezTo>
                    <a:pt x="8101" y="3575"/>
                    <a:pt x="8054" y="3635"/>
                    <a:pt x="8006" y="3694"/>
                  </a:cubicBezTo>
                  <a:cubicBezTo>
                    <a:pt x="7935" y="3777"/>
                    <a:pt x="7876" y="3872"/>
                    <a:pt x="7805" y="3967"/>
                  </a:cubicBezTo>
                  <a:cubicBezTo>
                    <a:pt x="7734" y="4085"/>
                    <a:pt x="7651" y="4192"/>
                    <a:pt x="7579" y="4311"/>
                  </a:cubicBezTo>
                  <a:cubicBezTo>
                    <a:pt x="7508" y="4417"/>
                    <a:pt x="7437" y="4536"/>
                    <a:pt x="7366" y="4643"/>
                  </a:cubicBezTo>
                  <a:cubicBezTo>
                    <a:pt x="7330" y="4678"/>
                    <a:pt x="7307" y="4726"/>
                    <a:pt x="7283" y="4761"/>
                  </a:cubicBezTo>
                  <a:cubicBezTo>
                    <a:pt x="7235" y="4833"/>
                    <a:pt x="7200" y="4892"/>
                    <a:pt x="7164" y="4951"/>
                  </a:cubicBezTo>
                  <a:cubicBezTo>
                    <a:pt x="6417" y="6303"/>
                    <a:pt x="5682" y="7643"/>
                    <a:pt x="4970" y="9007"/>
                  </a:cubicBezTo>
                  <a:cubicBezTo>
                    <a:pt x="4496" y="9885"/>
                    <a:pt x="3986" y="10739"/>
                    <a:pt x="3535" y="11629"/>
                  </a:cubicBezTo>
                  <a:cubicBezTo>
                    <a:pt x="3511" y="11664"/>
                    <a:pt x="3499" y="11712"/>
                    <a:pt x="3476" y="11747"/>
                  </a:cubicBezTo>
                  <a:cubicBezTo>
                    <a:pt x="3452" y="11795"/>
                    <a:pt x="3428" y="11854"/>
                    <a:pt x="3405" y="11901"/>
                  </a:cubicBezTo>
                  <a:cubicBezTo>
                    <a:pt x="3357" y="12008"/>
                    <a:pt x="3310" y="12127"/>
                    <a:pt x="3250" y="12233"/>
                  </a:cubicBezTo>
                  <a:cubicBezTo>
                    <a:pt x="3227" y="12305"/>
                    <a:pt x="3191" y="12364"/>
                    <a:pt x="3156" y="12435"/>
                  </a:cubicBezTo>
                  <a:cubicBezTo>
                    <a:pt x="3156" y="12447"/>
                    <a:pt x="3144" y="12459"/>
                    <a:pt x="3144" y="12471"/>
                  </a:cubicBezTo>
                  <a:cubicBezTo>
                    <a:pt x="3013" y="12779"/>
                    <a:pt x="2871" y="13099"/>
                    <a:pt x="2740" y="13408"/>
                  </a:cubicBezTo>
                  <a:cubicBezTo>
                    <a:pt x="2646" y="13621"/>
                    <a:pt x="2551" y="13823"/>
                    <a:pt x="2456" y="14036"/>
                  </a:cubicBezTo>
                  <a:cubicBezTo>
                    <a:pt x="2100" y="14866"/>
                    <a:pt x="1732" y="15697"/>
                    <a:pt x="1365" y="16527"/>
                  </a:cubicBezTo>
                  <a:cubicBezTo>
                    <a:pt x="1021" y="17357"/>
                    <a:pt x="700" y="18211"/>
                    <a:pt x="380" y="19053"/>
                  </a:cubicBezTo>
                  <a:cubicBezTo>
                    <a:pt x="226" y="19468"/>
                    <a:pt x="96" y="19895"/>
                    <a:pt x="24" y="20334"/>
                  </a:cubicBezTo>
                  <a:cubicBezTo>
                    <a:pt x="1" y="20453"/>
                    <a:pt x="1" y="20571"/>
                    <a:pt x="13" y="20690"/>
                  </a:cubicBezTo>
                  <a:cubicBezTo>
                    <a:pt x="60" y="21153"/>
                    <a:pt x="273" y="21591"/>
                    <a:pt x="487" y="21995"/>
                  </a:cubicBezTo>
                  <a:cubicBezTo>
                    <a:pt x="736" y="22422"/>
                    <a:pt x="1080" y="22789"/>
                    <a:pt x="1412" y="23157"/>
                  </a:cubicBezTo>
                  <a:cubicBezTo>
                    <a:pt x="1720" y="23501"/>
                    <a:pt x="2029" y="23833"/>
                    <a:pt x="2385" y="24129"/>
                  </a:cubicBezTo>
                  <a:cubicBezTo>
                    <a:pt x="2740" y="24438"/>
                    <a:pt x="3144" y="24687"/>
                    <a:pt x="3535" y="24936"/>
                  </a:cubicBezTo>
                  <a:cubicBezTo>
                    <a:pt x="4187" y="25363"/>
                    <a:pt x="4852" y="25778"/>
                    <a:pt x="5587" y="26051"/>
                  </a:cubicBezTo>
                  <a:cubicBezTo>
                    <a:pt x="6619" y="26454"/>
                    <a:pt x="7698" y="26703"/>
                    <a:pt x="8777" y="26929"/>
                  </a:cubicBezTo>
                  <a:cubicBezTo>
                    <a:pt x="9667" y="27130"/>
                    <a:pt x="10604" y="27284"/>
                    <a:pt x="11517" y="27296"/>
                  </a:cubicBezTo>
                  <a:lnTo>
                    <a:pt x="11968" y="27296"/>
                  </a:lnTo>
                  <a:cubicBezTo>
                    <a:pt x="13237" y="27296"/>
                    <a:pt x="14506" y="27201"/>
                    <a:pt x="15775" y="27142"/>
                  </a:cubicBezTo>
                  <a:cubicBezTo>
                    <a:pt x="17839" y="27083"/>
                    <a:pt x="18562" y="26976"/>
                    <a:pt x="20436" y="26075"/>
                  </a:cubicBezTo>
                  <a:cubicBezTo>
                    <a:pt x="20626" y="25980"/>
                    <a:pt x="20828" y="25920"/>
                    <a:pt x="20982" y="25790"/>
                  </a:cubicBezTo>
                  <a:cubicBezTo>
                    <a:pt x="21207" y="25600"/>
                    <a:pt x="21349" y="25327"/>
                    <a:pt x="21492" y="25078"/>
                  </a:cubicBezTo>
                  <a:cubicBezTo>
                    <a:pt x="21788" y="24545"/>
                    <a:pt x="22037" y="23987"/>
                    <a:pt x="22263" y="23418"/>
                  </a:cubicBezTo>
                  <a:cubicBezTo>
                    <a:pt x="22725" y="22101"/>
                    <a:pt x="23093" y="20761"/>
                    <a:pt x="23508" y="19421"/>
                  </a:cubicBezTo>
                  <a:cubicBezTo>
                    <a:pt x="24065" y="17677"/>
                    <a:pt x="24658" y="15946"/>
                    <a:pt x="25204" y="14190"/>
                  </a:cubicBezTo>
                  <a:cubicBezTo>
                    <a:pt x="25548" y="13040"/>
                    <a:pt x="25963" y="11913"/>
                    <a:pt x="26354" y="10786"/>
                  </a:cubicBezTo>
                  <a:cubicBezTo>
                    <a:pt x="27114" y="8462"/>
                    <a:pt x="27979" y="6007"/>
                    <a:pt x="27493" y="3540"/>
                  </a:cubicBezTo>
                  <a:cubicBezTo>
                    <a:pt x="27469" y="3445"/>
                    <a:pt x="27457" y="3350"/>
                    <a:pt x="27434" y="3255"/>
                  </a:cubicBezTo>
                  <a:cubicBezTo>
                    <a:pt x="27422" y="3243"/>
                    <a:pt x="27410" y="3231"/>
                    <a:pt x="27410" y="3220"/>
                  </a:cubicBezTo>
                  <a:lnTo>
                    <a:pt x="27398" y="3220"/>
                  </a:lnTo>
                  <a:lnTo>
                    <a:pt x="27398" y="3208"/>
                  </a:lnTo>
                  <a:cubicBezTo>
                    <a:pt x="27398" y="3208"/>
                    <a:pt x="27386" y="3208"/>
                    <a:pt x="27386" y="3196"/>
                  </a:cubicBezTo>
                  <a:cubicBezTo>
                    <a:pt x="27363" y="3172"/>
                    <a:pt x="27339" y="3148"/>
                    <a:pt x="27315" y="3113"/>
                  </a:cubicBezTo>
                  <a:cubicBezTo>
                    <a:pt x="27268" y="3077"/>
                    <a:pt x="27232" y="3042"/>
                    <a:pt x="27197" y="3006"/>
                  </a:cubicBezTo>
                  <a:cubicBezTo>
                    <a:pt x="27173" y="2970"/>
                    <a:pt x="27137" y="2947"/>
                    <a:pt x="27102" y="2911"/>
                  </a:cubicBezTo>
                  <a:cubicBezTo>
                    <a:pt x="27066" y="2887"/>
                    <a:pt x="27042" y="2852"/>
                    <a:pt x="27007" y="2828"/>
                  </a:cubicBezTo>
                  <a:cubicBezTo>
                    <a:pt x="26959" y="2793"/>
                    <a:pt x="26924" y="2757"/>
                    <a:pt x="26888" y="2721"/>
                  </a:cubicBezTo>
                  <a:cubicBezTo>
                    <a:pt x="26781" y="2638"/>
                    <a:pt x="26687" y="2555"/>
                    <a:pt x="26580" y="2484"/>
                  </a:cubicBezTo>
                  <a:cubicBezTo>
                    <a:pt x="26532" y="2437"/>
                    <a:pt x="26473" y="2389"/>
                    <a:pt x="26414" y="2354"/>
                  </a:cubicBezTo>
                  <a:cubicBezTo>
                    <a:pt x="26354" y="2306"/>
                    <a:pt x="26307" y="2259"/>
                    <a:pt x="26248" y="2223"/>
                  </a:cubicBezTo>
                  <a:cubicBezTo>
                    <a:pt x="26153" y="2140"/>
                    <a:pt x="26070" y="2057"/>
                    <a:pt x="25975" y="1986"/>
                  </a:cubicBezTo>
                  <a:cubicBezTo>
                    <a:pt x="25868" y="1891"/>
                    <a:pt x="25761" y="1796"/>
                    <a:pt x="25655" y="1701"/>
                  </a:cubicBezTo>
                  <a:cubicBezTo>
                    <a:pt x="25595" y="1654"/>
                    <a:pt x="25536" y="1607"/>
                    <a:pt x="25477" y="1559"/>
                  </a:cubicBezTo>
                  <a:cubicBezTo>
                    <a:pt x="25429" y="1524"/>
                    <a:pt x="25382" y="1488"/>
                    <a:pt x="25334" y="1452"/>
                  </a:cubicBezTo>
                  <a:cubicBezTo>
                    <a:pt x="25287" y="1417"/>
                    <a:pt x="25240" y="1381"/>
                    <a:pt x="25192" y="1346"/>
                  </a:cubicBezTo>
                  <a:cubicBezTo>
                    <a:pt x="25133" y="1310"/>
                    <a:pt x="25074" y="1274"/>
                    <a:pt x="25014" y="1227"/>
                  </a:cubicBezTo>
                  <a:cubicBezTo>
                    <a:pt x="24931" y="1180"/>
                    <a:pt x="24848" y="1132"/>
                    <a:pt x="24765" y="1085"/>
                  </a:cubicBezTo>
                  <a:cubicBezTo>
                    <a:pt x="24753" y="1073"/>
                    <a:pt x="24741" y="1073"/>
                    <a:pt x="24741" y="1073"/>
                  </a:cubicBezTo>
                  <a:cubicBezTo>
                    <a:pt x="24706" y="1049"/>
                    <a:pt x="24670" y="1037"/>
                    <a:pt x="24635" y="1025"/>
                  </a:cubicBezTo>
                  <a:cubicBezTo>
                    <a:pt x="24587" y="1002"/>
                    <a:pt x="24540" y="966"/>
                    <a:pt x="24492" y="942"/>
                  </a:cubicBezTo>
                  <a:cubicBezTo>
                    <a:pt x="24445" y="930"/>
                    <a:pt x="24386" y="907"/>
                    <a:pt x="24338" y="883"/>
                  </a:cubicBezTo>
                  <a:cubicBezTo>
                    <a:pt x="24303" y="871"/>
                    <a:pt x="24267" y="859"/>
                    <a:pt x="24231" y="847"/>
                  </a:cubicBezTo>
                  <a:cubicBezTo>
                    <a:pt x="24220" y="836"/>
                    <a:pt x="24208" y="824"/>
                    <a:pt x="24184" y="824"/>
                  </a:cubicBezTo>
                  <a:cubicBezTo>
                    <a:pt x="24113" y="800"/>
                    <a:pt x="24054" y="776"/>
                    <a:pt x="23982" y="753"/>
                  </a:cubicBezTo>
                  <a:cubicBezTo>
                    <a:pt x="23935" y="741"/>
                    <a:pt x="23888" y="717"/>
                    <a:pt x="23840" y="705"/>
                  </a:cubicBezTo>
                  <a:cubicBezTo>
                    <a:pt x="23721" y="670"/>
                    <a:pt x="23603" y="622"/>
                    <a:pt x="23496" y="587"/>
                  </a:cubicBezTo>
                  <a:cubicBezTo>
                    <a:pt x="23366" y="551"/>
                    <a:pt x="23247" y="515"/>
                    <a:pt x="23128" y="480"/>
                  </a:cubicBezTo>
                  <a:cubicBezTo>
                    <a:pt x="23045" y="456"/>
                    <a:pt x="22962" y="432"/>
                    <a:pt x="22868" y="409"/>
                  </a:cubicBezTo>
                  <a:cubicBezTo>
                    <a:pt x="22808" y="397"/>
                    <a:pt x="22749" y="385"/>
                    <a:pt x="22678" y="361"/>
                  </a:cubicBezTo>
                  <a:cubicBezTo>
                    <a:pt x="22630" y="349"/>
                    <a:pt x="22571" y="337"/>
                    <a:pt x="22512" y="326"/>
                  </a:cubicBezTo>
                  <a:cubicBezTo>
                    <a:pt x="22488" y="326"/>
                    <a:pt x="22452" y="314"/>
                    <a:pt x="22429" y="302"/>
                  </a:cubicBezTo>
                  <a:cubicBezTo>
                    <a:pt x="22334" y="290"/>
                    <a:pt x="22239" y="266"/>
                    <a:pt x="22144" y="254"/>
                  </a:cubicBezTo>
                  <a:cubicBezTo>
                    <a:pt x="21978" y="219"/>
                    <a:pt x="21800" y="195"/>
                    <a:pt x="21634" y="171"/>
                  </a:cubicBezTo>
                  <a:cubicBezTo>
                    <a:pt x="21575" y="160"/>
                    <a:pt x="21515" y="148"/>
                    <a:pt x="21444" y="136"/>
                  </a:cubicBezTo>
                  <a:cubicBezTo>
                    <a:pt x="21349" y="124"/>
                    <a:pt x="21254" y="112"/>
                    <a:pt x="21171" y="100"/>
                  </a:cubicBezTo>
                  <a:cubicBezTo>
                    <a:pt x="21053" y="88"/>
                    <a:pt x="20946" y="77"/>
                    <a:pt x="20839" y="65"/>
                  </a:cubicBezTo>
                  <a:cubicBezTo>
                    <a:pt x="20792" y="65"/>
                    <a:pt x="20756" y="53"/>
                    <a:pt x="20721" y="53"/>
                  </a:cubicBezTo>
                  <a:cubicBezTo>
                    <a:pt x="20673" y="41"/>
                    <a:pt x="20626" y="41"/>
                    <a:pt x="20578" y="41"/>
                  </a:cubicBezTo>
                  <a:cubicBezTo>
                    <a:pt x="20507" y="41"/>
                    <a:pt x="20436" y="29"/>
                    <a:pt x="20353" y="29"/>
                  </a:cubicBezTo>
                  <a:cubicBezTo>
                    <a:pt x="20329" y="17"/>
                    <a:pt x="20294" y="17"/>
                    <a:pt x="20258" y="17"/>
                  </a:cubicBezTo>
                  <a:cubicBezTo>
                    <a:pt x="20140" y="17"/>
                    <a:pt x="20009" y="5"/>
                    <a:pt x="19879" y="5"/>
                  </a:cubicBezTo>
                  <a:cubicBezTo>
                    <a:pt x="19811" y="1"/>
                    <a:pt x="19743" y="0"/>
                    <a:pt x="1967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2758;p72">
              <a:extLst>
                <a:ext uri="{FF2B5EF4-FFF2-40B4-BE49-F238E27FC236}">
                  <a16:creationId xmlns:a16="http://schemas.microsoft.com/office/drawing/2014/main" id="{FECDADDF-60A1-1CC8-C4A1-71A3D47D2396}"/>
                </a:ext>
              </a:extLst>
            </p:cNvPr>
            <p:cNvSpPr/>
            <p:nvPr/>
          </p:nvSpPr>
          <p:spPr>
            <a:xfrm>
              <a:off x="4611000" y="294852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2759;p72">
              <a:extLst>
                <a:ext uri="{FF2B5EF4-FFF2-40B4-BE49-F238E27FC236}">
                  <a16:creationId xmlns:a16="http://schemas.microsoft.com/office/drawing/2014/main" id="{7BB8D6D7-D5AF-824D-291F-261D4CE90C9C}"/>
                </a:ext>
              </a:extLst>
            </p:cNvPr>
            <p:cNvSpPr/>
            <p:nvPr/>
          </p:nvSpPr>
          <p:spPr>
            <a:xfrm>
              <a:off x="4611000" y="2948225"/>
              <a:ext cx="25" cy="325"/>
            </a:xfrm>
            <a:custGeom>
              <a:avLst/>
              <a:gdLst/>
              <a:ahLst/>
              <a:cxnLst/>
              <a:rect l="l" t="t" r="r" b="b"/>
              <a:pathLst>
                <a:path w="1" h="13" extrusionOk="0">
                  <a:moveTo>
                    <a:pt x="1" y="12"/>
                  </a:moveTo>
                  <a:cubicBezTo>
                    <a:pt x="1" y="0"/>
                    <a:pt x="1" y="0"/>
                    <a:pt x="1" y="0"/>
                  </a:cubicBezTo>
                  <a:cubicBezTo>
                    <a:pt x="1" y="0"/>
                    <a:pt x="1" y="0"/>
                    <a:pt x="1" y="12"/>
                  </a:cubicBezTo>
                  <a:cubicBezTo>
                    <a:pt x="1" y="12"/>
                    <a:pt x="1" y="12"/>
                    <a:pt x="1" y="12"/>
                  </a:cubicBezTo>
                  <a:cubicBezTo>
                    <a:pt x="1" y="12"/>
                    <a:pt x="1" y="12"/>
                    <a:pt x="1" y="12"/>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2760;p72">
              <a:extLst>
                <a:ext uri="{FF2B5EF4-FFF2-40B4-BE49-F238E27FC236}">
                  <a16:creationId xmlns:a16="http://schemas.microsoft.com/office/drawing/2014/main" id="{E93F8329-3246-6C24-BCA3-2B6F049F4090}"/>
                </a:ext>
              </a:extLst>
            </p:cNvPr>
            <p:cNvSpPr/>
            <p:nvPr/>
          </p:nvSpPr>
          <p:spPr>
            <a:xfrm>
              <a:off x="4663800" y="2874400"/>
              <a:ext cx="25" cy="25"/>
            </a:xfrm>
            <a:custGeom>
              <a:avLst/>
              <a:gdLst/>
              <a:ahLst/>
              <a:cxnLst/>
              <a:rect l="l" t="t" r="r" b="b"/>
              <a:pathLst>
                <a:path w="1" h="1" extrusionOk="0">
                  <a:moveTo>
                    <a:pt x="0" y="0"/>
                  </a:moveTo>
                  <a:lnTo>
                    <a:pt x="0" y="0"/>
                  </a:ln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2761;p72">
              <a:extLst>
                <a:ext uri="{FF2B5EF4-FFF2-40B4-BE49-F238E27FC236}">
                  <a16:creationId xmlns:a16="http://schemas.microsoft.com/office/drawing/2014/main" id="{A81A74B9-3BC6-6091-4315-B694F344E51D}"/>
                </a:ext>
              </a:extLst>
            </p:cNvPr>
            <p:cNvSpPr/>
            <p:nvPr/>
          </p:nvSpPr>
          <p:spPr>
            <a:xfrm>
              <a:off x="4663800" y="2874400"/>
              <a:ext cx="25" cy="25"/>
            </a:xfrm>
            <a:custGeom>
              <a:avLst/>
              <a:gdLst/>
              <a:ahLst/>
              <a:cxnLst/>
              <a:rect l="l" t="t" r="r" b="b"/>
              <a:pathLst>
                <a:path w="1" h="1" extrusionOk="0">
                  <a:moveTo>
                    <a:pt x="0" y="0"/>
                  </a:move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2762;p72">
              <a:extLst>
                <a:ext uri="{FF2B5EF4-FFF2-40B4-BE49-F238E27FC236}">
                  <a16:creationId xmlns:a16="http://schemas.microsoft.com/office/drawing/2014/main" id="{6123052B-41BF-8D96-0EFD-0D20A93F8D20}"/>
                </a:ext>
              </a:extLst>
            </p:cNvPr>
            <p:cNvSpPr/>
            <p:nvPr/>
          </p:nvSpPr>
          <p:spPr>
            <a:xfrm>
              <a:off x="4661425" y="2873200"/>
              <a:ext cx="25" cy="25"/>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2763;p72">
              <a:extLst>
                <a:ext uri="{FF2B5EF4-FFF2-40B4-BE49-F238E27FC236}">
                  <a16:creationId xmlns:a16="http://schemas.microsoft.com/office/drawing/2014/main" id="{78C76D4D-9521-C24C-0AAD-AB41C60D86EB}"/>
                </a:ext>
              </a:extLst>
            </p:cNvPr>
            <p:cNvSpPr/>
            <p:nvPr/>
          </p:nvSpPr>
          <p:spPr>
            <a:xfrm>
              <a:off x="4660825" y="287290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2764;p72">
              <a:extLst>
                <a:ext uri="{FF2B5EF4-FFF2-40B4-BE49-F238E27FC236}">
                  <a16:creationId xmlns:a16="http://schemas.microsoft.com/office/drawing/2014/main" id="{1D23BBF6-61D5-BA02-AA71-1184FC8CF639}"/>
                </a:ext>
              </a:extLst>
            </p:cNvPr>
            <p:cNvSpPr/>
            <p:nvPr/>
          </p:nvSpPr>
          <p:spPr>
            <a:xfrm>
              <a:off x="4660825" y="2872900"/>
              <a:ext cx="25" cy="25"/>
            </a:xfrm>
            <a:custGeom>
              <a:avLst/>
              <a:gdLst/>
              <a:ahLst/>
              <a:cxnLst/>
              <a:rect l="l" t="t" r="r" b="b"/>
              <a:pathLst>
                <a:path w="1" h="1" extrusionOk="0">
                  <a:moveTo>
                    <a:pt x="0" y="1"/>
                  </a:move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2765;p72">
              <a:extLst>
                <a:ext uri="{FF2B5EF4-FFF2-40B4-BE49-F238E27FC236}">
                  <a16:creationId xmlns:a16="http://schemas.microsoft.com/office/drawing/2014/main" id="{7BC1BC9E-C525-DAB1-FDAE-8A208E522B55}"/>
                </a:ext>
              </a:extLst>
            </p:cNvPr>
            <p:cNvSpPr/>
            <p:nvPr/>
          </p:nvSpPr>
          <p:spPr>
            <a:xfrm>
              <a:off x="4660825" y="287290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2766;p72">
              <a:extLst>
                <a:ext uri="{FF2B5EF4-FFF2-40B4-BE49-F238E27FC236}">
                  <a16:creationId xmlns:a16="http://schemas.microsoft.com/office/drawing/2014/main" id="{B36AE0CB-B8E6-54F1-2483-C70DFDC9B165}"/>
                </a:ext>
              </a:extLst>
            </p:cNvPr>
            <p:cNvSpPr/>
            <p:nvPr/>
          </p:nvSpPr>
          <p:spPr>
            <a:xfrm>
              <a:off x="4660825" y="287290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2767;p72">
              <a:extLst>
                <a:ext uri="{FF2B5EF4-FFF2-40B4-BE49-F238E27FC236}">
                  <a16:creationId xmlns:a16="http://schemas.microsoft.com/office/drawing/2014/main" id="{79FF7E9E-7AD0-D5F2-5AC4-6D2567DA7479}"/>
                </a:ext>
              </a:extLst>
            </p:cNvPr>
            <p:cNvSpPr/>
            <p:nvPr/>
          </p:nvSpPr>
          <p:spPr>
            <a:xfrm>
              <a:off x="4660525" y="28729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2768;p72">
              <a:extLst>
                <a:ext uri="{FF2B5EF4-FFF2-40B4-BE49-F238E27FC236}">
                  <a16:creationId xmlns:a16="http://schemas.microsoft.com/office/drawing/2014/main" id="{EFD65FBF-080A-3FAF-281B-5620A2761040}"/>
                </a:ext>
              </a:extLst>
            </p:cNvPr>
            <p:cNvSpPr/>
            <p:nvPr/>
          </p:nvSpPr>
          <p:spPr>
            <a:xfrm>
              <a:off x="4660525" y="28729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2769;p72">
              <a:extLst>
                <a:ext uri="{FF2B5EF4-FFF2-40B4-BE49-F238E27FC236}">
                  <a16:creationId xmlns:a16="http://schemas.microsoft.com/office/drawing/2014/main" id="{0AF8B30A-A677-D742-A7AE-49C5CC9FB49B}"/>
                </a:ext>
              </a:extLst>
            </p:cNvPr>
            <p:cNvSpPr/>
            <p:nvPr/>
          </p:nvSpPr>
          <p:spPr>
            <a:xfrm>
              <a:off x="4664675" y="28726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2770;p72">
              <a:extLst>
                <a:ext uri="{FF2B5EF4-FFF2-40B4-BE49-F238E27FC236}">
                  <a16:creationId xmlns:a16="http://schemas.microsoft.com/office/drawing/2014/main" id="{0F936ECC-6590-1831-BA09-B9004179B0A6}"/>
                </a:ext>
              </a:extLst>
            </p:cNvPr>
            <p:cNvSpPr/>
            <p:nvPr/>
          </p:nvSpPr>
          <p:spPr>
            <a:xfrm>
              <a:off x="4664675" y="2872600"/>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2771;p72">
              <a:extLst>
                <a:ext uri="{FF2B5EF4-FFF2-40B4-BE49-F238E27FC236}">
                  <a16:creationId xmlns:a16="http://schemas.microsoft.com/office/drawing/2014/main" id="{4CF27945-14FB-49F6-DCA2-7EA13A156666}"/>
                </a:ext>
              </a:extLst>
            </p:cNvPr>
            <p:cNvSpPr/>
            <p:nvPr/>
          </p:nvSpPr>
          <p:spPr>
            <a:xfrm>
              <a:off x="4664375" y="28726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2772;p72">
              <a:extLst>
                <a:ext uri="{FF2B5EF4-FFF2-40B4-BE49-F238E27FC236}">
                  <a16:creationId xmlns:a16="http://schemas.microsoft.com/office/drawing/2014/main" id="{E83AEB56-EEA2-FAEC-8F53-1C3A50F8FDA9}"/>
                </a:ext>
              </a:extLst>
            </p:cNvPr>
            <p:cNvSpPr/>
            <p:nvPr/>
          </p:nvSpPr>
          <p:spPr>
            <a:xfrm>
              <a:off x="4661425" y="2871125"/>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2773;p72">
              <a:extLst>
                <a:ext uri="{FF2B5EF4-FFF2-40B4-BE49-F238E27FC236}">
                  <a16:creationId xmlns:a16="http://schemas.microsoft.com/office/drawing/2014/main" id="{8BC55848-ACCA-6BDA-1111-154DEDDF019A}"/>
                </a:ext>
              </a:extLst>
            </p:cNvPr>
            <p:cNvSpPr/>
            <p:nvPr/>
          </p:nvSpPr>
          <p:spPr>
            <a:xfrm>
              <a:off x="4661425" y="287112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2774;p72">
              <a:extLst>
                <a:ext uri="{FF2B5EF4-FFF2-40B4-BE49-F238E27FC236}">
                  <a16:creationId xmlns:a16="http://schemas.microsoft.com/office/drawing/2014/main" id="{78807742-1295-44FD-80BD-2EDA37C60682}"/>
                </a:ext>
              </a:extLst>
            </p:cNvPr>
            <p:cNvSpPr/>
            <p:nvPr/>
          </p:nvSpPr>
          <p:spPr>
            <a:xfrm>
              <a:off x="4661425" y="2871125"/>
              <a:ext cx="25" cy="25"/>
            </a:xfrm>
            <a:custGeom>
              <a:avLst/>
              <a:gdLst/>
              <a:ahLst/>
              <a:cxnLst/>
              <a:rect l="l" t="t" r="r" b="b"/>
              <a:pathLst>
                <a:path w="1" h="1" extrusionOk="0">
                  <a:moveTo>
                    <a:pt x="0" y="1"/>
                  </a:move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2775;p72">
              <a:extLst>
                <a:ext uri="{FF2B5EF4-FFF2-40B4-BE49-F238E27FC236}">
                  <a16:creationId xmlns:a16="http://schemas.microsoft.com/office/drawing/2014/main" id="{9D4303C0-61B3-6BA0-DB48-49A7EA005F92}"/>
                </a:ext>
              </a:extLst>
            </p:cNvPr>
            <p:cNvSpPr/>
            <p:nvPr/>
          </p:nvSpPr>
          <p:spPr>
            <a:xfrm>
              <a:off x="4661425" y="287112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2776;p72">
              <a:extLst>
                <a:ext uri="{FF2B5EF4-FFF2-40B4-BE49-F238E27FC236}">
                  <a16:creationId xmlns:a16="http://schemas.microsoft.com/office/drawing/2014/main" id="{07EE99A1-C23D-4257-3E83-F3763FFEC785}"/>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2777;p72">
              <a:extLst>
                <a:ext uri="{FF2B5EF4-FFF2-40B4-BE49-F238E27FC236}">
                  <a16:creationId xmlns:a16="http://schemas.microsoft.com/office/drawing/2014/main" id="{ACF8DE1A-EBFD-FDEB-0460-2EA2BFB8CDDD}"/>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2778;p72">
              <a:extLst>
                <a:ext uri="{FF2B5EF4-FFF2-40B4-BE49-F238E27FC236}">
                  <a16:creationId xmlns:a16="http://schemas.microsoft.com/office/drawing/2014/main" id="{2B6B3091-B55D-7EF9-2E87-307805DAB156}"/>
                </a:ext>
              </a:extLst>
            </p:cNvPr>
            <p:cNvSpPr/>
            <p:nvPr/>
          </p:nvSpPr>
          <p:spPr>
            <a:xfrm>
              <a:off x="4661425" y="2871125"/>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2779;p72">
              <a:extLst>
                <a:ext uri="{FF2B5EF4-FFF2-40B4-BE49-F238E27FC236}">
                  <a16:creationId xmlns:a16="http://schemas.microsoft.com/office/drawing/2014/main" id="{11E8775C-C6C3-58CC-21B2-F908DAAC6AA0}"/>
                </a:ext>
              </a:extLst>
            </p:cNvPr>
            <p:cNvSpPr/>
            <p:nvPr/>
          </p:nvSpPr>
          <p:spPr>
            <a:xfrm>
              <a:off x="4661425" y="287112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2780;p72">
              <a:extLst>
                <a:ext uri="{FF2B5EF4-FFF2-40B4-BE49-F238E27FC236}">
                  <a16:creationId xmlns:a16="http://schemas.microsoft.com/office/drawing/2014/main" id="{288C0BFC-8BE0-A743-DA3E-8A4F1CAB0D81}"/>
                </a:ext>
              </a:extLst>
            </p:cNvPr>
            <p:cNvSpPr/>
            <p:nvPr/>
          </p:nvSpPr>
          <p:spPr>
            <a:xfrm>
              <a:off x="4661425" y="28711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2781;p72">
              <a:extLst>
                <a:ext uri="{FF2B5EF4-FFF2-40B4-BE49-F238E27FC236}">
                  <a16:creationId xmlns:a16="http://schemas.microsoft.com/office/drawing/2014/main" id="{5C5F9710-6863-495D-600A-630F81AB4AAA}"/>
                </a:ext>
              </a:extLst>
            </p:cNvPr>
            <p:cNvSpPr/>
            <p:nvPr/>
          </p:nvSpPr>
          <p:spPr>
            <a:xfrm>
              <a:off x="4661425" y="2871125"/>
              <a:ext cx="25" cy="25"/>
            </a:xfrm>
            <a:custGeom>
              <a:avLst/>
              <a:gdLst/>
              <a:ahLst/>
              <a:cxnLst/>
              <a:rect l="l" t="t" r="r" b="b"/>
              <a:pathLst>
                <a:path w="1" h="1" extrusionOk="0">
                  <a:moveTo>
                    <a:pt x="0" y="1"/>
                  </a:moveTo>
                  <a:cubicBezTo>
                    <a:pt x="0" y="1"/>
                    <a:pt x="0" y="1"/>
                    <a:pt x="0" y="1"/>
                  </a:cubicBez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2782;p72">
              <a:extLst>
                <a:ext uri="{FF2B5EF4-FFF2-40B4-BE49-F238E27FC236}">
                  <a16:creationId xmlns:a16="http://schemas.microsoft.com/office/drawing/2014/main" id="{5882BE61-D259-4B89-C9F8-44158E080487}"/>
                </a:ext>
              </a:extLst>
            </p:cNvPr>
            <p:cNvSpPr/>
            <p:nvPr/>
          </p:nvSpPr>
          <p:spPr>
            <a:xfrm>
              <a:off x="4657275" y="2869350"/>
              <a:ext cx="25" cy="25"/>
            </a:xfrm>
            <a:custGeom>
              <a:avLst/>
              <a:gdLst/>
              <a:ahLst/>
              <a:cxnLst/>
              <a:rect l="l" t="t" r="r" b="b"/>
              <a:pathLst>
                <a:path w="1" h="1" extrusionOk="0">
                  <a:moveTo>
                    <a:pt x="0" y="0"/>
                  </a:move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2783;p72">
              <a:extLst>
                <a:ext uri="{FF2B5EF4-FFF2-40B4-BE49-F238E27FC236}">
                  <a16:creationId xmlns:a16="http://schemas.microsoft.com/office/drawing/2014/main" id="{AD02D610-2E09-77A2-60CD-ABACA22C0888}"/>
                </a:ext>
              </a:extLst>
            </p:cNvPr>
            <p:cNvSpPr/>
            <p:nvPr/>
          </p:nvSpPr>
          <p:spPr>
            <a:xfrm>
              <a:off x="4657275" y="2869350"/>
              <a:ext cx="25" cy="25"/>
            </a:xfrm>
            <a:custGeom>
              <a:avLst/>
              <a:gdLst/>
              <a:ahLst/>
              <a:cxnLst/>
              <a:rect l="l" t="t" r="r" b="b"/>
              <a:pathLst>
                <a:path w="1" h="1" extrusionOk="0">
                  <a:moveTo>
                    <a:pt x="0" y="0"/>
                  </a:moveTo>
                  <a:cubicBezTo>
                    <a:pt x="0" y="0"/>
                    <a:pt x="0" y="0"/>
                    <a:pt x="0" y="0"/>
                  </a:cubicBezTo>
                  <a:cubicBezTo>
                    <a:pt x="0" y="0"/>
                    <a:pt x="0" y="0"/>
                    <a:pt x="0" y="0"/>
                  </a:cubicBezTo>
                  <a:lnTo>
                    <a:pt x="0" y="0"/>
                  </a:lnTo>
                  <a:lnTo>
                    <a:pt x="0" y="0"/>
                  </a:lnTo>
                  <a:cubicBezTo>
                    <a:pt x="0" y="0"/>
                    <a:pt x="0" y="0"/>
                    <a:pt x="0" y="0"/>
                  </a:cubicBez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2784;p72">
              <a:extLst>
                <a:ext uri="{FF2B5EF4-FFF2-40B4-BE49-F238E27FC236}">
                  <a16:creationId xmlns:a16="http://schemas.microsoft.com/office/drawing/2014/main" id="{0A3F01E9-4922-3722-D8F7-1369F7ED3317}"/>
                </a:ext>
              </a:extLst>
            </p:cNvPr>
            <p:cNvSpPr/>
            <p:nvPr/>
          </p:nvSpPr>
          <p:spPr>
            <a:xfrm>
              <a:off x="4657275" y="2869350"/>
              <a:ext cx="25" cy="25"/>
            </a:xfrm>
            <a:custGeom>
              <a:avLst/>
              <a:gdLst/>
              <a:ahLst/>
              <a:cxnLst/>
              <a:rect l="l" t="t" r="r" b="b"/>
              <a:pathLst>
                <a:path w="1" h="1" extrusionOk="0">
                  <a:moveTo>
                    <a:pt x="0" y="0"/>
                  </a:moveTo>
                  <a:cubicBezTo>
                    <a:pt x="0" y="0"/>
                    <a:pt x="0" y="0"/>
                    <a:pt x="0" y="0"/>
                  </a:cubicBezTo>
                  <a:lnTo>
                    <a:pt x="0" y="0"/>
                  </a:lnTo>
                  <a:lnTo>
                    <a:pt x="0" y="0"/>
                  </a:lnTo>
                  <a:cubicBezTo>
                    <a:pt x="0" y="0"/>
                    <a:pt x="0" y="0"/>
                    <a:pt x="0" y="0"/>
                  </a:cubicBez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2785;p72">
              <a:extLst>
                <a:ext uri="{FF2B5EF4-FFF2-40B4-BE49-F238E27FC236}">
                  <a16:creationId xmlns:a16="http://schemas.microsoft.com/office/drawing/2014/main" id="{8BC493AD-2AA7-F3FD-21CC-CA586ECB02DC}"/>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lnTo>
                    <a:pt x="0" y="0"/>
                  </a:ln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2786;p72">
              <a:extLst>
                <a:ext uri="{FF2B5EF4-FFF2-40B4-BE49-F238E27FC236}">
                  <a16:creationId xmlns:a16="http://schemas.microsoft.com/office/drawing/2014/main" id="{3B00894E-D6E7-8D42-8A45-F4520D54D08E}"/>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2787;p72">
              <a:extLst>
                <a:ext uri="{FF2B5EF4-FFF2-40B4-BE49-F238E27FC236}">
                  <a16:creationId xmlns:a16="http://schemas.microsoft.com/office/drawing/2014/main" id="{C4A047EC-5F35-3B5B-BE3E-9126079FB1AF}"/>
                </a:ext>
              </a:extLst>
            </p:cNvPr>
            <p:cNvSpPr/>
            <p:nvPr/>
          </p:nvSpPr>
          <p:spPr>
            <a:xfrm>
              <a:off x="4657275" y="28693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2788;p72">
              <a:extLst>
                <a:ext uri="{FF2B5EF4-FFF2-40B4-BE49-F238E27FC236}">
                  <a16:creationId xmlns:a16="http://schemas.microsoft.com/office/drawing/2014/main" id="{673F4234-598C-6C42-866F-C6EF91B38DE5}"/>
                </a:ext>
              </a:extLst>
            </p:cNvPr>
            <p:cNvSpPr/>
            <p:nvPr/>
          </p:nvSpPr>
          <p:spPr>
            <a:xfrm>
              <a:off x="4657275" y="28693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2789;p72">
              <a:extLst>
                <a:ext uri="{FF2B5EF4-FFF2-40B4-BE49-F238E27FC236}">
                  <a16:creationId xmlns:a16="http://schemas.microsoft.com/office/drawing/2014/main" id="{402C034B-488C-945E-6EF5-F8F1C4289B0E}"/>
                </a:ext>
              </a:extLst>
            </p:cNvPr>
            <p:cNvSpPr/>
            <p:nvPr/>
          </p:nvSpPr>
          <p:spPr>
            <a:xfrm>
              <a:off x="4657275" y="2869350"/>
              <a:ext cx="25" cy="25"/>
            </a:xfrm>
            <a:custGeom>
              <a:avLst/>
              <a:gdLst/>
              <a:ahLst/>
              <a:cxnLst/>
              <a:rect l="l" t="t" r="r" b="b"/>
              <a:pathLst>
                <a:path w="1" h="1" extrusionOk="0">
                  <a:moveTo>
                    <a:pt x="0" y="0"/>
                  </a:moveTo>
                  <a:lnTo>
                    <a:pt x="0" y="0"/>
                  </a:ln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2790;p72">
              <a:extLst>
                <a:ext uri="{FF2B5EF4-FFF2-40B4-BE49-F238E27FC236}">
                  <a16:creationId xmlns:a16="http://schemas.microsoft.com/office/drawing/2014/main" id="{8BC0A301-A957-50BC-9D6B-B09EAAE3DA62}"/>
                </a:ext>
              </a:extLst>
            </p:cNvPr>
            <p:cNvSpPr/>
            <p:nvPr/>
          </p:nvSpPr>
          <p:spPr>
            <a:xfrm>
              <a:off x="4657275" y="2869350"/>
              <a:ext cx="25" cy="25"/>
            </a:xfrm>
            <a:custGeom>
              <a:avLst/>
              <a:gdLst/>
              <a:ahLst/>
              <a:cxnLst/>
              <a:rect l="l" t="t" r="r" b="b"/>
              <a:pathLst>
                <a:path w="1" h="1" extrusionOk="0">
                  <a:moveTo>
                    <a:pt x="0" y="0"/>
                  </a:moveTo>
                  <a:lnTo>
                    <a:pt x="0" y="0"/>
                  </a:lnTo>
                  <a:cubicBezTo>
                    <a:pt x="0" y="0"/>
                    <a:pt x="0" y="0"/>
                    <a:pt x="0"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8" name="Google Shape;2791;p72">
              <a:extLst>
                <a:ext uri="{FF2B5EF4-FFF2-40B4-BE49-F238E27FC236}">
                  <a16:creationId xmlns:a16="http://schemas.microsoft.com/office/drawing/2014/main" id="{9D3EB433-5C37-3796-519F-1D79793D2091}"/>
                </a:ext>
              </a:extLst>
            </p:cNvPr>
            <p:cNvSpPr/>
            <p:nvPr/>
          </p:nvSpPr>
          <p:spPr>
            <a:xfrm>
              <a:off x="4657275" y="2869350"/>
              <a:ext cx="25" cy="25"/>
            </a:xfrm>
            <a:custGeom>
              <a:avLst/>
              <a:gdLst/>
              <a:ahLst/>
              <a:cxnLst/>
              <a:rect l="l" t="t" r="r" b="b"/>
              <a:pathLst>
                <a:path w="1" h="1" extrusionOk="0">
                  <a:moveTo>
                    <a:pt x="0" y="0"/>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9" name="Google Shape;2792;p72">
              <a:extLst>
                <a:ext uri="{FF2B5EF4-FFF2-40B4-BE49-F238E27FC236}">
                  <a16:creationId xmlns:a16="http://schemas.microsoft.com/office/drawing/2014/main" id="{79D77C8A-5621-3B14-B9B1-D7D2828172C7}"/>
                </a:ext>
              </a:extLst>
            </p:cNvPr>
            <p:cNvSpPr/>
            <p:nvPr/>
          </p:nvSpPr>
          <p:spPr>
            <a:xfrm>
              <a:off x="4611000" y="2948525"/>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0" name="Google Shape;2793;p72">
              <a:extLst>
                <a:ext uri="{FF2B5EF4-FFF2-40B4-BE49-F238E27FC236}">
                  <a16:creationId xmlns:a16="http://schemas.microsoft.com/office/drawing/2014/main" id="{762667DE-91AB-24B2-60D5-F66D508AC70A}"/>
                </a:ext>
              </a:extLst>
            </p:cNvPr>
            <p:cNvSpPr/>
            <p:nvPr/>
          </p:nvSpPr>
          <p:spPr>
            <a:xfrm>
              <a:off x="4592625" y="2871550"/>
              <a:ext cx="703650" cy="678900"/>
            </a:xfrm>
            <a:custGeom>
              <a:avLst/>
              <a:gdLst/>
              <a:ahLst/>
              <a:cxnLst/>
              <a:rect l="l" t="t" r="r" b="b"/>
              <a:pathLst>
                <a:path w="28146" h="27156" extrusionOk="0">
                  <a:moveTo>
                    <a:pt x="8323" y="1"/>
                  </a:moveTo>
                  <a:cubicBezTo>
                    <a:pt x="7301" y="1"/>
                    <a:pt x="6283" y="109"/>
                    <a:pt x="5290" y="363"/>
                  </a:cubicBezTo>
                  <a:cubicBezTo>
                    <a:pt x="2100" y="1181"/>
                    <a:pt x="1" y="3055"/>
                    <a:pt x="641" y="6542"/>
                  </a:cubicBezTo>
                  <a:cubicBezTo>
                    <a:pt x="1127" y="9116"/>
                    <a:pt x="2159" y="11559"/>
                    <a:pt x="2942" y="14050"/>
                  </a:cubicBezTo>
                  <a:cubicBezTo>
                    <a:pt x="3487" y="15805"/>
                    <a:pt x="4069" y="17537"/>
                    <a:pt x="4626" y="19280"/>
                  </a:cubicBezTo>
                  <a:cubicBezTo>
                    <a:pt x="5041" y="20609"/>
                    <a:pt x="5409" y="21961"/>
                    <a:pt x="5883" y="23277"/>
                  </a:cubicBezTo>
                  <a:cubicBezTo>
                    <a:pt x="6097" y="23847"/>
                    <a:pt x="6358" y="24404"/>
                    <a:pt x="6642" y="24938"/>
                  </a:cubicBezTo>
                  <a:cubicBezTo>
                    <a:pt x="6785" y="25187"/>
                    <a:pt x="6927" y="25460"/>
                    <a:pt x="7152" y="25650"/>
                  </a:cubicBezTo>
                  <a:cubicBezTo>
                    <a:pt x="7318" y="25780"/>
                    <a:pt x="7520" y="25839"/>
                    <a:pt x="7698" y="25934"/>
                  </a:cubicBezTo>
                  <a:cubicBezTo>
                    <a:pt x="9572" y="26836"/>
                    <a:pt x="10307" y="26942"/>
                    <a:pt x="12359" y="27002"/>
                  </a:cubicBezTo>
                  <a:cubicBezTo>
                    <a:pt x="13628" y="27061"/>
                    <a:pt x="14897" y="27156"/>
                    <a:pt x="16166" y="27156"/>
                  </a:cubicBezTo>
                  <a:lnTo>
                    <a:pt x="16617" y="27156"/>
                  </a:lnTo>
                  <a:cubicBezTo>
                    <a:pt x="17530" y="27144"/>
                    <a:pt x="18479" y="26990"/>
                    <a:pt x="19357" y="26788"/>
                  </a:cubicBezTo>
                  <a:cubicBezTo>
                    <a:pt x="20436" y="26563"/>
                    <a:pt x="21515" y="26314"/>
                    <a:pt x="22547" y="25910"/>
                  </a:cubicBezTo>
                  <a:cubicBezTo>
                    <a:pt x="23282" y="25638"/>
                    <a:pt x="23947" y="25223"/>
                    <a:pt x="24599" y="24796"/>
                  </a:cubicBezTo>
                  <a:cubicBezTo>
                    <a:pt x="25002" y="24547"/>
                    <a:pt x="25394" y="24297"/>
                    <a:pt x="25761" y="23989"/>
                  </a:cubicBezTo>
                  <a:cubicBezTo>
                    <a:pt x="26105" y="23693"/>
                    <a:pt x="26426" y="23360"/>
                    <a:pt x="26734" y="23017"/>
                  </a:cubicBezTo>
                  <a:cubicBezTo>
                    <a:pt x="27066" y="22649"/>
                    <a:pt x="27398" y="22281"/>
                    <a:pt x="27647" y="21854"/>
                  </a:cubicBezTo>
                  <a:cubicBezTo>
                    <a:pt x="27861" y="21451"/>
                    <a:pt x="28074" y="21012"/>
                    <a:pt x="28133" y="20550"/>
                  </a:cubicBezTo>
                  <a:cubicBezTo>
                    <a:pt x="28145" y="20431"/>
                    <a:pt x="28133" y="20312"/>
                    <a:pt x="28110" y="20194"/>
                  </a:cubicBezTo>
                  <a:cubicBezTo>
                    <a:pt x="28050" y="19755"/>
                    <a:pt x="27908" y="19328"/>
                    <a:pt x="27754" y="18913"/>
                  </a:cubicBezTo>
                  <a:cubicBezTo>
                    <a:pt x="27434" y="18059"/>
                    <a:pt x="27125" y="17217"/>
                    <a:pt x="26769" y="16387"/>
                  </a:cubicBezTo>
                  <a:cubicBezTo>
                    <a:pt x="25133" y="12532"/>
                    <a:pt x="23508" y="8594"/>
                    <a:pt x="21159" y="5119"/>
                  </a:cubicBezTo>
                  <a:cubicBezTo>
                    <a:pt x="20270" y="3791"/>
                    <a:pt x="19345" y="2688"/>
                    <a:pt x="17862" y="2059"/>
                  </a:cubicBezTo>
                  <a:cubicBezTo>
                    <a:pt x="16273" y="1383"/>
                    <a:pt x="14601" y="1039"/>
                    <a:pt x="12928" y="624"/>
                  </a:cubicBezTo>
                  <a:cubicBezTo>
                    <a:pt x="11440" y="252"/>
                    <a:pt x="9878" y="1"/>
                    <a:pt x="8323" y="1"/>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1" name="Google Shape;2794;p72">
              <a:extLst>
                <a:ext uri="{FF2B5EF4-FFF2-40B4-BE49-F238E27FC236}">
                  <a16:creationId xmlns:a16="http://schemas.microsoft.com/office/drawing/2014/main" id="{0322EBB6-43E8-6CCD-0679-B19D4D991CBC}"/>
                </a:ext>
              </a:extLst>
            </p:cNvPr>
            <p:cNvSpPr/>
            <p:nvPr/>
          </p:nvSpPr>
          <p:spPr>
            <a:xfrm>
              <a:off x="3521050" y="3361250"/>
              <a:ext cx="1864775" cy="329150"/>
            </a:xfrm>
            <a:custGeom>
              <a:avLst/>
              <a:gdLst/>
              <a:ahLst/>
              <a:cxnLst/>
              <a:rect l="l" t="t" r="r" b="b"/>
              <a:pathLst>
                <a:path w="74591" h="13166" extrusionOk="0">
                  <a:moveTo>
                    <a:pt x="2420" y="1"/>
                  </a:moveTo>
                  <a:cubicBezTo>
                    <a:pt x="854" y="1068"/>
                    <a:pt x="0" y="2231"/>
                    <a:pt x="0" y="3452"/>
                  </a:cubicBezTo>
                  <a:cubicBezTo>
                    <a:pt x="0" y="8813"/>
                    <a:pt x="16699" y="13166"/>
                    <a:pt x="37289" y="13166"/>
                  </a:cubicBezTo>
                  <a:cubicBezTo>
                    <a:pt x="57891" y="13166"/>
                    <a:pt x="74590" y="8813"/>
                    <a:pt x="74590" y="3452"/>
                  </a:cubicBezTo>
                  <a:cubicBezTo>
                    <a:pt x="74590" y="2231"/>
                    <a:pt x="73724" y="1068"/>
                    <a:pt x="72159" y="1"/>
                  </a:cubicBezTo>
                  <a:close/>
                </a:path>
              </a:pathLst>
            </a:custGeom>
            <a:solidFill>
              <a:srgbClr val="E8A22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2" name="Google Shape;2795;p72">
              <a:extLst>
                <a:ext uri="{FF2B5EF4-FFF2-40B4-BE49-F238E27FC236}">
                  <a16:creationId xmlns:a16="http://schemas.microsoft.com/office/drawing/2014/main" id="{264EB65F-48CF-D938-1918-FEC1EB067652}"/>
                </a:ext>
              </a:extLst>
            </p:cNvPr>
            <p:cNvSpPr/>
            <p:nvPr/>
          </p:nvSpPr>
          <p:spPr>
            <a:xfrm>
              <a:off x="4278625" y="29965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3" name="Google Shape;2796;p72">
              <a:extLst>
                <a:ext uri="{FF2B5EF4-FFF2-40B4-BE49-F238E27FC236}">
                  <a16:creationId xmlns:a16="http://schemas.microsoft.com/office/drawing/2014/main" id="{485501FF-CF98-FBB3-6BC7-63CA7692874B}"/>
                </a:ext>
              </a:extLst>
            </p:cNvPr>
            <p:cNvSpPr/>
            <p:nvPr/>
          </p:nvSpPr>
          <p:spPr>
            <a:xfrm>
              <a:off x="4278325" y="2996250"/>
              <a:ext cx="325" cy="325"/>
            </a:xfrm>
            <a:custGeom>
              <a:avLst/>
              <a:gdLst/>
              <a:ahLst/>
              <a:cxnLst/>
              <a:rect l="l" t="t" r="r" b="b"/>
              <a:pathLst>
                <a:path w="13" h="13" extrusionOk="0">
                  <a:moveTo>
                    <a:pt x="12" y="13"/>
                  </a:moveTo>
                  <a:cubicBezTo>
                    <a:pt x="1" y="1"/>
                    <a:pt x="1" y="1"/>
                    <a:pt x="1" y="1"/>
                  </a:cubicBezTo>
                  <a:cubicBezTo>
                    <a:pt x="1" y="1"/>
                    <a:pt x="1" y="1"/>
                    <a:pt x="12" y="13"/>
                  </a:cubicBezTo>
                  <a:cubicBezTo>
                    <a:pt x="12" y="13"/>
                    <a:pt x="12" y="13"/>
                    <a:pt x="12" y="13"/>
                  </a:cubicBezTo>
                  <a:cubicBezTo>
                    <a:pt x="12" y="13"/>
                    <a:pt x="12" y="13"/>
                    <a:pt x="12" y="13"/>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4" name="Google Shape;2797;p72">
              <a:extLst>
                <a:ext uri="{FF2B5EF4-FFF2-40B4-BE49-F238E27FC236}">
                  <a16:creationId xmlns:a16="http://schemas.microsoft.com/office/drawing/2014/main" id="{D1C2D079-2148-EEEC-24F5-81478E862666}"/>
                </a:ext>
              </a:extLst>
            </p:cNvPr>
            <p:cNvSpPr/>
            <p:nvPr/>
          </p:nvSpPr>
          <p:spPr>
            <a:xfrm>
              <a:off x="4225850" y="2922425"/>
              <a:ext cx="25" cy="25"/>
            </a:xfrm>
            <a:custGeom>
              <a:avLst/>
              <a:gdLst/>
              <a:ahLst/>
              <a:cxnLst/>
              <a:rect l="l" t="t" r="r" b="b"/>
              <a:pathLst>
                <a:path w="1" h="1" extrusionOk="0">
                  <a:moveTo>
                    <a:pt x="0" y="0"/>
                  </a:move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5" name="Google Shape;2798;p72">
              <a:extLst>
                <a:ext uri="{FF2B5EF4-FFF2-40B4-BE49-F238E27FC236}">
                  <a16:creationId xmlns:a16="http://schemas.microsoft.com/office/drawing/2014/main" id="{E58DEB4E-7A77-5991-0044-EEE8EE5727E0}"/>
                </a:ext>
              </a:extLst>
            </p:cNvPr>
            <p:cNvSpPr/>
            <p:nvPr/>
          </p:nvSpPr>
          <p:spPr>
            <a:xfrm>
              <a:off x="4225850" y="2922425"/>
              <a:ext cx="25" cy="25"/>
            </a:xfrm>
            <a:custGeom>
              <a:avLst/>
              <a:gdLst/>
              <a:ahLst/>
              <a:cxnLst/>
              <a:rect l="l" t="t" r="r" b="b"/>
              <a:pathLst>
                <a:path w="1" h="1" extrusionOk="0">
                  <a:moveTo>
                    <a:pt x="0" y="0"/>
                  </a:moveTo>
                  <a:lnTo>
                    <a:pt x="0" y="0"/>
                  </a:lnTo>
                  <a:lnTo>
                    <a:pt x="0"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6" name="Google Shape;2799;p72">
              <a:extLst>
                <a:ext uri="{FF2B5EF4-FFF2-40B4-BE49-F238E27FC236}">
                  <a16:creationId xmlns:a16="http://schemas.microsoft.com/office/drawing/2014/main" id="{19847D2C-B51E-F5C8-C5EE-F40592E052CA}"/>
                </a:ext>
              </a:extLst>
            </p:cNvPr>
            <p:cNvSpPr/>
            <p:nvPr/>
          </p:nvSpPr>
          <p:spPr>
            <a:xfrm>
              <a:off x="4228225" y="2921225"/>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7" name="Google Shape;2800;p72">
              <a:extLst>
                <a:ext uri="{FF2B5EF4-FFF2-40B4-BE49-F238E27FC236}">
                  <a16:creationId xmlns:a16="http://schemas.microsoft.com/office/drawing/2014/main" id="{A7EA34CE-C0BE-C59D-7C6C-09F65BD9591E}"/>
                </a:ext>
              </a:extLst>
            </p:cNvPr>
            <p:cNvSpPr/>
            <p:nvPr/>
          </p:nvSpPr>
          <p:spPr>
            <a:xfrm>
              <a:off x="4228800" y="2920950"/>
              <a:ext cx="25" cy="25"/>
            </a:xfrm>
            <a:custGeom>
              <a:avLst/>
              <a:gdLst/>
              <a:ahLst/>
              <a:cxnLst/>
              <a:rect l="l" t="t" r="r" b="b"/>
              <a:pathLst>
                <a:path w="1" h="1" extrusionOk="0">
                  <a:moveTo>
                    <a:pt x="1" y="0"/>
                  </a:move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8" name="Google Shape;2801;p72">
              <a:extLst>
                <a:ext uri="{FF2B5EF4-FFF2-40B4-BE49-F238E27FC236}">
                  <a16:creationId xmlns:a16="http://schemas.microsoft.com/office/drawing/2014/main" id="{BBE894C0-3FE9-E927-C433-F9AFDA6529BF}"/>
                </a:ext>
              </a:extLst>
            </p:cNvPr>
            <p:cNvSpPr/>
            <p:nvPr/>
          </p:nvSpPr>
          <p:spPr>
            <a:xfrm>
              <a:off x="4228800" y="2920950"/>
              <a:ext cx="25" cy="25"/>
            </a:xfrm>
            <a:custGeom>
              <a:avLst/>
              <a:gdLst/>
              <a:ahLst/>
              <a:cxnLst/>
              <a:rect l="l" t="t" r="r" b="b"/>
              <a:pathLst>
                <a:path w="1" h="1" extrusionOk="0">
                  <a:moveTo>
                    <a:pt x="1" y="0"/>
                  </a:move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9" name="Google Shape;2802;p72">
              <a:extLst>
                <a:ext uri="{FF2B5EF4-FFF2-40B4-BE49-F238E27FC236}">
                  <a16:creationId xmlns:a16="http://schemas.microsoft.com/office/drawing/2014/main" id="{E92B9E5F-04D6-8953-31D2-9DCF26691A30}"/>
                </a:ext>
              </a:extLst>
            </p:cNvPr>
            <p:cNvSpPr/>
            <p:nvPr/>
          </p:nvSpPr>
          <p:spPr>
            <a:xfrm>
              <a:off x="4228800" y="2920950"/>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2803;p72">
              <a:extLst>
                <a:ext uri="{FF2B5EF4-FFF2-40B4-BE49-F238E27FC236}">
                  <a16:creationId xmlns:a16="http://schemas.microsoft.com/office/drawing/2014/main" id="{0D807368-EA0F-9F42-7676-31356D659BC2}"/>
                </a:ext>
              </a:extLst>
            </p:cNvPr>
            <p:cNvSpPr/>
            <p:nvPr/>
          </p:nvSpPr>
          <p:spPr>
            <a:xfrm>
              <a:off x="4228800" y="2920950"/>
              <a:ext cx="25" cy="25"/>
            </a:xfrm>
            <a:custGeom>
              <a:avLst/>
              <a:gdLst/>
              <a:ahLst/>
              <a:cxnLst/>
              <a:rect l="l" t="t" r="r" b="b"/>
              <a:pathLst>
                <a:path w="1" h="1" extrusionOk="0">
                  <a:moveTo>
                    <a:pt x="1" y="0"/>
                  </a:moveTo>
                  <a:lnTo>
                    <a:pt x="1" y="0"/>
                  </a:lnTo>
                  <a:lnTo>
                    <a:pt x="1" y="0"/>
                  </a:lnTo>
                  <a:lnTo>
                    <a:pt x="1" y="0"/>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2804;p72">
              <a:extLst>
                <a:ext uri="{FF2B5EF4-FFF2-40B4-BE49-F238E27FC236}">
                  <a16:creationId xmlns:a16="http://schemas.microsoft.com/office/drawing/2014/main" id="{38FE432D-04DD-926F-F071-8A49C118F025}"/>
                </a:ext>
              </a:extLst>
            </p:cNvPr>
            <p:cNvSpPr/>
            <p:nvPr/>
          </p:nvSpPr>
          <p:spPr>
            <a:xfrm>
              <a:off x="4229100" y="29209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2805;p72">
              <a:extLst>
                <a:ext uri="{FF2B5EF4-FFF2-40B4-BE49-F238E27FC236}">
                  <a16:creationId xmlns:a16="http://schemas.microsoft.com/office/drawing/2014/main" id="{CA66575E-7448-5F22-F421-846147668375}"/>
                </a:ext>
              </a:extLst>
            </p:cNvPr>
            <p:cNvSpPr/>
            <p:nvPr/>
          </p:nvSpPr>
          <p:spPr>
            <a:xfrm>
              <a:off x="4229100" y="29209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2806;p72">
              <a:extLst>
                <a:ext uri="{FF2B5EF4-FFF2-40B4-BE49-F238E27FC236}">
                  <a16:creationId xmlns:a16="http://schemas.microsoft.com/office/drawing/2014/main" id="{86253106-D066-06CC-7EF2-CA766023403C}"/>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4" name="Google Shape;2807;p72">
              <a:extLst>
                <a:ext uri="{FF2B5EF4-FFF2-40B4-BE49-F238E27FC236}">
                  <a16:creationId xmlns:a16="http://schemas.microsoft.com/office/drawing/2014/main" id="{85ADA2E8-ED5D-5D7D-ABDB-62525135F243}"/>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5" name="Google Shape;2808;p72">
              <a:extLst>
                <a:ext uri="{FF2B5EF4-FFF2-40B4-BE49-F238E27FC236}">
                  <a16:creationId xmlns:a16="http://schemas.microsoft.com/office/drawing/2014/main" id="{39410D37-0D7F-B5BF-DC4A-4022B7074E30}"/>
                </a:ext>
              </a:extLst>
            </p:cNvPr>
            <p:cNvSpPr/>
            <p:nvPr/>
          </p:nvSpPr>
          <p:spPr>
            <a:xfrm>
              <a:off x="4224950" y="29206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2809;p72">
              <a:extLst>
                <a:ext uri="{FF2B5EF4-FFF2-40B4-BE49-F238E27FC236}">
                  <a16:creationId xmlns:a16="http://schemas.microsoft.com/office/drawing/2014/main" id="{378C1E01-A63F-2962-E56F-507572F46829}"/>
                </a:ext>
              </a:extLst>
            </p:cNvPr>
            <p:cNvSpPr/>
            <p:nvPr/>
          </p:nvSpPr>
          <p:spPr>
            <a:xfrm>
              <a:off x="4227925" y="2919150"/>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2810;p72">
              <a:extLst>
                <a:ext uri="{FF2B5EF4-FFF2-40B4-BE49-F238E27FC236}">
                  <a16:creationId xmlns:a16="http://schemas.microsoft.com/office/drawing/2014/main" id="{12922749-3BB3-2449-91F7-C3653A671536}"/>
                </a:ext>
              </a:extLst>
            </p:cNvPr>
            <p:cNvSpPr/>
            <p:nvPr/>
          </p:nvSpPr>
          <p:spPr>
            <a:xfrm>
              <a:off x="4227925" y="2919150"/>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2811;p72">
              <a:extLst>
                <a:ext uri="{FF2B5EF4-FFF2-40B4-BE49-F238E27FC236}">
                  <a16:creationId xmlns:a16="http://schemas.microsoft.com/office/drawing/2014/main" id="{E6363843-16F3-B7E4-304C-9B2BDA5CD9D5}"/>
                </a:ext>
              </a:extLst>
            </p:cNvPr>
            <p:cNvSpPr/>
            <p:nvPr/>
          </p:nvSpPr>
          <p:spPr>
            <a:xfrm>
              <a:off x="4227925" y="291915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9" name="Google Shape;2812;p72">
              <a:extLst>
                <a:ext uri="{FF2B5EF4-FFF2-40B4-BE49-F238E27FC236}">
                  <a16:creationId xmlns:a16="http://schemas.microsoft.com/office/drawing/2014/main" id="{72EA5774-8618-FCBA-EFEE-986393F0525B}"/>
                </a:ext>
              </a:extLst>
            </p:cNvPr>
            <p:cNvSpPr/>
            <p:nvPr/>
          </p:nvSpPr>
          <p:spPr>
            <a:xfrm>
              <a:off x="4227925" y="29191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2813;p72">
              <a:extLst>
                <a:ext uri="{FF2B5EF4-FFF2-40B4-BE49-F238E27FC236}">
                  <a16:creationId xmlns:a16="http://schemas.microsoft.com/office/drawing/2014/main" id="{5300F31F-04DD-4ECA-CF9A-FCED10DC3771}"/>
                </a:ext>
              </a:extLst>
            </p:cNvPr>
            <p:cNvSpPr/>
            <p:nvPr/>
          </p:nvSpPr>
          <p:spPr>
            <a:xfrm>
              <a:off x="4227925" y="2919150"/>
              <a:ext cx="325" cy="25"/>
            </a:xfrm>
            <a:custGeom>
              <a:avLst/>
              <a:gdLst/>
              <a:ahLst/>
              <a:cxnLst/>
              <a:rect l="l" t="t" r="r" b="b"/>
              <a:pathLst>
                <a:path w="13" h="1" extrusionOk="0">
                  <a:moveTo>
                    <a:pt x="12" y="1"/>
                  </a:moveTo>
                  <a:cubicBezTo>
                    <a:pt x="12" y="1"/>
                    <a:pt x="12" y="1"/>
                    <a:pt x="12" y="1"/>
                  </a:cubicBezTo>
                  <a:cubicBezTo>
                    <a:pt x="12" y="1"/>
                    <a:pt x="12" y="1"/>
                    <a:pt x="12" y="1"/>
                  </a:cubicBezTo>
                  <a:cubicBezTo>
                    <a:pt x="12" y="1"/>
                    <a:pt x="12" y="1"/>
                    <a:pt x="12" y="1"/>
                  </a:cubicBezTo>
                  <a:cubicBezTo>
                    <a:pt x="12" y="1"/>
                    <a:pt x="12" y="1"/>
                    <a:pt x="0" y="1"/>
                  </a:cubicBezTo>
                  <a:lnTo>
                    <a:pt x="0" y="1"/>
                  </a:lnTo>
                  <a:cubicBezTo>
                    <a:pt x="12" y="1"/>
                    <a:pt x="12" y="1"/>
                    <a:pt x="12"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1" name="Google Shape;2814;p72">
              <a:extLst>
                <a:ext uri="{FF2B5EF4-FFF2-40B4-BE49-F238E27FC236}">
                  <a16:creationId xmlns:a16="http://schemas.microsoft.com/office/drawing/2014/main" id="{1F89162A-D904-1224-6152-4582C979E141}"/>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2" name="Google Shape;2815;p72">
              <a:extLst>
                <a:ext uri="{FF2B5EF4-FFF2-40B4-BE49-F238E27FC236}">
                  <a16:creationId xmlns:a16="http://schemas.microsoft.com/office/drawing/2014/main" id="{5672CC91-7C6A-6C94-64E6-71D805824DC4}"/>
                </a:ext>
              </a:extLst>
            </p:cNvPr>
            <p:cNvSpPr/>
            <p:nvPr/>
          </p:nvSpPr>
          <p:spPr>
            <a:xfrm>
              <a:off x="4228225" y="2919150"/>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2816;p72">
              <a:extLst>
                <a:ext uri="{FF2B5EF4-FFF2-40B4-BE49-F238E27FC236}">
                  <a16:creationId xmlns:a16="http://schemas.microsoft.com/office/drawing/2014/main" id="{398144DE-B2D0-0605-9497-B830A74EFA43}"/>
                </a:ext>
              </a:extLst>
            </p:cNvPr>
            <p:cNvSpPr/>
            <p:nvPr/>
          </p:nvSpPr>
          <p:spPr>
            <a:xfrm>
              <a:off x="4228225" y="2919150"/>
              <a:ext cx="25" cy="25"/>
            </a:xfrm>
            <a:custGeom>
              <a:avLst/>
              <a:gdLst/>
              <a:ahLst/>
              <a:cxnLst/>
              <a:rect l="l" t="t" r="r" b="b"/>
              <a:pathLst>
                <a:path w="1" h="1" extrusionOk="0">
                  <a:moveTo>
                    <a:pt x="0" y="1"/>
                  </a:move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4" name="Google Shape;2817;p72">
              <a:extLst>
                <a:ext uri="{FF2B5EF4-FFF2-40B4-BE49-F238E27FC236}">
                  <a16:creationId xmlns:a16="http://schemas.microsoft.com/office/drawing/2014/main" id="{8ADFB6CD-99E6-7214-06E9-8C7698C1C360}"/>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5" name="Google Shape;2818;p72">
              <a:extLst>
                <a:ext uri="{FF2B5EF4-FFF2-40B4-BE49-F238E27FC236}">
                  <a16:creationId xmlns:a16="http://schemas.microsoft.com/office/drawing/2014/main" id="{0517B944-6E85-957D-DB56-648BA5F89648}"/>
                </a:ext>
              </a:extLst>
            </p:cNvPr>
            <p:cNvSpPr/>
            <p:nvPr/>
          </p:nvSpPr>
          <p:spPr>
            <a:xfrm>
              <a:off x="4228225" y="2919150"/>
              <a:ext cx="25" cy="25"/>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6" name="Google Shape;2819;p72">
              <a:extLst>
                <a:ext uri="{FF2B5EF4-FFF2-40B4-BE49-F238E27FC236}">
                  <a16:creationId xmlns:a16="http://schemas.microsoft.com/office/drawing/2014/main" id="{E3005AA7-8F74-F558-88EC-B63928379F64}"/>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7" name="Google Shape;2820;p72">
              <a:extLst>
                <a:ext uri="{FF2B5EF4-FFF2-40B4-BE49-F238E27FC236}">
                  <a16:creationId xmlns:a16="http://schemas.microsoft.com/office/drawing/2014/main" id="{59462E0D-C1A6-4A26-5FC7-D9C6DA151AD3}"/>
                </a:ext>
              </a:extLst>
            </p:cNvPr>
            <p:cNvSpPr/>
            <p:nvPr/>
          </p:nvSpPr>
          <p:spPr>
            <a:xfrm>
              <a:off x="4232375" y="2917375"/>
              <a:ext cx="25" cy="25"/>
            </a:xfrm>
            <a:custGeom>
              <a:avLst/>
              <a:gdLst/>
              <a:ahLst/>
              <a:cxnLst/>
              <a:rect l="l" t="t" r="r" b="b"/>
              <a:pathLst>
                <a:path w="1" h="1" extrusionOk="0">
                  <a:moveTo>
                    <a:pt x="0" y="1"/>
                  </a:moveTo>
                  <a:cubicBezTo>
                    <a:pt x="0" y="1"/>
                    <a:pt x="0" y="1"/>
                    <a:pt x="0" y="1"/>
                  </a:cubicBezTo>
                  <a:cubicBezTo>
                    <a:pt x="0" y="1"/>
                    <a:pt x="0" y="1"/>
                    <a:pt x="0" y="1"/>
                  </a:cubicBezTo>
                  <a:lnTo>
                    <a:pt x="0" y="1"/>
                  </a:lnTo>
                  <a:lnTo>
                    <a:pt x="0" y="1"/>
                  </a:lnTo>
                  <a:cubicBezTo>
                    <a:pt x="0" y="1"/>
                    <a:pt x="0" y="1"/>
                    <a:pt x="0" y="1"/>
                  </a:cubicBez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2821;p72">
              <a:extLst>
                <a:ext uri="{FF2B5EF4-FFF2-40B4-BE49-F238E27FC236}">
                  <a16:creationId xmlns:a16="http://schemas.microsoft.com/office/drawing/2014/main" id="{45A0EA03-7372-52BC-34F0-209405DCE85C}"/>
                </a:ext>
              </a:extLst>
            </p:cNvPr>
            <p:cNvSpPr/>
            <p:nvPr/>
          </p:nvSpPr>
          <p:spPr>
            <a:xfrm>
              <a:off x="4232375" y="2917375"/>
              <a:ext cx="25" cy="25"/>
            </a:xfrm>
            <a:custGeom>
              <a:avLst/>
              <a:gdLst/>
              <a:ahLst/>
              <a:cxnLst/>
              <a:rect l="l" t="t" r="r" b="b"/>
              <a:pathLst>
                <a:path w="1" h="1" extrusionOk="0">
                  <a:moveTo>
                    <a:pt x="0" y="1"/>
                  </a:moveTo>
                  <a:cubicBezTo>
                    <a:pt x="0" y="1"/>
                    <a:pt x="0" y="1"/>
                    <a:pt x="0" y="1"/>
                  </a:cubicBezTo>
                  <a:lnTo>
                    <a:pt x="0" y="1"/>
                  </a:ln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2822;p72">
              <a:extLst>
                <a:ext uri="{FF2B5EF4-FFF2-40B4-BE49-F238E27FC236}">
                  <a16:creationId xmlns:a16="http://schemas.microsoft.com/office/drawing/2014/main" id="{94A1C292-969B-F3E1-46F0-40E5617EF574}"/>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Google Shape;2823;p72">
              <a:extLst>
                <a:ext uri="{FF2B5EF4-FFF2-40B4-BE49-F238E27FC236}">
                  <a16:creationId xmlns:a16="http://schemas.microsoft.com/office/drawing/2014/main" id="{974DC6D5-4FC7-B32C-765E-0639C795A4DA}"/>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1" name="Google Shape;2824;p72">
              <a:extLst>
                <a:ext uri="{FF2B5EF4-FFF2-40B4-BE49-F238E27FC236}">
                  <a16:creationId xmlns:a16="http://schemas.microsoft.com/office/drawing/2014/main" id="{BFDB4368-878C-0D34-2F6F-27155B8DBCC1}"/>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2" name="Google Shape;2825;p72">
              <a:extLst>
                <a:ext uri="{FF2B5EF4-FFF2-40B4-BE49-F238E27FC236}">
                  <a16:creationId xmlns:a16="http://schemas.microsoft.com/office/drawing/2014/main" id="{26FD6FD8-4746-6393-BF72-45266B048DEA}"/>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3" name="Google Shape;2826;p72">
              <a:extLst>
                <a:ext uri="{FF2B5EF4-FFF2-40B4-BE49-F238E27FC236}">
                  <a16:creationId xmlns:a16="http://schemas.microsoft.com/office/drawing/2014/main" id="{BFAAAFBB-2FD7-EA05-6BC5-402962119AE5}"/>
                </a:ext>
              </a:extLst>
            </p:cNvPr>
            <p:cNvSpPr/>
            <p:nvPr/>
          </p:nvSpPr>
          <p:spPr>
            <a:xfrm>
              <a:off x="4232375" y="2917375"/>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4" name="Google Shape;2827;p72">
              <a:extLst>
                <a:ext uri="{FF2B5EF4-FFF2-40B4-BE49-F238E27FC236}">
                  <a16:creationId xmlns:a16="http://schemas.microsoft.com/office/drawing/2014/main" id="{CD30FE1F-3194-9BF5-2962-CDCABCEAE584}"/>
                </a:ext>
              </a:extLst>
            </p:cNvPr>
            <p:cNvSpPr/>
            <p:nvPr/>
          </p:nvSpPr>
          <p:spPr>
            <a:xfrm>
              <a:off x="4232375" y="2917375"/>
              <a:ext cx="25" cy="25"/>
            </a:xfrm>
            <a:custGeom>
              <a:avLst/>
              <a:gdLst/>
              <a:ahLst/>
              <a:cxnLst/>
              <a:rect l="l" t="t" r="r" b="b"/>
              <a:pathLst>
                <a:path w="1" h="1" extrusionOk="0">
                  <a:moveTo>
                    <a:pt x="0" y="1"/>
                  </a:moveTo>
                  <a:lnTo>
                    <a:pt x="0" y="1"/>
                  </a:lnTo>
                  <a:cubicBezTo>
                    <a:pt x="0" y="1"/>
                    <a:pt x="0" y="1"/>
                    <a:pt x="0"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828;p72">
              <a:extLst>
                <a:ext uri="{FF2B5EF4-FFF2-40B4-BE49-F238E27FC236}">
                  <a16:creationId xmlns:a16="http://schemas.microsoft.com/office/drawing/2014/main" id="{1386202B-7588-870D-8A12-75C124AAF3B2}"/>
                </a:ext>
              </a:extLst>
            </p:cNvPr>
            <p:cNvSpPr/>
            <p:nvPr/>
          </p:nvSpPr>
          <p:spPr>
            <a:xfrm>
              <a:off x="4232375" y="2917375"/>
              <a:ext cx="25" cy="25"/>
            </a:xfrm>
            <a:custGeom>
              <a:avLst/>
              <a:gdLst/>
              <a:ahLst/>
              <a:cxnLst/>
              <a:rect l="l" t="t" r="r" b="b"/>
              <a:pathLst>
                <a:path w="1" h="1" extrusionOk="0">
                  <a:moveTo>
                    <a:pt x="0" y="1"/>
                  </a:move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6" name="Google Shape;2829;p72">
              <a:extLst>
                <a:ext uri="{FF2B5EF4-FFF2-40B4-BE49-F238E27FC236}">
                  <a16:creationId xmlns:a16="http://schemas.microsoft.com/office/drawing/2014/main" id="{8EBB3844-7736-8BBB-FA9E-AF7AE98D0552}"/>
                </a:ext>
              </a:extLst>
            </p:cNvPr>
            <p:cNvSpPr/>
            <p:nvPr/>
          </p:nvSpPr>
          <p:spPr>
            <a:xfrm>
              <a:off x="4278625" y="2996550"/>
              <a:ext cx="25" cy="25"/>
            </a:xfrm>
            <a:custGeom>
              <a:avLst/>
              <a:gdLst/>
              <a:ahLst/>
              <a:cxnLst/>
              <a:rect l="l" t="t" r="r" b="b"/>
              <a:pathLst>
                <a:path w="1" h="1" extrusionOk="0">
                  <a:moveTo>
                    <a:pt x="0" y="1"/>
                  </a:moveTo>
                  <a:lnTo>
                    <a:pt x="0" y="1"/>
                  </a:lnTo>
                  <a:lnTo>
                    <a:pt x="0" y="1"/>
                  </a:lnTo>
                  <a:lnTo>
                    <a:pt x="0" y="1"/>
                  </a:ln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830;p72">
              <a:extLst>
                <a:ext uri="{FF2B5EF4-FFF2-40B4-BE49-F238E27FC236}">
                  <a16:creationId xmlns:a16="http://schemas.microsoft.com/office/drawing/2014/main" id="{466C3473-9A96-29BA-F19B-80ACA5182E15}"/>
                </a:ext>
              </a:extLst>
            </p:cNvPr>
            <p:cNvSpPr/>
            <p:nvPr/>
          </p:nvSpPr>
          <p:spPr>
            <a:xfrm>
              <a:off x="4228800" y="2729050"/>
              <a:ext cx="158375" cy="322075"/>
            </a:xfrm>
            <a:custGeom>
              <a:avLst/>
              <a:gdLst/>
              <a:ahLst/>
              <a:cxnLst/>
              <a:rect l="l" t="t" r="r" b="b"/>
              <a:pathLst>
                <a:path w="6335" h="12883" extrusionOk="0">
                  <a:moveTo>
                    <a:pt x="4352" y="0"/>
                  </a:moveTo>
                  <a:cubicBezTo>
                    <a:pt x="4292" y="0"/>
                    <a:pt x="4221" y="42"/>
                    <a:pt x="4140" y="145"/>
                  </a:cubicBezTo>
                  <a:cubicBezTo>
                    <a:pt x="3571" y="145"/>
                    <a:pt x="2314" y="1188"/>
                    <a:pt x="1815" y="1568"/>
                  </a:cubicBezTo>
                  <a:cubicBezTo>
                    <a:pt x="119" y="2968"/>
                    <a:pt x="1" y="5079"/>
                    <a:pt x="890" y="6976"/>
                  </a:cubicBezTo>
                  <a:cubicBezTo>
                    <a:pt x="1056" y="7475"/>
                    <a:pt x="950" y="7996"/>
                    <a:pt x="973" y="8506"/>
                  </a:cubicBezTo>
                  <a:cubicBezTo>
                    <a:pt x="1045" y="10108"/>
                    <a:pt x="1329" y="12219"/>
                    <a:pt x="3073" y="12824"/>
                  </a:cubicBezTo>
                  <a:cubicBezTo>
                    <a:pt x="3217" y="12864"/>
                    <a:pt x="3358" y="12882"/>
                    <a:pt x="3494" y="12882"/>
                  </a:cubicBezTo>
                  <a:cubicBezTo>
                    <a:pt x="4445" y="12882"/>
                    <a:pt x="5200" y="11984"/>
                    <a:pt x="5729" y="11258"/>
                  </a:cubicBezTo>
                  <a:cubicBezTo>
                    <a:pt x="6334" y="10214"/>
                    <a:pt x="6251" y="8898"/>
                    <a:pt x="6050" y="7747"/>
                  </a:cubicBezTo>
                  <a:cubicBezTo>
                    <a:pt x="5895" y="6893"/>
                    <a:pt x="5445" y="6158"/>
                    <a:pt x="5101" y="5387"/>
                  </a:cubicBezTo>
                  <a:cubicBezTo>
                    <a:pt x="4615" y="4059"/>
                    <a:pt x="5943" y="3406"/>
                    <a:pt x="5065" y="1853"/>
                  </a:cubicBezTo>
                  <a:cubicBezTo>
                    <a:pt x="4864" y="1449"/>
                    <a:pt x="4709" y="975"/>
                    <a:pt x="4626" y="524"/>
                  </a:cubicBezTo>
                  <a:cubicBezTo>
                    <a:pt x="4609" y="323"/>
                    <a:pt x="4521" y="0"/>
                    <a:pt x="4352"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8" name="Google Shape;2831;p72">
              <a:extLst>
                <a:ext uri="{FF2B5EF4-FFF2-40B4-BE49-F238E27FC236}">
                  <a16:creationId xmlns:a16="http://schemas.microsoft.com/office/drawing/2014/main" id="{431F8B2F-2BEB-F64A-A9EC-DF7478D9C626}"/>
                </a:ext>
              </a:extLst>
            </p:cNvPr>
            <p:cNvSpPr/>
            <p:nvPr/>
          </p:nvSpPr>
          <p:spPr>
            <a:xfrm>
              <a:off x="4247500" y="2885275"/>
              <a:ext cx="221200" cy="559100"/>
            </a:xfrm>
            <a:custGeom>
              <a:avLst/>
              <a:gdLst/>
              <a:ahLst/>
              <a:cxnLst/>
              <a:rect l="l" t="t" r="r" b="b"/>
              <a:pathLst>
                <a:path w="8848" h="22364" extrusionOk="0">
                  <a:moveTo>
                    <a:pt x="261" y="3621"/>
                  </a:moveTo>
                  <a:cubicBezTo>
                    <a:pt x="249" y="3882"/>
                    <a:pt x="237" y="4143"/>
                    <a:pt x="249" y="4416"/>
                  </a:cubicBezTo>
                  <a:cubicBezTo>
                    <a:pt x="214" y="4369"/>
                    <a:pt x="225" y="4333"/>
                    <a:pt x="214" y="4285"/>
                  </a:cubicBezTo>
                  <a:cubicBezTo>
                    <a:pt x="214" y="4060"/>
                    <a:pt x="237" y="3847"/>
                    <a:pt x="261" y="3621"/>
                  </a:cubicBezTo>
                  <a:close/>
                  <a:moveTo>
                    <a:pt x="3508" y="0"/>
                  </a:moveTo>
                  <a:cubicBezTo>
                    <a:pt x="3467" y="0"/>
                    <a:pt x="3424" y="2"/>
                    <a:pt x="3380" y="4"/>
                  </a:cubicBezTo>
                  <a:cubicBezTo>
                    <a:pt x="2894" y="16"/>
                    <a:pt x="2420" y="158"/>
                    <a:pt x="1969" y="324"/>
                  </a:cubicBezTo>
                  <a:cubicBezTo>
                    <a:pt x="1791" y="407"/>
                    <a:pt x="1625" y="526"/>
                    <a:pt x="1471" y="656"/>
                  </a:cubicBezTo>
                  <a:cubicBezTo>
                    <a:pt x="807" y="1154"/>
                    <a:pt x="439" y="1961"/>
                    <a:pt x="249" y="2756"/>
                  </a:cubicBezTo>
                  <a:cubicBezTo>
                    <a:pt x="190" y="3052"/>
                    <a:pt x="130" y="3360"/>
                    <a:pt x="95" y="3657"/>
                  </a:cubicBezTo>
                  <a:cubicBezTo>
                    <a:pt x="95" y="3811"/>
                    <a:pt x="0" y="4452"/>
                    <a:pt x="166" y="4499"/>
                  </a:cubicBezTo>
                  <a:cubicBezTo>
                    <a:pt x="202" y="4499"/>
                    <a:pt x="237" y="4487"/>
                    <a:pt x="249" y="4463"/>
                  </a:cubicBezTo>
                  <a:cubicBezTo>
                    <a:pt x="261" y="7476"/>
                    <a:pt x="1091" y="10417"/>
                    <a:pt x="1886" y="13311"/>
                  </a:cubicBezTo>
                  <a:cubicBezTo>
                    <a:pt x="2420" y="15162"/>
                    <a:pt x="2870" y="17035"/>
                    <a:pt x="3665" y="18791"/>
                  </a:cubicBezTo>
                  <a:cubicBezTo>
                    <a:pt x="4127" y="19751"/>
                    <a:pt x="4495" y="20783"/>
                    <a:pt x="5254" y="21566"/>
                  </a:cubicBezTo>
                  <a:cubicBezTo>
                    <a:pt x="5622" y="21958"/>
                    <a:pt x="6084" y="22337"/>
                    <a:pt x="6642" y="22361"/>
                  </a:cubicBezTo>
                  <a:cubicBezTo>
                    <a:pt x="6664" y="22362"/>
                    <a:pt x="6687" y="22363"/>
                    <a:pt x="6709" y="22363"/>
                  </a:cubicBezTo>
                  <a:cubicBezTo>
                    <a:pt x="7341" y="22363"/>
                    <a:pt x="7670" y="21714"/>
                    <a:pt x="7899" y="21198"/>
                  </a:cubicBezTo>
                  <a:cubicBezTo>
                    <a:pt x="8172" y="20522"/>
                    <a:pt x="8373" y="19823"/>
                    <a:pt x="8492" y="19111"/>
                  </a:cubicBezTo>
                  <a:cubicBezTo>
                    <a:pt x="8741" y="17700"/>
                    <a:pt x="8848" y="16265"/>
                    <a:pt x="8812" y="14818"/>
                  </a:cubicBezTo>
                  <a:cubicBezTo>
                    <a:pt x="8800" y="13359"/>
                    <a:pt x="8706" y="11900"/>
                    <a:pt x="8599" y="10441"/>
                  </a:cubicBezTo>
                  <a:cubicBezTo>
                    <a:pt x="8492" y="9006"/>
                    <a:pt x="8219" y="7583"/>
                    <a:pt x="7780" y="6219"/>
                  </a:cubicBezTo>
                  <a:cubicBezTo>
                    <a:pt x="7614" y="5685"/>
                    <a:pt x="7425" y="5139"/>
                    <a:pt x="7247" y="4606"/>
                  </a:cubicBezTo>
                  <a:cubicBezTo>
                    <a:pt x="7104" y="4155"/>
                    <a:pt x="6950" y="3716"/>
                    <a:pt x="6760" y="3277"/>
                  </a:cubicBezTo>
                  <a:cubicBezTo>
                    <a:pt x="6428" y="2447"/>
                    <a:pt x="6001" y="1641"/>
                    <a:pt x="5385" y="988"/>
                  </a:cubicBezTo>
                  <a:cubicBezTo>
                    <a:pt x="4832" y="425"/>
                    <a:pt x="4312" y="0"/>
                    <a:pt x="3508"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2832;p72">
              <a:extLst>
                <a:ext uri="{FF2B5EF4-FFF2-40B4-BE49-F238E27FC236}">
                  <a16:creationId xmlns:a16="http://schemas.microsoft.com/office/drawing/2014/main" id="{ECD362A8-4FFB-8AD7-18DC-2E838A8F98D4}"/>
                </a:ext>
              </a:extLst>
            </p:cNvPr>
            <p:cNvSpPr/>
            <p:nvPr/>
          </p:nvSpPr>
          <p:spPr>
            <a:xfrm>
              <a:off x="4204800" y="2868575"/>
              <a:ext cx="264200" cy="586700"/>
            </a:xfrm>
            <a:custGeom>
              <a:avLst/>
              <a:gdLst/>
              <a:ahLst/>
              <a:cxnLst/>
              <a:rect l="l" t="t" r="r" b="b"/>
              <a:pathLst>
                <a:path w="10568" h="23468" extrusionOk="0">
                  <a:moveTo>
                    <a:pt x="2647" y="1"/>
                  </a:moveTo>
                  <a:cubicBezTo>
                    <a:pt x="1762" y="1"/>
                    <a:pt x="957" y="782"/>
                    <a:pt x="569" y="1526"/>
                  </a:cubicBezTo>
                  <a:cubicBezTo>
                    <a:pt x="439" y="1573"/>
                    <a:pt x="451" y="1751"/>
                    <a:pt x="392" y="1858"/>
                  </a:cubicBezTo>
                  <a:cubicBezTo>
                    <a:pt x="297" y="2143"/>
                    <a:pt x="225" y="2439"/>
                    <a:pt x="178" y="2736"/>
                  </a:cubicBezTo>
                  <a:cubicBezTo>
                    <a:pt x="0" y="3744"/>
                    <a:pt x="12" y="4776"/>
                    <a:pt x="71" y="5796"/>
                  </a:cubicBezTo>
                  <a:cubicBezTo>
                    <a:pt x="214" y="8678"/>
                    <a:pt x="996" y="11465"/>
                    <a:pt x="1696" y="14240"/>
                  </a:cubicBezTo>
                  <a:cubicBezTo>
                    <a:pt x="2076" y="15735"/>
                    <a:pt x="2586" y="17193"/>
                    <a:pt x="3214" y="18593"/>
                  </a:cubicBezTo>
                  <a:cubicBezTo>
                    <a:pt x="4033" y="20467"/>
                    <a:pt x="4827" y="23124"/>
                    <a:pt x="7152" y="23468"/>
                  </a:cubicBezTo>
                  <a:cubicBezTo>
                    <a:pt x="7160" y="23468"/>
                    <a:pt x="7168" y="23468"/>
                    <a:pt x="7176" y="23468"/>
                  </a:cubicBezTo>
                  <a:cubicBezTo>
                    <a:pt x="8400" y="23468"/>
                    <a:pt x="9480" y="22571"/>
                    <a:pt x="9963" y="21487"/>
                  </a:cubicBezTo>
                  <a:cubicBezTo>
                    <a:pt x="10568" y="19969"/>
                    <a:pt x="10283" y="18285"/>
                    <a:pt x="9939" y="16755"/>
                  </a:cubicBezTo>
                  <a:cubicBezTo>
                    <a:pt x="9714" y="15782"/>
                    <a:pt x="9275" y="14881"/>
                    <a:pt x="8967" y="13932"/>
                  </a:cubicBezTo>
                  <a:cubicBezTo>
                    <a:pt x="8468" y="12520"/>
                    <a:pt x="8053" y="11073"/>
                    <a:pt x="7531" y="9674"/>
                  </a:cubicBezTo>
                  <a:cubicBezTo>
                    <a:pt x="6666" y="7337"/>
                    <a:pt x="5776" y="5013"/>
                    <a:pt x="4839" y="2700"/>
                  </a:cubicBezTo>
                  <a:cubicBezTo>
                    <a:pt x="4424" y="1727"/>
                    <a:pt x="4104" y="447"/>
                    <a:pt x="3001" y="43"/>
                  </a:cubicBezTo>
                  <a:cubicBezTo>
                    <a:pt x="2882" y="14"/>
                    <a:pt x="2764" y="1"/>
                    <a:pt x="2647"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0" name="Google Shape;2833;p72">
              <a:extLst>
                <a:ext uri="{FF2B5EF4-FFF2-40B4-BE49-F238E27FC236}">
                  <a16:creationId xmlns:a16="http://schemas.microsoft.com/office/drawing/2014/main" id="{E4231336-B5EF-EE86-0BA3-48F8D419546C}"/>
                </a:ext>
              </a:extLst>
            </p:cNvPr>
            <p:cNvSpPr/>
            <p:nvPr/>
          </p:nvSpPr>
          <p:spPr>
            <a:xfrm>
              <a:off x="4199150" y="2923025"/>
              <a:ext cx="105025" cy="443175"/>
            </a:xfrm>
            <a:custGeom>
              <a:avLst/>
              <a:gdLst/>
              <a:ahLst/>
              <a:cxnLst/>
              <a:rect l="l" t="t" r="r" b="b"/>
              <a:pathLst>
                <a:path w="4201" h="17727" extrusionOk="0">
                  <a:moveTo>
                    <a:pt x="475" y="0"/>
                  </a:moveTo>
                  <a:cubicBezTo>
                    <a:pt x="428" y="0"/>
                    <a:pt x="392" y="36"/>
                    <a:pt x="392" y="83"/>
                  </a:cubicBezTo>
                  <a:cubicBezTo>
                    <a:pt x="357" y="486"/>
                    <a:pt x="285" y="890"/>
                    <a:pt x="250" y="1293"/>
                  </a:cubicBezTo>
                  <a:cubicBezTo>
                    <a:pt x="1" y="3558"/>
                    <a:pt x="368" y="5835"/>
                    <a:pt x="819" y="8053"/>
                  </a:cubicBezTo>
                  <a:cubicBezTo>
                    <a:pt x="1116" y="9536"/>
                    <a:pt x="1460" y="11018"/>
                    <a:pt x="1922" y="12465"/>
                  </a:cubicBezTo>
                  <a:cubicBezTo>
                    <a:pt x="2242" y="13545"/>
                    <a:pt x="2610" y="14624"/>
                    <a:pt x="2990" y="15692"/>
                  </a:cubicBezTo>
                  <a:cubicBezTo>
                    <a:pt x="3262" y="16368"/>
                    <a:pt x="3488" y="17079"/>
                    <a:pt x="3927" y="17672"/>
                  </a:cubicBezTo>
                  <a:cubicBezTo>
                    <a:pt x="3959" y="17711"/>
                    <a:pt x="3995" y="17727"/>
                    <a:pt x="4030" y="17727"/>
                  </a:cubicBezTo>
                  <a:cubicBezTo>
                    <a:pt x="4123" y="17727"/>
                    <a:pt x="4200" y="17613"/>
                    <a:pt x="4140" y="17518"/>
                  </a:cubicBezTo>
                  <a:cubicBezTo>
                    <a:pt x="4010" y="17316"/>
                    <a:pt x="3891" y="17103"/>
                    <a:pt x="3784" y="16889"/>
                  </a:cubicBezTo>
                  <a:cubicBezTo>
                    <a:pt x="3417" y="16035"/>
                    <a:pt x="3132" y="15134"/>
                    <a:pt x="2835" y="14245"/>
                  </a:cubicBezTo>
                  <a:cubicBezTo>
                    <a:pt x="2598" y="13580"/>
                    <a:pt x="2420" y="12892"/>
                    <a:pt x="2207" y="12216"/>
                  </a:cubicBezTo>
                  <a:cubicBezTo>
                    <a:pt x="1768" y="10769"/>
                    <a:pt x="1436" y="9287"/>
                    <a:pt x="1128" y="7816"/>
                  </a:cubicBezTo>
                  <a:cubicBezTo>
                    <a:pt x="665" y="5752"/>
                    <a:pt x="333" y="3653"/>
                    <a:pt x="451" y="1542"/>
                  </a:cubicBezTo>
                  <a:cubicBezTo>
                    <a:pt x="475" y="1068"/>
                    <a:pt x="546" y="581"/>
                    <a:pt x="558" y="95"/>
                  </a:cubicBezTo>
                  <a:cubicBezTo>
                    <a:pt x="558" y="48"/>
                    <a:pt x="523" y="0"/>
                    <a:pt x="475"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1" name="Google Shape;2834;p72">
              <a:extLst>
                <a:ext uri="{FF2B5EF4-FFF2-40B4-BE49-F238E27FC236}">
                  <a16:creationId xmlns:a16="http://schemas.microsoft.com/office/drawing/2014/main" id="{9A524401-3C24-9C40-C246-114D16A266F9}"/>
                </a:ext>
              </a:extLst>
            </p:cNvPr>
            <p:cNvSpPr/>
            <p:nvPr/>
          </p:nvSpPr>
          <p:spPr>
            <a:xfrm>
              <a:off x="4316375" y="2921050"/>
              <a:ext cx="151750" cy="426300"/>
            </a:xfrm>
            <a:custGeom>
              <a:avLst/>
              <a:gdLst/>
              <a:ahLst/>
              <a:cxnLst/>
              <a:rect l="l" t="t" r="r" b="b"/>
              <a:pathLst>
                <a:path w="6070" h="17052" extrusionOk="0">
                  <a:moveTo>
                    <a:pt x="81" y="0"/>
                  </a:moveTo>
                  <a:cubicBezTo>
                    <a:pt x="40" y="0"/>
                    <a:pt x="0" y="37"/>
                    <a:pt x="9" y="79"/>
                  </a:cubicBezTo>
                  <a:cubicBezTo>
                    <a:pt x="32" y="221"/>
                    <a:pt x="92" y="364"/>
                    <a:pt x="127" y="506"/>
                  </a:cubicBezTo>
                  <a:cubicBezTo>
                    <a:pt x="222" y="779"/>
                    <a:pt x="293" y="1028"/>
                    <a:pt x="376" y="1301"/>
                  </a:cubicBezTo>
                  <a:cubicBezTo>
                    <a:pt x="696" y="2416"/>
                    <a:pt x="1088" y="3507"/>
                    <a:pt x="1503" y="4586"/>
                  </a:cubicBezTo>
                  <a:cubicBezTo>
                    <a:pt x="1693" y="5108"/>
                    <a:pt x="1882" y="5642"/>
                    <a:pt x="2096" y="6164"/>
                  </a:cubicBezTo>
                  <a:cubicBezTo>
                    <a:pt x="2298" y="6674"/>
                    <a:pt x="2511" y="7172"/>
                    <a:pt x="2701" y="7682"/>
                  </a:cubicBezTo>
                  <a:cubicBezTo>
                    <a:pt x="3104" y="8702"/>
                    <a:pt x="3472" y="9734"/>
                    <a:pt x="3851" y="10754"/>
                  </a:cubicBezTo>
                  <a:cubicBezTo>
                    <a:pt x="4349" y="12129"/>
                    <a:pt x="4871" y="13493"/>
                    <a:pt x="5310" y="14893"/>
                  </a:cubicBezTo>
                  <a:cubicBezTo>
                    <a:pt x="5452" y="15355"/>
                    <a:pt x="5547" y="15818"/>
                    <a:pt x="5630" y="16292"/>
                  </a:cubicBezTo>
                  <a:cubicBezTo>
                    <a:pt x="5654" y="16470"/>
                    <a:pt x="5690" y="16648"/>
                    <a:pt x="5690" y="16826"/>
                  </a:cubicBezTo>
                  <a:cubicBezTo>
                    <a:pt x="5690" y="16933"/>
                    <a:pt x="5761" y="17040"/>
                    <a:pt x="5879" y="17051"/>
                  </a:cubicBezTo>
                  <a:cubicBezTo>
                    <a:pt x="5974" y="17051"/>
                    <a:pt x="6069" y="16968"/>
                    <a:pt x="6069" y="16862"/>
                  </a:cubicBezTo>
                  <a:cubicBezTo>
                    <a:pt x="6069" y="16684"/>
                    <a:pt x="6057" y="16506"/>
                    <a:pt x="6045" y="16340"/>
                  </a:cubicBezTo>
                  <a:cubicBezTo>
                    <a:pt x="6022" y="15972"/>
                    <a:pt x="5962" y="15604"/>
                    <a:pt x="5891" y="15237"/>
                  </a:cubicBezTo>
                  <a:cubicBezTo>
                    <a:pt x="5476" y="13541"/>
                    <a:pt x="4812" y="11916"/>
                    <a:pt x="4195" y="10291"/>
                  </a:cubicBezTo>
                  <a:cubicBezTo>
                    <a:pt x="3792" y="9247"/>
                    <a:pt x="3401" y="8215"/>
                    <a:pt x="2974" y="7184"/>
                  </a:cubicBezTo>
                  <a:cubicBezTo>
                    <a:pt x="2689" y="6496"/>
                    <a:pt x="2381" y="5820"/>
                    <a:pt x="2120" y="5120"/>
                  </a:cubicBezTo>
                  <a:cubicBezTo>
                    <a:pt x="1598" y="3780"/>
                    <a:pt x="1088" y="2416"/>
                    <a:pt x="602" y="1052"/>
                  </a:cubicBezTo>
                  <a:cubicBezTo>
                    <a:pt x="542" y="874"/>
                    <a:pt x="471" y="696"/>
                    <a:pt x="400" y="518"/>
                  </a:cubicBezTo>
                  <a:cubicBezTo>
                    <a:pt x="317" y="352"/>
                    <a:pt x="258" y="150"/>
                    <a:pt x="127" y="20"/>
                  </a:cubicBezTo>
                  <a:cubicBezTo>
                    <a:pt x="114" y="6"/>
                    <a:pt x="97" y="0"/>
                    <a:pt x="81"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2" name="Google Shape;2835;p72">
              <a:extLst>
                <a:ext uri="{FF2B5EF4-FFF2-40B4-BE49-F238E27FC236}">
                  <a16:creationId xmlns:a16="http://schemas.microsoft.com/office/drawing/2014/main" id="{BDC4A866-4137-12BE-33D8-36426B3A594A}"/>
                </a:ext>
              </a:extLst>
            </p:cNvPr>
            <p:cNvSpPr/>
            <p:nvPr/>
          </p:nvSpPr>
          <p:spPr>
            <a:xfrm>
              <a:off x="4222550" y="2982175"/>
              <a:ext cx="9100" cy="37250"/>
            </a:xfrm>
            <a:custGeom>
              <a:avLst/>
              <a:gdLst/>
              <a:ahLst/>
              <a:cxnLst/>
              <a:rect l="l" t="t" r="r" b="b"/>
              <a:pathLst>
                <a:path w="364" h="1490" extrusionOk="0">
                  <a:moveTo>
                    <a:pt x="212" y="1"/>
                  </a:moveTo>
                  <a:cubicBezTo>
                    <a:pt x="1" y="1"/>
                    <a:pt x="144" y="1266"/>
                    <a:pt x="144" y="1394"/>
                  </a:cubicBezTo>
                  <a:cubicBezTo>
                    <a:pt x="150" y="1459"/>
                    <a:pt x="197" y="1490"/>
                    <a:pt x="246" y="1490"/>
                  </a:cubicBezTo>
                  <a:cubicBezTo>
                    <a:pt x="304" y="1490"/>
                    <a:pt x="364" y="1447"/>
                    <a:pt x="358" y="1370"/>
                  </a:cubicBezTo>
                  <a:cubicBezTo>
                    <a:pt x="298" y="931"/>
                    <a:pt x="322" y="493"/>
                    <a:pt x="298" y="54"/>
                  </a:cubicBezTo>
                  <a:cubicBezTo>
                    <a:pt x="264" y="17"/>
                    <a:pt x="236" y="1"/>
                    <a:pt x="212"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3" name="Google Shape;2836;p72">
              <a:extLst>
                <a:ext uri="{FF2B5EF4-FFF2-40B4-BE49-F238E27FC236}">
                  <a16:creationId xmlns:a16="http://schemas.microsoft.com/office/drawing/2014/main" id="{4E0EBBF9-EF5F-9E45-4C45-848CE6F92F5E}"/>
                </a:ext>
              </a:extLst>
            </p:cNvPr>
            <p:cNvSpPr/>
            <p:nvPr/>
          </p:nvSpPr>
          <p:spPr>
            <a:xfrm>
              <a:off x="4247550" y="2972750"/>
              <a:ext cx="11975" cy="48825"/>
            </a:xfrm>
            <a:custGeom>
              <a:avLst/>
              <a:gdLst/>
              <a:ahLst/>
              <a:cxnLst/>
              <a:rect l="l" t="t" r="r" b="b"/>
              <a:pathLst>
                <a:path w="479" h="1953" extrusionOk="0">
                  <a:moveTo>
                    <a:pt x="206" y="0"/>
                  </a:moveTo>
                  <a:cubicBezTo>
                    <a:pt x="1" y="0"/>
                    <a:pt x="271" y="1669"/>
                    <a:pt x="271" y="1866"/>
                  </a:cubicBezTo>
                  <a:cubicBezTo>
                    <a:pt x="276" y="1925"/>
                    <a:pt x="321" y="1953"/>
                    <a:pt x="367" y="1953"/>
                  </a:cubicBezTo>
                  <a:cubicBezTo>
                    <a:pt x="422" y="1953"/>
                    <a:pt x="479" y="1913"/>
                    <a:pt x="472" y="1842"/>
                  </a:cubicBezTo>
                  <a:cubicBezTo>
                    <a:pt x="437" y="1522"/>
                    <a:pt x="401" y="1202"/>
                    <a:pt x="378" y="870"/>
                  </a:cubicBezTo>
                  <a:cubicBezTo>
                    <a:pt x="331" y="717"/>
                    <a:pt x="400" y="4"/>
                    <a:pt x="228" y="4"/>
                  </a:cubicBezTo>
                  <a:cubicBezTo>
                    <a:pt x="226" y="4"/>
                    <a:pt x="225" y="4"/>
                    <a:pt x="223" y="4"/>
                  </a:cubicBezTo>
                  <a:cubicBezTo>
                    <a:pt x="217" y="1"/>
                    <a:pt x="211" y="0"/>
                    <a:pt x="206"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4" name="Google Shape;2837;p72">
              <a:extLst>
                <a:ext uri="{FF2B5EF4-FFF2-40B4-BE49-F238E27FC236}">
                  <a16:creationId xmlns:a16="http://schemas.microsoft.com/office/drawing/2014/main" id="{19DF9874-3FF5-5413-440D-970854C3B36C}"/>
                </a:ext>
              </a:extLst>
            </p:cNvPr>
            <p:cNvSpPr/>
            <p:nvPr/>
          </p:nvSpPr>
          <p:spPr>
            <a:xfrm>
              <a:off x="4266175" y="2959125"/>
              <a:ext cx="23150" cy="55475"/>
            </a:xfrm>
            <a:custGeom>
              <a:avLst/>
              <a:gdLst/>
              <a:ahLst/>
              <a:cxnLst/>
              <a:rect l="l" t="t" r="r" b="b"/>
              <a:pathLst>
                <a:path w="926" h="2219" extrusionOk="0">
                  <a:moveTo>
                    <a:pt x="300" y="1"/>
                  </a:moveTo>
                  <a:cubicBezTo>
                    <a:pt x="1" y="1"/>
                    <a:pt x="571" y="1905"/>
                    <a:pt x="629" y="2114"/>
                  </a:cubicBezTo>
                  <a:cubicBezTo>
                    <a:pt x="647" y="2182"/>
                    <a:pt x="711" y="2218"/>
                    <a:pt x="777" y="2218"/>
                  </a:cubicBezTo>
                  <a:cubicBezTo>
                    <a:pt x="836" y="2218"/>
                    <a:pt x="897" y="2188"/>
                    <a:pt x="925" y="2126"/>
                  </a:cubicBezTo>
                  <a:cubicBezTo>
                    <a:pt x="902" y="1758"/>
                    <a:pt x="724" y="1379"/>
                    <a:pt x="641" y="1011"/>
                  </a:cubicBezTo>
                  <a:cubicBezTo>
                    <a:pt x="548" y="838"/>
                    <a:pt x="490" y="1"/>
                    <a:pt x="333" y="1"/>
                  </a:cubicBezTo>
                  <a:cubicBezTo>
                    <a:pt x="329" y="1"/>
                    <a:pt x="325" y="2"/>
                    <a:pt x="320" y="3"/>
                  </a:cubicBezTo>
                  <a:cubicBezTo>
                    <a:pt x="313" y="1"/>
                    <a:pt x="307" y="1"/>
                    <a:pt x="300"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5" name="Google Shape;2838;p72">
              <a:extLst>
                <a:ext uri="{FF2B5EF4-FFF2-40B4-BE49-F238E27FC236}">
                  <a16:creationId xmlns:a16="http://schemas.microsoft.com/office/drawing/2014/main" id="{95D722A2-3793-C1DD-60AC-F26CBDF7C660}"/>
                </a:ext>
              </a:extLst>
            </p:cNvPr>
            <p:cNvSpPr/>
            <p:nvPr/>
          </p:nvSpPr>
          <p:spPr>
            <a:xfrm>
              <a:off x="4282475" y="2944350"/>
              <a:ext cx="32925" cy="57975"/>
            </a:xfrm>
            <a:custGeom>
              <a:avLst/>
              <a:gdLst/>
              <a:ahLst/>
              <a:cxnLst/>
              <a:rect l="l" t="t" r="r" b="b"/>
              <a:pathLst>
                <a:path w="1317" h="2319" extrusionOk="0">
                  <a:moveTo>
                    <a:pt x="171" y="1"/>
                  </a:moveTo>
                  <a:cubicBezTo>
                    <a:pt x="161" y="1"/>
                    <a:pt x="152" y="5"/>
                    <a:pt x="143" y="13"/>
                  </a:cubicBezTo>
                  <a:cubicBezTo>
                    <a:pt x="1" y="132"/>
                    <a:pt x="238" y="440"/>
                    <a:pt x="250" y="594"/>
                  </a:cubicBezTo>
                  <a:cubicBezTo>
                    <a:pt x="463" y="1163"/>
                    <a:pt x="570" y="1828"/>
                    <a:pt x="914" y="2314"/>
                  </a:cubicBezTo>
                  <a:cubicBezTo>
                    <a:pt x="937" y="2317"/>
                    <a:pt x="957" y="2318"/>
                    <a:pt x="976" y="2318"/>
                  </a:cubicBezTo>
                  <a:cubicBezTo>
                    <a:pt x="1316" y="2318"/>
                    <a:pt x="994" y="1829"/>
                    <a:pt x="938" y="1638"/>
                  </a:cubicBezTo>
                  <a:cubicBezTo>
                    <a:pt x="814" y="1446"/>
                    <a:pt x="368" y="1"/>
                    <a:pt x="171"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6" name="Google Shape;2839;p72">
              <a:extLst>
                <a:ext uri="{FF2B5EF4-FFF2-40B4-BE49-F238E27FC236}">
                  <a16:creationId xmlns:a16="http://schemas.microsoft.com/office/drawing/2014/main" id="{0158C14F-AA56-F027-58DD-0C0565211F30}"/>
                </a:ext>
              </a:extLst>
            </p:cNvPr>
            <p:cNvSpPr/>
            <p:nvPr/>
          </p:nvSpPr>
          <p:spPr>
            <a:xfrm>
              <a:off x="4299975" y="2935000"/>
              <a:ext cx="20225" cy="38275"/>
            </a:xfrm>
            <a:custGeom>
              <a:avLst/>
              <a:gdLst/>
              <a:ahLst/>
              <a:cxnLst/>
              <a:rect l="l" t="t" r="r" b="b"/>
              <a:pathLst>
                <a:path w="809" h="1531" extrusionOk="0">
                  <a:moveTo>
                    <a:pt x="145" y="0"/>
                  </a:moveTo>
                  <a:cubicBezTo>
                    <a:pt x="73" y="0"/>
                    <a:pt x="0" y="70"/>
                    <a:pt x="24" y="150"/>
                  </a:cubicBezTo>
                  <a:cubicBezTo>
                    <a:pt x="190" y="565"/>
                    <a:pt x="332" y="1016"/>
                    <a:pt x="487" y="1431"/>
                  </a:cubicBezTo>
                  <a:cubicBezTo>
                    <a:pt x="513" y="1501"/>
                    <a:pt x="567" y="1530"/>
                    <a:pt x="621" y="1530"/>
                  </a:cubicBezTo>
                  <a:cubicBezTo>
                    <a:pt x="714" y="1530"/>
                    <a:pt x="809" y="1444"/>
                    <a:pt x="771" y="1324"/>
                  </a:cubicBezTo>
                  <a:cubicBezTo>
                    <a:pt x="605" y="897"/>
                    <a:pt x="451" y="458"/>
                    <a:pt x="238" y="55"/>
                  </a:cubicBezTo>
                  <a:cubicBezTo>
                    <a:pt x="214" y="16"/>
                    <a:pt x="180" y="0"/>
                    <a:pt x="145"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7" name="Google Shape;2840;p72">
              <a:extLst>
                <a:ext uri="{FF2B5EF4-FFF2-40B4-BE49-F238E27FC236}">
                  <a16:creationId xmlns:a16="http://schemas.microsoft.com/office/drawing/2014/main" id="{BB72D748-D9D3-5458-37E8-5815C42C7F00}"/>
                </a:ext>
              </a:extLst>
            </p:cNvPr>
            <p:cNvSpPr/>
            <p:nvPr/>
          </p:nvSpPr>
          <p:spPr>
            <a:xfrm>
              <a:off x="4404050" y="3315750"/>
              <a:ext cx="71175" cy="134775"/>
            </a:xfrm>
            <a:custGeom>
              <a:avLst/>
              <a:gdLst/>
              <a:ahLst/>
              <a:cxnLst/>
              <a:rect l="l" t="t" r="r" b="b"/>
              <a:pathLst>
                <a:path w="2847" h="5391" extrusionOk="0">
                  <a:moveTo>
                    <a:pt x="2363" y="1"/>
                  </a:moveTo>
                  <a:cubicBezTo>
                    <a:pt x="2350" y="1"/>
                    <a:pt x="2338" y="3"/>
                    <a:pt x="2325" y="6"/>
                  </a:cubicBezTo>
                  <a:cubicBezTo>
                    <a:pt x="2147" y="54"/>
                    <a:pt x="2242" y="255"/>
                    <a:pt x="2254" y="386"/>
                  </a:cubicBezTo>
                  <a:cubicBezTo>
                    <a:pt x="2610" y="2106"/>
                    <a:pt x="2028" y="4217"/>
                    <a:pt x="380" y="5059"/>
                  </a:cubicBezTo>
                  <a:cubicBezTo>
                    <a:pt x="238" y="5106"/>
                    <a:pt x="0" y="5272"/>
                    <a:pt x="238" y="5391"/>
                  </a:cubicBezTo>
                  <a:cubicBezTo>
                    <a:pt x="1281" y="5166"/>
                    <a:pt x="2040" y="4157"/>
                    <a:pt x="2420" y="3209"/>
                  </a:cubicBezTo>
                  <a:cubicBezTo>
                    <a:pt x="2847" y="2212"/>
                    <a:pt x="2799" y="1133"/>
                    <a:pt x="2515" y="113"/>
                  </a:cubicBezTo>
                  <a:cubicBezTo>
                    <a:pt x="2495" y="53"/>
                    <a:pt x="2432" y="1"/>
                    <a:pt x="2363"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8" name="Google Shape;2841;p72">
              <a:extLst>
                <a:ext uri="{FF2B5EF4-FFF2-40B4-BE49-F238E27FC236}">
                  <a16:creationId xmlns:a16="http://schemas.microsoft.com/office/drawing/2014/main" id="{E010FFBA-76C3-7C8F-A171-A88A9AA17DD5}"/>
                </a:ext>
              </a:extLst>
            </p:cNvPr>
            <p:cNvSpPr/>
            <p:nvPr/>
          </p:nvSpPr>
          <p:spPr>
            <a:xfrm>
              <a:off x="4211025" y="2753850"/>
              <a:ext cx="125725" cy="249125"/>
            </a:xfrm>
            <a:custGeom>
              <a:avLst/>
              <a:gdLst/>
              <a:ahLst/>
              <a:cxnLst/>
              <a:rect l="l" t="t" r="r" b="b"/>
              <a:pathLst>
                <a:path w="5029" h="9965" extrusionOk="0">
                  <a:moveTo>
                    <a:pt x="4112" y="1"/>
                  </a:moveTo>
                  <a:cubicBezTo>
                    <a:pt x="3999" y="1"/>
                    <a:pt x="3893" y="43"/>
                    <a:pt x="3796" y="102"/>
                  </a:cubicBezTo>
                  <a:cubicBezTo>
                    <a:pt x="3511" y="256"/>
                    <a:pt x="3238" y="469"/>
                    <a:pt x="3001" y="706"/>
                  </a:cubicBezTo>
                  <a:cubicBezTo>
                    <a:pt x="2586" y="1086"/>
                    <a:pt x="2277" y="1560"/>
                    <a:pt x="2005" y="2059"/>
                  </a:cubicBezTo>
                  <a:cubicBezTo>
                    <a:pt x="1661" y="2640"/>
                    <a:pt x="1376" y="3268"/>
                    <a:pt x="1151" y="3909"/>
                  </a:cubicBezTo>
                  <a:cubicBezTo>
                    <a:pt x="676" y="5190"/>
                    <a:pt x="71" y="6471"/>
                    <a:pt x="12" y="7858"/>
                  </a:cubicBezTo>
                  <a:cubicBezTo>
                    <a:pt x="0" y="8262"/>
                    <a:pt x="12" y="8665"/>
                    <a:pt x="143" y="9044"/>
                  </a:cubicBezTo>
                  <a:cubicBezTo>
                    <a:pt x="297" y="9448"/>
                    <a:pt x="605" y="9851"/>
                    <a:pt x="1056" y="9946"/>
                  </a:cubicBezTo>
                  <a:cubicBezTo>
                    <a:pt x="1124" y="9958"/>
                    <a:pt x="1191" y="9964"/>
                    <a:pt x="1258" y="9964"/>
                  </a:cubicBezTo>
                  <a:cubicBezTo>
                    <a:pt x="1760" y="9964"/>
                    <a:pt x="2221" y="9633"/>
                    <a:pt x="2598" y="9329"/>
                  </a:cubicBezTo>
                  <a:cubicBezTo>
                    <a:pt x="3238" y="8760"/>
                    <a:pt x="3736" y="8013"/>
                    <a:pt x="4045" y="7218"/>
                  </a:cubicBezTo>
                  <a:cubicBezTo>
                    <a:pt x="4306" y="6589"/>
                    <a:pt x="4531" y="5949"/>
                    <a:pt x="4661" y="5285"/>
                  </a:cubicBezTo>
                  <a:cubicBezTo>
                    <a:pt x="4768" y="4763"/>
                    <a:pt x="4839" y="4253"/>
                    <a:pt x="4875" y="3731"/>
                  </a:cubicBezTo>
                  <a:cubicBezTo>
                    <a:pt x="4946" y="3423"/>
                    <a:pt x="4993" y="3102"/>
                    <a:pt x="5005" y="2782"/>
                  </a:cubicBezTo>
                  <a:cubicBezTo>
                    <a:pt x="5029" y="2284"/>
                    <a:pt x="4982" y="1774"/>
                    <a:pt x="4922" y="1264"/>
                  </a:cubicBezTo>
                  <a:cubicBezTo>
                    <a:pt x="4851" y="790"/>
                    <a:pt x="4768" y="78"/>
                    <a:pt x="4187" y="7"/>
                  </a:cubicBezTo>
                  <a:cubicBezTo>
                    <a:pt x="4162" y="3"/>
                    <a:pt x="4137" y="1"/>
                    <a:pt x="4112"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9" name="Google Shape;2842;p72">
              <a:extLst>
                <a:ext uri="{FF2B5EF4-FFF2-40B4-BE49-F238E27FC236}">
                  <a16:creationId xmlns:a16="http://schemas.microsoft.com/office/drawing/2014/main" id="{FF29DFBF-4D29-A775-C0B1-0ADB218DE134}"/>
                </a:ext>
              </a:extLst>
            </p:cNvPr>
            <p:cNvSpPr/>
            <p:nvPr/>
          </p:nvSpPr>
          <p:spPr>
            <a:xfrm>
              <a:off x="4248975" y="2821275"/>
              <a:ext cx="64325" cy="130350"/>
            </a:xfrm>
            <a:custGeom>
              <a:avLst/>
              <a:gdLst/>
              <a:ahLst/>
              <a:cxnLst/>
              <a:rect l="l" t="t" r="r" b="b"/>
              <a:pathLst>
                <a:path w="2573" h="5214" extrusionOk="0">
                  <a:moveTo>
                    <a:pt x="2474" y="0"/>
                  </a:moveTo>
                  <a:cubicBezTo>
                    <a:pt x="2468" y="0"/>
                    <a:pt x="2462" y="1"/>
                    <a:pt x="2455" y="2"/>
                  </a:cubicBezTo>
                  <a:cubicBezTo>
                    <a:pt x="2325" y="38"/>
                    <a:pt x="2396" y="216"/>
                    <a:pt x="2361" y="322"/>
                  </a:cubicBezTo>
                  <a:cubicBezTo>
                    <a:pt x="2183" y="1200"/>
                    <a:pt x="1815" y="2054"/>
                    <a:pt x="1269" y="2766"/>
                  </a:cubicBezTo>
                  <a:cubicBezTo>
                    <a:pt x="925" y="3204"/>
                    <a:pt x="605" y="3667"/>
                    <a:pt x="427" y="4201"/>
                  </a:cubicBezTo>
                  <a:cubicBezTo>
                    <a:pt x="404" y="4379"/>
                    <a:pt x="0" y="5161"/>
                    <a:pt x="249" y="5209"/>
                  </a:cubicBezTo>
                  <a:cubicBezTo>
                    <a:pt x="264" y="5212"/>
                    <a:pt x="277" y="5214"/>
                    <a:pt x="289" y="5214"/>
                  </a:cubicBezTo>
                  <a:cubicBezTo>
                    <a:pt x="396" y="5214"/>
                    <a:pt x="418" y="5081"/>
                    <a:pt x="439" y="4995"/>
                  </a:cubicBezTo>
                  <a:cubicBezTo>
                    <a:pt x="570" y="4639"/>
                    <a:pt x="700" y="4284"/>
                    <a:pt x="854" y="3940"/>
                  </a:cubicBezTo>
                  <a:cubicBezTo>
                    <a:pt x="1186" y="3264"/>
                    <a:pt x="1744" y="2718"/>
                    <a:pt x="2040" y="2030"/>
                  </a:cubicBezTo>
                  <a:cubicBezTo>
                    <a:pt x="2301" y="1413"/>
                    <a:pt x="2527" y="761"/>
                    <a:pt x="2562" y="97"/>
                  </a:cubicBezTo>
                  <a:cubicBezTo>
                    <a:pt x="2573" y="44"/>
                    <a:pt x="2526" y="0"/>
                    <a:pt x="24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0" name="Google Shape;2843;p72">
              <a:extLst>
                <a:ext uri="{FF2B5EF4-FFF2-40B4-BE49-F238E27FC236}">
                  <a16:creationId xmlns:a16="http://schemas.microsoft.com/office/drawing/2014/main" id="{A2BD7772-4F52-13F6-C4B2-8522FD8DDE18}"/>
                </a:ext>
              </a:extLst>
            </p:cNvPr>
            <p:cNvSpPr/>
            <p:nvPr/>
          </p:nvSpPr>
          <p:spPr>
            <a:xfrm>
              <a:off x="4251350" y="2877075"/>
              <a:ext cx="24925" cy="37550"/>
            </a:xfrm>
            <a:custGeom>
              <a:avLst/>
              <a:gdLst/>
              <a:ahLst/>
              <a:cxnLst/>
              <a:rect l="l" t="t" r="r" b="b"/>
              <a:pathLst>
                <a:path w="997" h="1502" extrusionOk="0">
                  <a:moveTo>
                    <a:pt x="763" y="0"/>
                  </a:moveTo>
                  <a:cubicBezTo>
                    <a:pt x="724" y="0"/>
                    <a:pt x="689" y="19"/>
                    <a:pt x="664" y="59"/>
                  </a:cubicBezTo>
                  <a:cubicBezTo>
                    <a:pt x="463" y="427"/>
                    <a:pt x="261" y="794"/>
                    <a:pt x="119" y="1186"/>
                  </a:cubicBezTo>
                  <a:cubicBezTo>
                    <a:pt x="95" y="1269"/>
                    <a:pt x="0" y="1376"/>
                    <a:pt x="60" y="1459"/>
                  </a:cubicBezTo>
                  <a:cubicBezTo>
                    <a:pt x="81" y="1489"/>
                    <a:pt x="111" y="1502"/>
                    <a:pt x="141" y="1502"/>
                  </a:cubicBezTo>
                  <a:cubicBezTo>
                    <a:pt x="192" y="1502"/>
                    <a:pt x="242" y="1464"/>
                    <a:pt x="249" y="1411"/>
                  </a:cubicBezTo>
                  <a:cubicBezTo>
                    <a:pt x="344" y="1198"/>
                    <a:pt x="451" y="984"/>
                    <a:pt x="558" y="771"/>
                  </a:cubicBezTo>
                  <a:cubicBezTo>
                    <a:pt x="593" y="605"/>
                    <a:pt x="996" y="107"/>
                    <a:pt x="819" y="12"/>
                  </a:cubicBezTo>
                  <a:cubicBezTo>
                    <a:pt x="800" y="4"/>
                    <a:pt x="781" y="0"/>
                    <a:pt x="76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1" name="Google Shape;2844;p72">
              <a:extLst>
                <a:ext uri="{FF2B5EF4-FFF2-40B4-BE49-F238E27FC236}">
                  <a16:creationId xmlns:a16="http://schemas.microsoft.com/office/drawing/2014/main" id="{12ED2F36-B934-B577-98F4-73DA963598E3}"/>
                </a:ext>
              </a:extLst>
            </p:cNvPr>
            <p:cNvSpPr/>
            <p:nvPr/>
          </p:nvSpPr>
          <p:spPr>
            <a:xfrm>
              <a:off x="4267650" y="2901975"/>
              <a:ext cx="25" cy="25"/>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2" name="Google Shape;2845;p72">
              <a:extLst>
                <a:ext uri="{FF2B5EF4-FFF2-40B4-BE49-F238E27FC236}">
                  <a16:creationId xmlns:a16="http://schemas.microsoft.com/office/drawing/2014/main" id="{4D7F8878-F05E-4E3B-B3BA-B33742EA6C00}"/>
                </a:ext>
              </a:extLst>
            </p:cNvPr>
            <p:cNvSpPr/>
            <p:nvPr/>
          </p:nvSpPr>
          <p:spPr>
            <a:xfrm>
              <a:off x="4267650" y="2901975"/>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3" name="Google Shape;2846;p72">
              <a:extLst>
                <a:ext uri="{FF2B5EF4-FFF2-40B4-BE49-F238E27FC236}">
                  <a16:creationId xmlns:a16="http://schemas.microsoft.com/office/drawing/2014/main" id="{4A55E2DF-5428-C6C8-ADBF-4BDB20000011}"/>
                </a:ext>
              </a:extLst>
            </p:cNvPr>
            <p:cNvSpPr/>
            <p:nvPr/>
          </p:nvSpPr>
          <p:spPr>
            <a:xfrm>
              <a:off x="4267650" y="2901975"/>
              <a:ext cx="25" cy="25"/>
            </a:xfrm>
            <a:custGeom>
              <a:avLst/>
              <a:gdLst/>
              <a:ahLst/>
              <a:cxnLst/>
              <a:rect l="l" t="t" r="r" b="b"/>
              <a:pathLst>
                <a:path w="1" h="1" extrusionOk="0">
                  <a:moveTo>
                    <a:pt x="1" y="0"/>
                  </a:moveTo>
                  <a:lnTo>
                    <a:pt x="1" y="0"/>
                  </a:lnTo>
                  <a:lnTo>
                    <a:pt x="1" y="0"/>
                  </a:lnTo>
                  <a:cubicBezTo>
                    <a:pt x="1" y="0"/>
                    <a:pt x="1" y="0"/>
                    <a:pt x="1" y="0"/>
                  </a:cubicBez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4" name="Google Shape;2847;p72">
              <a:extLst>
                <a:ext uri="{FF2B5EF4-FFF2-40B4-BE49-F238E27FC236}">
                  <a16:creationId xmlns:a16="http://schemas.microsoft.com/office/drawing/2014/main" id="{1089FFE0-4658-A7CA-9016-BFB0AC4DAB3F}"/>
                </a:ext>
              </a:extLst>
            </p:cNvPr>
            <p:cNvSpPr/>
            <p:nvPr/>
          </p:nvSpPr>
          <p:spPr>
            <a:xfrm>
              <a:off x="4267650" y="2901975"/>
              <a:ext cx="325" cy="25"/>
            </a:xfrm>
            <a:custGeom>
              <a:avLst/>
              <a:gdLst/>
              <a:ahLst/>
              <a:cxnLst/>
              <a:rect l="l" t="t" r="r" b="b"/>
              <a:pathLst>
                <a:path w="13" h="1" extrusionOk="0">
                  <a:moveTo>
                    <a:pt x="1" y="0"/>
                  </a:moveTo>
                  <a:lnTo>
                    <a:pt x="1" y="0"/>
                  </a:lnTo>
                  <a:lnTo>
                    <a:pt x="1" y="0"/>
                  </a:lnTo>
                  <a:cubicBezTo>
                    <a:pt x="1" y="0"/>
                    <a:pt x="1" y="0"/>
                    <a:pt x="1" y="0"/>
                  </a:cubicBezTo>
                  <a:cubicBezTo>
                    <a:pt x="1" y="0"/>
                    <a:pt x="12" y="0"/>
                    <a:pt x="12" y="0"/>
                  </a:cubicBezTo>
                  <a:cubicBezTo>
                    <a:pt x="12" y="0"/>
                    <a:pt x="12" y="0"/>
                    <a:pt x="1" y="0"/>
                  </a:cubicBezTo>
                  <a:cubicBezTo>
                    <a:pt x="1" y="0"/>
                    <a:pt x="1" y="0"/>
                    <a:pt x="1" y="0"/>
                  </a:cubicBezTo>
                  <a:cubicBezTo>
                    <a:pt x="1" y="0"/>
                    <a:pt x="1" y="0"/>
                    <a:pt x="1" y="0"/>
                  </a:cubicBezTo>
                  <a:lnTo>
                    <a:pt x="1" y="0"/>
                  </a:lnTo>
                  <a:cubicBezTo>
                    <a:pt x="1" y="0"/>
                    <a:pt x="1" y="0"/>
                    <a:pt x="1"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5" name="Google Shape;2848;p72">
              <a:extLst>
                <a:ext uri="{FF2B5EF4-FFF2-40B4-BE49-F238E27FC236}">
                  <a16:creationId xmlns:a16="http://schemas.microsoft.com/office/drawing/2014/main" id="{D3AB89FF-2E02-8368-4062-74DD1A1B8FF8}"/>
                </a:ext>
              </a:extLst>
            </p:cNvPr>
            <p:cNvSpPr/>
            <p:nvPr/>
          </p:nvSpPr>
          <p:spPr>
            <a:xfrm>
              <a:off x="4267650" y="2901975"/>
              <a:ext cx="25" cy="25"/>
            </a:xfrm>
            <a:custGeom>
              <a:avLst/>
              <a:gdLst/>
              <a:ahLst/>
              <a:cxnLst/>
              <a:rect l="l" t="t" r="r" b="b"/>
              <a:pathLst>
                <a:path w="1" h="1" extrusionOk="0">
                  <a:moveTo>
                    <a:pt x="1" y="0"/>
                  </a:moveTo>
                  <a:lnTo>
                    <a:pt x="1" y="0"/>
                  </a:lnTo>
                  <a:lnTo>
                    <a:pt x="1" y="0"/>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6" name="Google Shape;2849;p72">
              <a:extLst>
                <a:ext uri="{FF2B5EF4-FFF2-40B4-BE49-F238E27FC236}">
                  <a16:creationId xmlns:a16="http://schemas.microsoft.com/office/drawing/2014/main" id="{B93B9BDD-599F-90D6-ACA6-099CD09066E3}"/>
                </a:ext>
              </a:extLst>
            </p:cNvPr>
            <p:cNvSpPr/>
            <p:nvPr/>
          </p:nvSpPr>
          <p:spPr>
            <a:xfrm>
              <a:off x="4267950" y="2901975"/>
              <a:ext cx="25" cy="25"/>
            </a:xfrm>
            <a:custGeom>
              <a:avLst/>
              <a:gdLst/>
              <a:ahLst/>
              <a:cxnLst/>
              <a:rect l="l" t="t" r="r" b="b"/>
              <a:pathLst>
                <a:path w="1" h="1" extrusionOk="0">
                  <a:moveTo>
                    <a:pt x="0" y="0"/>
                  </a:moveTo>
                  <a:lnTo>
                    <a:pt x="0" y="0"/>
                  </a:lnTo>
                  <a:lnTo>
                    <a:pt x="0" y="0"/>
                  </a:lnTo>
                  <a:lnTo>
                    <a:pt x="0" y="0"/>
                  </a:lnTo>
                  <a:cubicBezTo>
                    <a:pt x="0" y="0"/>
                    <a:pt x="0" y="0"/>
                    <a:pt x="0"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7" name="Google Shape;2850;p72">
              <a:extLst>
                <a:ext uri="{FF2B5EF4-FFF2-40B4-BE49-F238E27FC236}">
                  <a16:creationId xmlns:a16="http://schemas.microsoft.com/office/drawing/2014/main" id="{55C85EA0-2173-0A49-AE7A-A88BA9093FF7}"/>
                </a:ext>
              </a:extLst>
            </p:cNvPr>
            <p:cNvSpPr/>
            <p:nvPr/>
          </p:nvSpPr>
          <p:spPr>
            <a:xfrm>
              <a:off x="3805975" y="2437325"/>
              <a:ext cx="557150" cy="502625"/>
            </a:xfrm>
            <a:custGeom>
              <a:avLst/>
              <a:gdLst/>
              <a:ahLst/>
              <a:cxnLst/>
              <a:rect l="l" t="t" r="r" b="b"/>
              <a:pathLst>
                <a:path w="22286" h="20105" extrusionOk="0">
                  <a:moveTo>
                    <a:pt x="13005" y="0"/>
                  </a:moveTo>
                  <a:cubicBezTo>
                    <a:pt x="12423" y="0"/>
                    <a:pt x="11828" y="78"/>
                    <a:pt x="11233" y="238"/>
                  </a:cubicBezTo>
                  <a:cubicBezTo>
                    <a:pt x="7959" y="973"/>
                    <a:pt x="5101" y="2824"/>
                    <a:pt x="4188" y="6228"/>
                  </a:cubicBezTo>
                  <a:cubicBezTo>
                    <a:pt x="3844" y="7722"/>
                    <a:pt x="3512" y="9252"/>
                    <a:pt x="3512" y="10794"/>
                  </a:cubicBezTo>
                  <a:cubicBezTo>
                    <a:pt x="3185" y="10703"/>
                    <a:pt x="2843" y="10649"/>
                    <a:pt x="2507" y="10649"/>
                  </a:cubicBezTo>
                  <a:cubicBezTo>
                    <a:pt x="2049" y="10649"/>
                    <a:pt x="1600" y="10749"/>
                    <a:pt x="1211" y="10995"/>
                  </a:cubicBezTo>
                  <a:cubicBezTo>
                    <a:pt x="1" y="11849"/>
                    <a:pt x="214" y="13676"/>
                    <a:pt x="1246" y="14589"/>
                  </a:cubicBezTo>
                  <a:cubicBezTo>
                    <a:pt x="2159" y="15265"/>
                    <a:pt x="3606" y="15716"/>
                    <a:pt x="4769" y="15834"/>
                  </a:cubicBezTo>
                  <a:cubicBezTo>
                    <a:pt x="4745" y="15763"/>
                    <a:pt x="4721" y="15680"/>
                    <a:pt x="4698" y="15609"/>
                  </a:cubicBezTo>
                  <a:cubicBezTo>
                    <a:pt x="4698" y="15597"/>
                    <a:pt x="4686" y="15574"/>
                    <a:pt x="4686" y="15562"/>
                  </a:cubicBezTo>
                  <a:cubicBezTo>
                    <a:pt x="4674" y="15526"/>
                    <a:pt x="4698" y="15479"/>
                    <a:pt x="4733" y="15467"/>
                  </a:cubicBezTo>
                  <a:cubicBezTo>
                    <a:pt x="4746" y="15458"/>
                    <a:pt x="4760" y="15454"/>
                    <a:pt x="4774" y="15454"/>
                  </a:cubicBezTo>
                  <a:cubicBezTo>
                    <a:pt x="4799" y="15454"/>
                    <a:pt x="4825" y="15468"/>
                    <a:pt x="4840" y="15490"/>
                  </a:cubicBezTo>
                  <a:cubicBezTo>
                    <a:pt x="4864" y="15526"/>
                    <a:pt x="4876" y="15574"/>
                    <a:pt x="4899" y="15621"/>
                  </a:cubicBezTo>
                  <a:cubicBezTo>
                    <a:pt x="4911" y="15657"/>
                    <a:pt x="4935" y="15704"/>
                    <a:pt x="4947" y="15751"/>
                  </a:cubicBezTo>
                  <a:cubicBezTo>
                    <a:pt x="4982" y="15858"/>
                    <a:pt x="5030" y="15953"/>
                    <a:pt x="5065" y="16060"/>
                  </a:cubicBezTo>
                  <a:cubicBezTo>
                    <a:pt x="5148" y="16250"/>
                    <a:pt x="5231" y="16439"/>
                    <a:pt x="5314" y="16629"/>
                  </a:cubicBezTo>
                  <a:cubicBezTo>
                    <a:pt x="5386" y="16783"/>
                    <a:pt x="5469" y="16937"/>
                    <a:pt x="5552" y="17080"/>
                  </a:cubicBezTo>
                  <a:cubicBezTo>
                    <a:pt x="5646" y="17246"/>
                    <a:pt x="5741" y="17400"/>
                    <a:pt x="5836" y="17554"/>
                  </a:cubicBezTo>
                  <a:cubicBezTo>
                    <a:pt x="5884" y="17637"/>
                    <a:pt x="5943" y="17732"/>
                    <a:pt x="6002" y="17815"/>
                  </a:cubicBezTo>
                  <a:cubicBezTo>
                    <a:pt x="6062" y="17898"/>
                    <a:pt x="6133" y="17981"/>
                    <a:pt x="6192" y="18064"/>
                  </a:cubicBezTo>
                  <a:cubicBezTo>
                    <a:pt x="6263" y="18147"/>
                    <a:pt x="6334" y="18230"/>
                    <a:pt x="6406" y="18301"/>
                  </a:cubicBezTo>
                  <a:cubicBezTo>
                    <a:pt x="6441" y="18337"/>
                    <a:pt x="6477" y="18373"/>
                    <a:pt x="6512" y="18408"/>
                  </a:cubicBezTo>
                  <a:cubicBezTo>
                    <a:pt x="6548" y="18444"/>
                    <a:pt x="6595" y="18491"/>
                    <a:pt x="6631" y="18527"/>
                  </a:cubicBezTo>
                  <a:cubicBezTo>
                    <a:pt x="6690" y="18574"/>
                    <a:pt x="6749" y="18622"/>
                    <a:pt x="6809" y="18681"/>
                  </a:cubicBezTo>
                  <a:cubicBezTo>
                    <a:pt x="6844" y="18705"/>
                    <a:pt x="6880" y="18728"/>
                    <a:pt x="6904" y="18752"/>
                  </a:cubicBezTo>
                  <a:cubicBezTo>
                    <a:pt x="6939" y="18776"/>
                    <a:pt x="6963" y="18800"/>
                    <a:pt x="6999" y="18811"/>
                  </a:cubicBezTo>
                  <a:cubicBezTo>
                    <a:pt x="7046" y="18847"/>
                    <a:pt x="7093" y="18883"/>
                    <a:pt x="7141" y="18918"/>
                  </a:cubicBezTo>
                  <a:cubicBezTo>
                    <a:pt x="7188" y="18942"/>
                    <a:pt x="7236" y="18977"/>
                    <a:pt x="7283" y="19001"/>
                  </a:cubicBezTo>
                  <a:cubicBezTo>
                    <a:pt x="7331" y="19025"/>
                    <a:pt x="7366" y="19060"/>
                    <a:pt x="7414" y="19084"/>
                  </a:cubicBezTo>
                  <a:cubicBezTo>
                    <a:pt x="7473" y="19108"/>
                    <a:pt x="7532" y="19144"/>
                    <a:pt x="7580" y="19179"/>
                  </a:cubicBezTo>
                  <a:cubicBezTo>
                    <a:pt x="7639" y="19203"/>
                    <a:pt x="7698" y="19227"/>
                    <a:pt x="7758" y="19262"/>
                  </a:cubicBezTo>
                  <a:cubicBezTo>
                    <a:pt x="7817" y="19286"/>
                    <a:pt x="7864" y="19310"/>
                    <a:pt x="7912" y="19321"/>
                  </a:cubicBezTo>
                  <a:cubicBezTo>
                    <a:pt x="7971" y="19345"/>
                    <a:pt x="8019" y="19369"/>
                    <a:pt x="8066" y="19393"/>
                  </a:cubicBezTo>
                  <a:cubicBezTo>
                    <a:pt x="8125" y="19416"/>
                    <a:pt x="8185" y="19428"/>
                    <a:pt x="8244" y="19452"/>
                  </a:cubicBezTo>
                  <a:cubicBezTo>
                    <a:pt x="8327" y="19476"/>
                    <a:pt x="8410" y="19511"/>
                    <a:pt x="8493" y="19535"/>
                  </a:cubicBezTo>
                  <a:cubicBezTo>
                    <a:pt x="8576" y="19559"/>
                    <a:pt x="8659" y="19582"/>
                    <a:pt x="8754" y="19606"/>
                  </a:cubicBezTo>
                  <a:cubicBezTo>
                    <a:pt x="8837" y="19630"/>
                    <a:pt x="8920" y="19654"/>
                    <a:pt x="9003" y="19677"/>
                  </a:cubicBezTo>
                  <a:cubicBezTo>
                    <a:pt x="9074" y="19689"/>
                    <a:pt x="9157" y="19713"/>
                    <a:pt x="9228" y="19725"/>
                  </a:cubicBezTo>
                  <a:cubicBezTo>
                    <a:pt x="9406" y="19760"/>
                    <a:pt x="9572" y="19784"/>
                    <a:pt x="9738" y="19820"/>
                  </a:cubicBezTo>
                  <a:cubicBezTo>
                    <a:pt x="9904" y="19843"/>
                    <a:pt x="10070" y="19867"/>
                    <a:pt x="10225" y="19891"/>
                  </a:cubicBezTo>
                  <a:cubicBezTo>
                    <a:pt x="10557" y="19938"/>
                    <a:pt x="10877" y="19974"/>
                    <a:pt x="11209" y="19997"/>
                  </a:cubicBezTo>
                  <a:cubicBezTo>
                    <a:pt x="11553" y="20033"/>
                    <a:pt x="11885" y="20057"/>
                    <a:pt x="12229" y="20080"/>
                  </a:cubicBezTo>
                  <a:cubicBezTo>
                    <a:pt x="12514" y="20092"/>
                    <a:pt x="12798" y="20104"/>
                    <a:pt x="13083" y="20104"/>
                  </a:cubicBezTo>
                  <a:lnTo>
                    <a:pt x="13356" y="20104"/>
                  </a:lnTo>
                  <a:cubicBezTo>
                    <a:pt x="13415" y="20104"/>
                    <a:pt x="13474" y="20092"/>
                    <a:pt x="13522" y="20092"/>
                  </a:cubicBezTo>
                  <a:cubicBezTo>
                    <a:pt x="13569" y="20092"/>
                    <a:pt x="13617" y="20080"/>
                    <a:pt x="13676" y="20080"/>
                  </a:cubicBezTo>
                  <a:cubicBezTo>
                    <a:pt x="13771" y="20069"/>
                    <a:pt x="13866" y="20057"/>
                    <a:pt x="13972" y="20033"/>
                  </a:cubicBezTo>
                  <a:cubicBezTo>
                    <a:pt x="14091" y="20009"/>
                    <a:pt x="14222" y="19986"/>
                    <a:pt x="14352" y="19962"/>
                  </a:cubicBezTo>
                  <a:cubicBezTo>
                    <a:pt x="14459" y="19926"/>
                    <a:pt x="14577" y="19903"/>
                    <a:pt x="14684" y="19867"/>
                  </a:cubicBezTo>
                  <a:cubicBezTo>
                    <a:pt x="14815" y="19831"/>
                    <a:pt x="14945" y="19784"/>
                    <a:pt x="15075" y="19737"/>
                  </a:cubicBezTo>
                  <a:cubicBezTo>
                    <a:pt x="15230" y="19677"/>
                    <a:pt x="15372" y="19618"/>
                    <a:pt x="15526" y="19570"/>
                  </a:cubicBezTo>
                  <a:cubicBezTo>
                    <a:pt x="15799" y="19464"/>
                    <a:pt x="16072" y="19357"/>
                    <a:pt x="16333" y="19238"/>
                  </a:cubicBezTo>
                  <a:cubicBezTo>
                    <a:pt x="16439" y="19191"/>
                    <a:pt x="16534" y="19144"/>
                    <a:pt x="16629" y="19096"/>
                  </a:cubicBezTo>
                  <a:cubicBezTo>
                    <a:pt x="16736" y="19049"/>
                    <a:pt x="16831" y="18989"/>
                    <a:pt x="16926" y="18930"/>
                  </a:cubicBezTo>
                  <a:cubicBezTo>
                    <a:pt x="17092" y="18811"/>
                    <a:pt x="17270" y="18705"/>
                    <a:pt x="17448" y="18598"/>
                  </a:cubicBezTo>
                  <a:cubicBezTo>
                    <a:pt x="17531" y="18539"/>
                    <a:pt x="17625" y="18467"/>
                    <a:pt x="17720" y="18408"/>
                  </a:cubicBezTo>
                  <a:cubicBezTo>
                    <a:pt x="17791" y="18349"/>
                    <a:pt x="17875" y="18290"/>
                    <a:pt x="17946" y="18230"/>
                  </a:cubicBezTo>
                  <a:cubicBezTo>
                    <a:pt x="18124" y="18076"/>
                    <a:pt x="18301" y="17922"/>
                    <a:pt x="18479" y="17756"/>
                  </a:cubicBezTo>
                  <a:cubicBezTo>
                    <a:pt x="18645" y="17602"/>
                    <a:pt x="18800" y="17447"/>
                    <a:pt x="18966" y="17293"/>
                  </a:cubicBezTo>
                  <a:cubicBezTo>
                    <a:pt x="19037" y="17198"/>
                    <a:pt x="19108" y="17115"/>
                    <a:pt x="19179" y="17020"/>
                  </a:cubicBezTo>
                  <a:cubicBezTo>
                    <a:pt x="19262" y="16926"/>
                    <a:pt x="19321" y="16831"/>
                    <a:pt x="19393" y="16736"/>
                  </a:cubicBezTo>
                  <a:cubicBezTo>
                    <a:pt x="19488" y="16605"/>
                    <a:pt x="19571" y="16463"/>
                    <a:pt x="19665" y="16321"/>
                  </a:cubicBezTo>
                  <a:cubicBezTo>
                    <a:pt x="19748" y="16190"/>
                    <a:pt x="19831" y="16048"/>
                    <a:pt x="19903" y="15894"/>
                  </a:cubicBezTo>
                  <a:cubicBezTo>
                    <a:pt x="19926" y="15846"/>
                    <a:pt x="19962" y="15787"/>
                    <a:pt x="19986" y="15740"/>
                  </a:cubicBezTo>
                  <a:cubicBezTo>
                    <a:pt x="20413" y="14660"/>
                    <a:pt x="20591" y="13522"/>
                    <a:pt x="20626" y="12359"/>
                  </a:cubicBezTo>
                  <a:cubicBezTo>
                    <a:pt x="21077" y="11944"/>
                    <a:pt x="21444" y="11434"/>
                    <a:pt x="21694" y="10865"/>
                  </a:cubicBezTo>
                  <a:cubicBezTo>
                    <a:pt x="22285" y="9727"/>
                    <a:pt x="22113" y="7401"/>
                    <a:pt x="20528" y="7401"/>
                  </a:cubicBezTo>
                  <a:cubicBezTo>
                    <a:pt x="20461" y="7401"/>
                    <a:pt x="20390" y="7405"/>
                    <a:pt x="20318" y="7414"/>
                  </a:cubicBezTo>
                  <a:cubicBezTo>
                    <a:pt x="20270" y="7425"/>
                    <a:pt x="20223" y="7437"/>
                    <a:pt x="20175" y="7461"/>
                  </a:cubicBezTo>
                  <a:cubicBezTo>
                    <a:pt x="19879" y="6144"/>
                    <a:pt x="19405" y="4875"/>
                    <a:pt x="18717" y="3701"/>
                  </a:cubicBezTo>
                  <a:cubicBezTo>
                    <a:pt x="17645" y="1356"/>
                    <a:pt x="15437" y="0"/>
                    <a:pt x="13005"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8" name="Google Shape;2851;p72">
              <a:extLst>
                <a:ext uri="{FF2B5EF4-FFF2-40B4-BE49-F238E27FC236}">
                  <a16:creationId xmlns:a16="http://schemas.microsoft.com/office/drawing/2014/main" id="{D2BA88E4-77EB-43D0-8C5F-18CD06CBB813}"/>
                </a:ext>
              </a:extLst>
            </p:cNvPr>
            <p:cNvSpPr/>
            <p:nvPr/>
          </p:nvSpPr>
          <p:spPr>
            <a:xfrm>
              <a:off x="3616225" y="2370000"/>
              <a:ext cx="722325" cy="852550"/>
            </a:xfrm>
            <a:custGeom>
              <a:avLst/>
              <a:gdLst/>
              <a:ahLst/>
              <a:cxnLst/>
              <a:rect l="l" t="t" r="r" b="b"/>
              <a:pathLst>
                <a:path w="28893" h="34102" extrusionOk="0">
                  <a:moveTo>
                    <a:pt x="18808" y="0"/>
                  </a:moveTo>
                  <a:cubicBezTo>
                    <a:pt x="18060" y="0"/>
                    <a:pt x="17329" y="237"/>
                    <a:pt x="16629" y="511"/>
                  </a:cubicBezTo>
                  <a:cubicBezTo>
                    <a:pt x="16572" y="522"/>
                    <a:pt x="16516" y="527"/>
                    <a:pt x="16460" y="527"/>
                  </a:cubicBezTo>
                  <a:cubicBezTo>
                    <a:pt x="16085" y="527"/>
                    <a:pt x="15733" y="309"/>
                    <a:pt x="15371" y="227"/>
                  </a:cubicBezTo>
                  <a:cubicBezTo>
                    <a:pt x="14978" y="111"/>
                    <a:pt x="14564" y="55"/>
                    <a:pt x="14151" y="55"/>
                  </a:cubicBezTo>
                  <a:cubicBezTo>
                    <a:pt x="14016" y="55"/>
                    <a:pt x="13881" y="61"/>
                    <a:pt x="13746" y="73"/>
                  </a:cubicBezTo>
                  <a:cubicBezTo>
                    <a:pt x="11446" y="345"/>
                    <a:pt x="8635" y="1460"/>
                    <a:pt x="8243" y="4034"/>
                  </a:cubicBezTo>
                  <a:cubicBezTo>
                    <a:pt x="7935" y="5362"/>
                    <a:pt x="8540" y="7047"/>
                    <a:pt x="7437" y="8102"/>
                  </a:cubicBezTo>
                  <a:cubicBezTo>
                    <a:pt x="6867" y="8612"/>
                    <a:pt x="6108" y="8754"/>
                    <a:pt x="5373" y="8837"/>
                  </a:cubicBezTo>
                  <a:cubicBezTo>
                    <a:pt x="4436" y="8956"/>
                    <a:pt x="3463" y="9087"/>
                    <a:pt x="2645" y="9573"/>
                  </a:cubicBezTo>
                  <a:cubicBezTo>
                    <a:pt x="1578" y="10237"/>
                    <a:pt x="1056" y="11731"/>
                    <a:pt x="1649" y="12870"/>
                  </a:cubicBezTo>
                  <a:cubicBezTo>
                    <a:pt x="1993" y="13653"/>
                    <a:pt x="2859" y="13997"/>
                    <a:pt x="3297" y="14685"/>
                  </a:cubicBezTo>
                  <a:cubicBezTo>
                    <a:pt x="3535" y="15266"/>
                    <a:pt x="3036" y="15835"/>
                    <a:pt x="2550" y="16108"/>
                  </a:cubicBezTo>
                  <a:cubicBezTo>
                    <a:pt x="1839" y="16570"/>
                    <a:pt x="1020" y="16962"/>
                    <a:pt x="593" y="17733"/>
                  </a:cubicBezTo>
                  <a:cubicBezTo>
                    <a:pt x="119" y="18599"/>
                    <a:pt x="166" y="19808"/>
                    <a:pt x="795" y="20591"/>
                  </a:cubicBezTo>
                  <a:cubicBezTo>
                    <a:pt x="1412" y="21398"/>
                    <a:pt x="2562" y="22014"/>
                    <a:pt x="2479" y="23153"/>
                  </a:cubicBezTo>
                  <a:cubicBezTo>
                    <a:pt x="2396" y="24268"/>
                    <a:pt x="1186" y="24742"/>
                    <a:pt x="759" y="25667"/>
                  </a:cubicBezTo>
                  <a:cubicBezTo>
                    <a:pt x="0" y="27079"/>
                    <a:pt x="653" y="28158"/>
                    <a:pt x="1862" y="28787"/>
                  </a:cubicBezTo>
                  <a:cubicBezTo>
                    <a:pt x="1850" y="28799"/>
                    <a:pt x="1850" y="28799"/>
                    <a:pt x="1850" y="28810"/>
                  </a:cubicBezTo>
                  <a:cubicBezTo>
                    <a:pt x="997" y="30839"/>
                    <a:pt x="1507" y="33649"/>
                    <a:pt x="3985" y="34065"/>
                  </a:cubicBezTo>
                  <a:cubicBezTo>
                    <a:pt x="4111" y="34089"/>
                    <a:pt x="4237" y="34101"/>
                    <a:pt x="4363" y="34101"/>
                  </a:cubicBezTo>
                  <a:cubicBezTo>
                    <a:pt x="5083" y="34101"/>
                    <a:pt x="5791" y="33713"/>
                    <a:pt x="6215" y="33128"/>
                  </a:cubicBezTo>
                  <a:cubicBezTo>
                    <a:pt x="6701" y="32463"/>
                    <a:pt x="6939" y="31574"/>
                    <a:pt x="7674" y="31123"/>
                  </a:cubicBezTo>
                  <a:cubicBezTo>
                    <a:pt x="8670" y="30542"/>
                    <a:pt x="9987" y="30874"/>
                    <a:pt x="10936" y="30151"/>
                  </a:cubicBezTo>
                  <a:cubicBezTo>
                    <a:pt x="11991" y="29415"/>
                    <a:pt x="12122" y="27897"/>
                    <a:pt x="11730" y="26759"/>
                  </a:cubicBezTo>
                  <a:cubicBezTo>
                    <a:pt x="11505" y="26035"/>
                    <a:pt x="10983" y="25442"/>
                    <a:pt x="10829" y="24695"/>
                  </a:cubicBezTo>
                  <a:cubicBezTo>
                    <a:pt x="10592" y="22963"/>
                    <a:pt x="13094" y="21908"/>
                    <a:pt x="12762" y="19061"/>
                  </a:cubicBezTo>
                  <a:cubicBezTo>
                    <a:pt x="12715" y="18848"/>
                    <a:pt x="12691" y="18575"/>
                    <a:pt x="12513" y="18433"/>
                  </a:cubicBezTo>
                  <a:cubicBezTo>
                    <a:pt x="12549" y="18326"/>
                    <a:pt x="12513" y="18183"/>
                    <a:pt x="12359" y="18160"/>
                  </a:cubicBezTo>
                  <a:cubicBezTo>
                    <a:pt x="11671" y="18124"/>
                    <a:pt x="10983" y="18112"/>
                    <a:pt x="10307" y="17970"/>
                  </a:cubicBezTo>
                  <a:cubicBezTo>
                    <a:pt x="9773" y="17851"/>
                    <a:pt x="9263" y="17602"/>
                    <a:pt x="8824" y="17270"/>
                  </a:cubicBezTo>
                  <a:cubicBezTo>
                    <a:pt x="8552" y="17069"/>
                    <a:pt x="8338" y="16796"/>
                    <a:pt x="8243" y="16476"/>
                  </a:cubicBezTo>
                  <a:cubicBezTo>
                    <a:pt x="8030" y="15800"/>
                    <a:pt x="8255" y="15052"/>
                    <a:pt x="8611" y="14471"/>
                  </a:cubicBezTo>
                  <a:cubicBezTo>
                    <a:pt x="9001" y="13897"/>
                    <a:pt x="9758" y="13610"/>
                    <a:pt x="10446" y="13610"/>
                  </a:cubicBezTo>
                  <a:cubicBezTo>
                    <a:pt x="10511" y="13610"/>
                    <a:pt x="10576" y="13612"/>
                    <a:pt x="10639" y="13617"/>
                  </a:cubicBezTo>
                  <a:cubicBezTo>
                    <a:pt x="10793" y="13641"/>
                    <a:pt x="10947" y="13653"/>
                    <a:pt x="11102" y="13700"/>
                  </a:cubicBezTo>
                  <a:cubicBezTo>
                    <a:pt x="11113" y="13700"/>
                    <a:pt x="11113" y="13688"/>
                    <a:pt x="11125" y="13688"/>
                  </a:cubicBezTo>
                  <a:cubicBezTo>
                    <a:pt x="11327" y="13795"/>
                    <a:pt x="11517" y="13914"/>
                    <a:pt x="11706" y="14020"/>
                  </a:cubicBezTo>
                  <a:cubicBezTo>
                    <a:pt x="11971" y="14189"/>
                    <a:pt x="12199" y="14358"/>
                    <a:pt x="12435" y="14358"/>
                  </a:cubicBezTo>
                  <a:cubicBezTo>
                    <a:pt x="12581" y="14358"/>
                    <a:pt x="12730" y="14294"/>
                    <a:pt x="12892" y="14127"/>
                  </a:cubicBezTo>
                  <a:cubicBezTo>
                    <a:pt x="15205" y="12099"/>
                    <a:pt x="13889" y="9383"/>
                    <a:pt x="15359" y="6916"/>
                  </a:cubicBezTo>
                  <a:cubicBezTo>
                    <a:pt x="16047" y="5789"/>
                    <a:pt x="17316" y="4983"/>
                    <a:pt x="18645" y="4852"/>
                  </a:cubicBezTo>
                  <a:cubicBezTo>
                    <a:pt x="18655" y="4852"/>
                    <a:pt x="18666" y="4852"/>
                    <a:pt x="18676" y="4852"/>
                  </a:cubicBezTo>
                  <a:cubicBezTo>
                    <a:pt x="19280" y="4852"/>
                    <a:pt x="19804" y="5189"/>
                    <a:pt x="20329" y="5434"/>
                  </a:cubicBezTo>
                  <a:cubicBezTo>
                    <a:pt x="20426" y="5486"/>
                    <a:pt x="20523" y="5508"/>
                    <a:pt x="20620" y="5508"/>
                  </a:cubicBezTo>
                  <a:cubicBezTo>
                    <a:pt x="20940" y="5508"/>
                    <a:pt x="21257" y="5273"/>
                    <a:pt x="21539" y="5137"/>
                  </a:cubicBezTo>
                  <a:cubicBezTo>
                    <a:pt x="21930" y="4912"/>
                    <a:pt x="22333" y="4710"/>
                    <a:pt x="22760" y="4568"/>
                  </a:cubicBezTo>
                  <a:cubicBezTo>
                    <a:pt x="22929" y="4502"/>
                    <a:pt x="23099" y="4474"/>
                    <a:pt x="23266" y="4474"/>
                  </a:cubicBezTo>
                  <a:cubicBezTo>
                    <a:pt x="23735" y="4474"/>
                    <a:pt x="24191" y="4697"/>
                    <a:pt x="24575" y="4959"/>
                  </a:cubicBezTo>
                  <a:cubicBezTo>
                    <a:pt x="26307" y="6240"/>
                    <a:pt x="26366" y="8636"/>
                    <a:pt x="27089" y="10486"/>
                  </a:cubicBezTo>
                  <a:cubicBezTo>
                    <a:pt x="27197" y="10822"/>
                    <a:pt x="27315" y="10932"/>
                    <a:pt x="27450" y="10932"/>
                  </a:cubicBezTo>
                  <a:cubicBezTo>
                    <a:pt x="27688" y="10932"/>
                    <a:pt x="27976" y="10590"/>
                    <a:pt x="28347" y="10522"/>
                  </a:cubicBezTo>
                  <a:cubicBezTo>
                    <a:pt x="28892" y="10284"/>
                    <a:pt x="27860" y="7414"/>
                    <a:pt x="27671" y="6892"/>
                  </a:cubicBezTo>
                  <a:cubicBezTo>
                    <a:pt x="27184" y="5730"/>
                    <a:pt x="26651" y="4568"/>
                    <a:pt x="25939" y="3536"/>
                  </a:cubicBezTo>
                  <a:cubicBezTo>
                    <a:pt x="25334" y="2789"/>
                    <a:pt x="24587" y="2160"/>
                    <a:pt x="23792" y="1626"/>
                  </a:cubicBezTo>
                  <a:cubicBezTo>
                    <a:pt x="22464" y="784"/>
                    <a:pt x="20946" y="251"/>
                    <a:pt x="19380" y="49"/>
                  </a:cubicBezTo>
                  <a:cubicBezTo>
                    <a:pt x="19189" y="15"/>
                    <a:pt x="18998" y="0"/>
                    <a:pt x="18808"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9" name="Google Shape;2852;p72">
              <a:extLst>
                <a:ext uri="{FF2B5EF4-FFF2-40B4-BE49-F238E27FC236}">
                  <a16:creationId xmlns:a16="http://schemas.microsoft.com/office/drawing/2014/main" id="{EE64B6CD-B54F-4651-8904-42B22BEE6516}"/>
                </a:ext>
              </a:extLst>
            </p:cNvPr>
            <p:cNvSpPr/>
            <p:nvPr/>
          </p:nvSpPr>
          <p:spPr>
            <a:xfrm>
              <a:off x="3922800" y="2827300"/>
              <a:ext cx="9225" cy="54825"/>
            </a:xfrm>
            <a:custGeom>
              <a:avLst/>
              <a:gdLst/>
              <a:ahLst/>
              <a:cxnLst/>
              <a:rect l="l" t="t" r="r" b="b"/>
              <a:pathLst>
                <a:path w="369" h="2193" extrusionOk="0">
                  <a:moveTo>
                    <a:pt x="198" y="0"/>
                  </a:moveTo>
                  <a:cubicBezTo>
                    <a:pt x="188" y="0"/>
                    <a:pt x="177" y="3"/>
                    <a:pt x="167" y="10"/>
                  </a:cubicBezTo>
                  <a:cubicBezTo>
                    <a:pt x="131" y="34"/>
                    <a:pt x="119" y="81"/>
                    <a:pt x="119" y="117"/>
                  </a:cubicBezTo>
                  <a:cubicBezTo>
                    <a:pt x="119" y="212"/>
                    <a:pt x="131" y="295"/>
                    <a:pt x="131" y="390"/>
                  </a:cubicBezTo>
                  <a:cubicBezTo>
                    <a:pt x="131" y="662"/>
                    <a:pt x="119" y="935"/>
                    <a:pt x="96" y="1208"/>
                  </a:cubicBezTo>
                  <a:cubicBezTo>
                    <a:pt x="72" y="1493"/>
                    <a:pt x="36" y="1777"/>
                    <a:pt x="1" y="2062"/>
                  </a:cubicBezTo>
                  <a:cubicBezTo>
                    <a:pt x="1" y="2121"/>
                    <a:pt x="36" y="2181"/>
                    <a:pt x="96" y="2192"/>
                  </a:cubicBezTo>
                  <a:cubicBezTo>
                    <a:pt x="155" y="2192"/>
                    <a:pt x="214" y="2157"/>
                    <a:pt x="226" y="2098"/>
                  </a:cubicBezTo>
                  <a:cubicBezTo>
                    <a:pt x="238" y="1979"/>
                    <a:pt x="262" y="1860"/>
                    <a:pt x="274" y="1742"/>
                  </a:cubicBezTo>
                  <a:cubicBezTo>
                    <a:pt x="333" y="1208"/>
                    <a:pt x="369" y="651"/>
                    <a:pt x="286" y="117"/>
                  </a:cubicBezTo>
                  <a:cubicBezTo>
                    <a:pt x="297" y="93"/>
                    <a:pt x="297" y="46"/>
                    <a:pt x="262" y="34"/>
                  </a:cubicBezTo>
                  <a:cubicBezTo>
                    <a:pt x="245" y="17"/>
                    <a:pt x="222" y="0"/>
                    <a:pt x="198"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0" name="Google Shape;2853;p72">
              <a:extLst>
                <a:ext uri="{FF2B5EF4-FFF2-40B4-BE49-F238E27FC236}">
                  <a16:creationId xmlns:a16="http://schemas.microsoft.com/office/drawing/2014/main" id="{FC1B0555-0E22-DE2D-4D4A-4ED154061711}"/>
                </a:ext>
              </a:extLst>
            </p:cNvPr>
            <p:cNvSpPr/>
            <p:nvPr/>
          </p:nvSpPr>
          <p:spPr>
            <a:xfrm>
              <a:off x="3920375" y="2826000"/>
              <a:ext cx="13725" cy="43375"/>
            </a:xfrm>
            <a:custGeom>
              <a:avLst/>
              <a:gdLst/>
              <a:ahLst/>
              <a:cxnLst/>
              <a:rect l="l" t="t" r="r" b="b"/>
              <a:pathLst>
                <a:path w="549" h="1735" extrusionOk="0">
                  <a:moveTo>
                    <a:pt x="140" y="1"/>
                  </a:moveTo>
                  <a:cubicBezTo>
                    <a:pt x="69" y="1"/>
                    <a:pt x="1" y="69"/>
                    <a:pt x="39" y="145"/>
                  </a:cubicBezTo>
                  <a:cubicBezTo>
                    <a:pt x="122" y="311"/>
                    <a:pt x="133" y="513"/>
                    <a:pt x="157" y="703"/>
                  </a:cubicBezTo>
                  <a:cubicBezTo>
                    <a:pt x="157" y="928"/>
                    <a:pt x="169" y="1165"/>
                    <a:pt x="181" y="1402"/>
                  </a:cubicBezTo>
                  <a:cubicBezTo>
                    <a:pt x="181" y="1450"/>
                    <a:pt x="181" y="1497"/>
                    <a:pt x="181" y="1545"/>
                  </a:cubicBezTo>
                  <a:cubicBezTo>
                    <a:pt x="181" y="1651"/>
                    <a:pt x="264" y="1723"/>
                    <a:pt x="359" y="1734"/>
                  </a:cubicBezTo>
                  <a:cubicBezTo>
                    <a:pt x="454" y="1734"/>
                    <a:pt x="537" y="1651"/>
                    <a:pt x="537" y="1557"/>
                  </a:cubicBezTo>
                  <a:cubicBezTo>
                    <a:pt x="549" y="1177"/>
                    <a:pt x="549" y="774"/>
                    <a:pt x="442" y="406"/>
                  </a:cubicBezTo>
                  <a:cubicBezTo>
                    <a:pt x="394" y="264"/>
                    <a:pt x="335" y="98"/>
                    <a:pt x="193" y="15"/>
                  </a:cubicBezTo>
                  <a:cubicBezTo>
                    <a:pt x="176" y="5"/>
                    <a:pt x="158" y="1"/>
                    <a:pt x="140"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1" name="Google Shape;2854;p72">
              <a:extLst>
                <a:ext uri="{FF2B5EF4-FFF2-40B4-BE49-F238E27FC236}">
                  <a16:creationId xmlns:a16="http://schemas.microsoft.com/office/drawing/2014/main" id="{47F26F59-FF73-6038-9DF3-C45C88D894BE}"/>
                </a:ext>
              </a:extLst>
            </p:cNvPr>
            <p:cNvSpPr/>
            <p:nvPr/>
          </p:nvSpPr>
          <p:spPr>
            <a:xfrm>
              <a:off x="3886625" y="2822775"/>
              <a:ext cx="55775" cy="124225"/>
            </a:xfrm>
            <a:custGeom>
              <a:avLst/>
              <a:gdLst/>
              <a:ahLst/>
              <a:cxnLst/>
              <a:rect l="l" t="t" r="r" b="b"/>
              <a:pathLst>
                <a:path w="2231" h="4969" extrusionOk="0">
                  <a:moveTo>
                    <a:pt x="1505" y="0"/>
                  </a:moveTo>
                  <a:cubicBezTo>
                    <a:pt x="1461" y="0"/>
                    <a:pt x="1420" y="17"/>
                    <a:pt x="1389" y="61"/>
                  </a:cubicBezTo>
                  <a:cubicBezTo>
                    <a:pt x="1329" y="156"/>
                    <a:pt x="1460" y="227"/>
                    <a:pt x="1472" y="322"/>
                  </a:cubicBezTo>
                  <a:cubicBezTo>
                    <a:pt x="1733" y="1389"/>
                    <a:pt x="1365" y="2504"/>
                    <a:pt x="890" y="3441"/>
                  </a:cubicBezTo>
                  <a:cubicBezTo>
                    <a:pt x="606" y="3856"/>
                    <a:pt x="321" y="4271"/>
                    <a:pt x="48" y="4698"/>
                  </a:cubicBezTo>
                  <a:cubicBezTo>
                    <a:pt x="1" y="4781"/>
                    <a:pt x="37" y="4900"/>
                    <a:pt x="108" y="4947"/>
                  </a:cubicBezTo>
                  <a:cubicBezTo>
                    <a:pt x="138" y="4962"/>
                    <a:pt x="168" y="4969"/>
                    <a:pt x="197" y="4969"/>
                  </a:cubicBezTo>
                  <a:cubicBezTo>
                    <a:pt x="282" y="4969"/>
                    <a:pt x="357" y="4911"/>
                    <a:pt x="392" y="4840"/>
                  </a:cubicBezTo>
                  <a:cubicBezTo>
                    <a:pt x="558" y="4603"/>
                    <a:pt x="736" y="4366"/>
                    <a:pt x="914" y="4141"/>
                  </a:cubicBezTo>
                  <a:cubicBezTo>
                    <a:pt x="1424" y="3559"/>
                    <a:pt x="1661" y="2824"/>
                    <a:pt x="1887" y="2089"/>
                  </a:cubicBezTo>
                  <a:cubicBezTo>
                    <a:pt x="2112" y="1460"/>
                    <a:pt x="2231" y="677"/>
                    <a:pt x="1744" y="132"/>
                  </a:cubicBezTo>
                  <a:cubicBezTo>
                    <a:pt x="1689" y="69"/>
                    <a:pt x="1592" y="0"/>
                    <a:pt x="1505"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2" name="Google Shape;2855;p72">
              <a:extLst>
                <a:ext uri="{FF2B5EF4-FFF2-40B4-BE49-F238E27FC236}">
                  <a16:creationId xmlns:a16="http://schemas.microsoft.com/office/drawing/2014/main" id="{381BF9C1-FBC4-B424-64F1-D6A497FBB230}"/>
                </a:ext>
              </a:extLst>
            </p:cNvPr>
            <p:cNvSpPr/>
            <p:nvPr/>
          </p:nvSpPr>
          <p:spPr>
            <a:xfrm>
              <a:off x="3807175" y="2701950"/>
              <a:ext cx="134350" cy="320450"/>
            </a:xfrm>
            <a:custGeom>
              <a:avLst/>
              <a:gdLst/>
              <a:ahLst/>
              <a:cxnLst/>
              <a:rect l="l" t="t" r="r" b="b"/>
              <a:pathLst>
                <a:path w="5374" h="12818" extrusionOk="0">
                  <a:moveTo>
                    <a:pt x="2446" y="1"/>
                  </a:moveTo>
                  <a:cubicBezTo>
                    <a:pt x="2389" y="1"/>
                    <a:pt x="2326" y="14"/>
                    <a:pt x="2278" y="19"/>
                  </a:cubicBezTo>
                  <a:cubicBezTo>
                    <a:pt x="1768" y="126"/>
                    <a:pt x="1281" y="375"/>
                    <a:pt x="866" y="683"/>
                  </a:cubicBezTo>
                  <a:cubicBezTo>
                    <a:pt x="119" y="1300"/>
                    <a:pt x="0" y="2296"/>
                    <a:pt x="273" y="3174"/>
                  </a:cubicBezTo>
                  <a:cubicBezTo>
                    <a:pt x="613" y="4507"/>
                    <a:pt x="2136" y="5320"/>
                    <a:pt x="3527" y="5320"/>
                  </a:cubicBezTo>
                  <a:cubicBezTo>
                    <a:pt x="3931" y="5320"/>
                    <a:pt x="4324" y="5251"/>
                    <a:pt x="4673" y="5107"/>
                  </a:cubicBezTo>
                  <a:lnTo>
                    <a:pt x="4673" y="5107"/>
                  </a:lnTo>
                  <a:cubicBezTo>
                    <a:pt x="5124" y="6590"/>
                    <a:pt x="4294" y="8060"/>
                    <a:pt x="3547" y="9318"/>
                  </a:cubicBezTo>
                  <a:cubicBezTo>
                    <a:pt x="3120" y="9946"/>
                    <a:pt x="2788" y="10634"/>
                    <a:pt x="2681" y="11393"/>
                  </a:cubicBezTo>
                  <a:cubicBezTo>
                    <a:pt x="2610" y="11796"/>
                    <a:pt x="2598" y="12212"/>
                    <a:pt x="2574" y="12627"/>
                  </a:cubicBezTo>
                  <a:cubicBezTo>
                    <a:pt x="2574" y="12722"/>
                    <a:pt x="2657" y="12816"/>
                    <a:pt x="2764" y="12816"/>
                  </a:cubicBezTo>
                  <a:cubicBezTo>
                    <a:pt x="2769" y="12817"/>
                    <a:pt x="2775" y="12817"/>
                    <a:pt x="2780" y="12817"/>
                  </a:cubicBezTo>
                  <a:cubicBezTo>
                    <a:pt x="2900" y="12817"/>
                    <a:pt x="2965" y="12693"/>
                    <a:pt x="2965" y="12579"/>
                  </a:cubicBezTo>
                  <a:cubicBezTo>
                    <a:pt x="2977" y="12401"/>
                    <a:pt x="3001" y="12188"/>
                    <a:pt x="3025" y="11986"/>
                  </a:cubicBezTo>
                  <a:cubicBezTo>
                    <a:pt x="3072" y="11488"/>
                    <a:pt x="3179" y="10990"/>
                    <a:pt x="3369" y="10515"/>
                  </a:cubicBezTo>
                  <a:cubicBezTo>
                    <a:pt x="4068" y="9152"/>
                    <a:pt x="5112" y="7894"/>
                    <a:pt x="5302" y="6329"/>
                  </a:cubicBezTo>
                  <a:cubicBezTo>
                    <a:pt x="5338" y="5771"/>
                    <a:pt x="5373" y="5024"/>
                    <a:pt x="4934" y="4621"/>
                  </a:cubicBezTo>
                  <a:cubicBezTo>
                    <a:pt x="4882" y="4589"/>
                    <a:pt x="4825" y="4579"/>
                    <a:pt x="4766" y="4579"/>
                  </a:cubicBezTo>
                  <a:cubicBezTo>
                    <a:pt x="4692" y="4579"/>
                    <a:pt x="4616" y="4596"/>
                    <a:pt x="4543" y="4609"/>
                  </a:cubicBezTo>
                  <a:cubicBezTo>
                    <a:pt x="4294" y="4633"/>
                    <a:pt x="4033" y="4680"/>
                    <a:pt x="3772" y="4692"/>
                  </a:cubicBezTo>
                  <a:cubicBezTo>
                    <a:pt x="3727" y="4694"/>
                    <a:pt x="3683" y="4695"/>
                    <a:pt x="3639" y="4695"/>
                  </a:cubicBezTo>
                  <a:cubicBezTo>
                    <a:pt x="2869" y="4695"/>
                    <a:pt x="2134" y="4407"/>
                    <a:pt x="1495" y="3980"/>
                  </a:cubicBezTo>
                  <a:cubicBezTo>
                    <a:pt x="665" y="3399"/>
                    <a:pt x="202" y="2189"/>
                    <a:pt x="759" y="1276"/>
                  </a:cubicBezTo>
                  <a:cubicBezTo>
                    <a:pt x="1080" y="731"/>
                    <a:pt x="1862" y="280"/>
                    <a:pt x="2467" y="209"/>
                  </a:cubicBezTo>
                  <a:cubicBezTo>
                    <a:pt x="2538" y="209"/>
                    <a:pt x="2586" y="149"/>
                    <a:pt x="2586" y="90"/>
                  </a:cubicBezTo>
                  <a:cubicBezTo>
                    <a:pt x="2573" y="19"/>
                    <a:pt x="2514" y="1"/>
                    <a:pt x="2446"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3" name="Google Shape;2856;p72">
              <a:extLst>
                <a:ext uri="{FF2B5EF4-FFF2-40B4-BE49-F238E27FC236}">
                  <a16:creationId xmlns:a16="http://schemas.microsoft.com/office/drawing/2014/main" id="{B55B3BAC-AA63-AFBC-A6F9-51FEEB6FD600}"/>
                </a:ext>
              </a:extLst>
            </p:cNvPr>
            <p:cNvSpPr/>
            <p:nvPr/>
          </p:nvSpPr>
          <p:spPr>
            <a:xfrm>
              <a:off x="4025475" y="2389850"/>
              <a:ext cx="111275" cy="110775"/>
            </a:xfrm>
            <a:custGeom>
              <a:avLst/>
              <a:gdLst/>
              <a:ahLst/>
              <a:cxnLst/>
              <a:rect l="l" t="t" r="r" b="b"/>
              <a:pathLst>
                <a:path w="4451" h="4431" extrusionOk="0">
                  <a:moveTo>
                    <a:pt x="139" y="1"/>
                  </a:moveTo>
                  <a:cubicBezTo>
                    <a:pt x="56" y="1"/>
                    <a:pt x="1" y="118"/>
                    <a:pt x="81" y="168"/>
                  </a:cubicBezTo>
                  <a:cubicBezTo>
                    <a:pt x="484" y="429"/>
                    <a:pt x="875" y="726"/>
                    <a:pt x="1267" y="1010"/>
                  </a:cubicBezTo>
                  <a:cubicBezTo>
                    <a:pt x="1765" y="1390"/>
                    <a:pt x="2192" y="1852"/>
                    <a:pt x="2619" y="2315"/>
                  </a:cubicBezTo>
                  <a:cubicBezTo>
                    <a:pt x="3212" y="2955"/>
                    <a:pt x="3757" y="3643"/>
                    <a:pt x="4208" y="4379"/>
                  </a:cubicBezTo>
                  <a:cubicBezTo>
                    <a:pt x="4234" y="4415"/>
                    <a:pt x="4268" y="4430"/>
                    <a:pt x="4302" y="4430"/>
                  </a:cubicBezTo>
                  <a:cubicBezTo>
                    <a:pt x="4378" y="4430"/>
                    <a:pt x="4451" y="4354"/>
                    <a:pt x="4410" y="4272"/>
                  </a:cubicBezTo>
                  <a:cubicBezTo>
                    <a:pt x="4350" y="4177"/>
                    <a:pt x="4303" y="4094"/>
                    <a:pt x="4255" y="4011"/>
                  </a:cubicBezTo>
                  <a:cubicBezTo>
                    <a:pt x="3710" y="3157"/>
                    <a:pt x="3022" y="2410"/>
                    <a:pt x="2322" y="1686"/>
                  </a:cubicBezTo>
                  <a:cubicBezTo>
                    <a:pt x="1694" y="1034"/>
                    <a:pt x="923" y="524"/>
                    <a:pt x="187" y="14"/>
                  </a:cubicBezTo>
                  <a:cubicBezTo>
                    <a:pt x="171" y="5"/>
                    <a:pt x="154" y="1"/>
                    <a:pt x="139"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4" name="Google Shape;2857;p72">
              <a:extLst>
                <a:ext uri="{FF2B5EF4-FFF2-40B4-BE49-F238E27FC236}">
                  <a16:creationId xmlns:a16="http://schemas.microsoft.com/office/drawing/2014/main" id="{7895BF7F-64CB-D5F1-97BF-DAE27DE0157D}"/>
                </a:ext>
              </a:extLst>
            </p:cNvPr>
            <p:cNvSpPr/>
            <p:nvPr/>
          </p:nvSpPr>
          <p:spPr>
            <a:xfrm>
              <a:off x="3984475" y="2411575"/>
              <a:ext cx="94625" cy="20750"/>
            </a:xfrm>
            <a:custGeom>
              <a:avLst/>
              <a:gdLst/>
              <a:ahLst/>
              <a:cxnLst/>
              <a:rect l="l" t="t" r="r" b="b"/>
              <a:pathLst>
                <a:path w="3785" h="830" extrusionOk="0">
                  <a:moveTo>
                    <a:pt x="1123" y="1"/>
                  </a:moveTo>
                  <a:cubicBezTo>
                    <a:pt x="793" y="1"/>
                    <a:pt x="461" y="17"/>
                    <a:pt x="131" y="35"/>
                  </a:cubicBezTo>
                  <a:cubicBezTo>
                    <a:pt x="60" y="35"/>
                    <a:pt x="1" y="106"/>
                    <a:pt x="1" y="189"/>
                  </a:cubicBezTo>
                  <a:cubicBezTo>
                    <a:pt x="12" y="254"/>
                    <a:pt x="62" y="309"/>
                    <a:pt x="134" y="309"/>
                  </a:cubicBezTo>
                  <a:cubicBezTo>
                    <a:pt x="141" y="309"/>
                    <a:pt x="148" y="308"/>
                    <a:pt x="155" y="307"/>
                  </a:cubicBezTo>
                  <a:cubicBezTo>
                    <a:pt x="250" y="307"/>
                    <a:pt x="345" y="307"/>
                    <a:pt x="452" y="295"/>
                  </a:cubicBezTo>
                  <a:lnTo>
                    <a:pt x="1211" y="295"/>
                  </a:lnTo>
                  <a:cubicBezTo>
                    <a:pt x="2029" y="307"/>
                    <a:pt x="2895" y="402"/>
                    <a:pt x="3618" y="805"/>
                  </a:cubicBezTo>
                  <a:cubicBezTo>
                    <a:pt x="3635" y="822"/>
                    <a:pt x="3656" y="830"/>
                    <a:pt x="3679" y="830"/>
                  </a:cubicBezTo>
                  <a:cubicBezTo>
                    <a:pt x="3721" y="830"/>
                    <a:pt x="3765" y="801"/>
                    <a:pt x="3772" y="746"/>
                  </a:cubicBezTo>
                  <a:cubicBezTo>
                    <a:pt x="3784" y="711"/>
                    <a:pt x="3749" y="663"/>
                    <a:pt x="3725" y="639"/>
                  </a:cubicBezTo>
                  <a:cubicBezTo>
                    <a:pt x="3618" y="545"/>
                    <a:pt x="3500" y="497"/>
                    <a:pt x="3381" y="438"/>
                  </a:cubicBezTo>
                  <a:cubicBezTo>
                    <a:pt x="3179" y="343"/>
                    <a:pt x="2966" y="260"/>
                    <a:pt x="2752" y="201"/>
                  </a:cubicBezTo>
                  <a:cubicBezTo>
                    <a:pt x="2219" y="45"/>
                    <a:pt x="1673" y="1"/>
                    <a:pt x="1123"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5" name="Google Shape;2858;p72">
              <a:extLst>
                <a:ext uri="{FF2B5EF4-FFF2-40B4-BE49-F238E27FC236}">
                  <a16:creationId xmlns:a16="http://schemas.microsoft.com/office/drawing/2014/main" id="{BEF9DD9D-0F0D-2303-8CE8-32EEF55F9DD2}"/>
                </a:ext>
              </a:extLst>
            </p:cNvPr>
            <p:cNvSpPr/>
            <p:nvPr/>
          </p:nvSpPr>
          <p:spPr>
            <a:xfrm>
              <a:off x="4019450" y="2437300"/>
              <a:ext cx="73800" cy="10500"/>
            </a:xfrm>
            <a:custGeom>
              <a:avLst/>
              <a:gdLst/>
              <a:ahLst/>
              <a:cxnLst/>
              <a:rect l="l" t="t" r="r" b="b"/>
              <a:pathLst>
                <a:path w="2952" h="420" extrusionOk="0">
                  <a:moveTo>
                    <a:pt x="1708" y="1"/>
                  </a:moveTo>
                  <a:cubicBezTo>
                    <a:pt x="1063" y="1"/>
                    <a:pt x="1" y="68"/>
                    <a:pt x="96" y="251"/>
                  </a:cubicBezTo>
                  <a:cubicBezTo>
                    <a:pt x="105" y="334"/>
                    <a:pt x="188" y="360"/>
                    <a:pt x="300" y="360"/>
                  </a:cubicBezTo>
                  <a:cubicBezTo>
                    <a:pt x="490" y="360"/>
                    <a:pt x="763" y="285"/>
                    <a:pt x="896" y="285"/>
                  </a:cubicBezTo>
                  <a:cubicBezTo>
                    <a:pt x="907" y="285"/>
                    <a:pt x="917" y="285"/>
                    <a:pt x="926" y="286"/>
                  </a:cubicBezTo>
                  <a:cubicBezTo>
                    <a:pt x="1216" y="259"/>
                    <a:pt x="1510" y="228"/>
                    <a:pt x="1802" y="228"/>
                  </a:cubicBezTo>
                  <a:cubicBezTo>
                    <a:pt x="2133" y="228"/>
                    <a:pt x="2462" y="267"/>
                    <a:pt x="2777" y="393"/>
                  </a:cubicBezTo>
                  <a:cubicBezTo>
                    <a:pt x="2795" y="411"/>
                    <a:pt x="2818" y="419"/>
                    <a:pt x="2842" y="419"/>
                  </a:cubicBezTo>
                  <a:cubicBezTo>
                    <a:pt x="2896" y="419"/>
                    <a:pt x="2951" y="376"/>
                    <a:pt x="2943" y="310"/>
                  </a:cubicBezTo>
                  <a:cubicBezTo>
                    <a:pt x="2800" y="85"/>
                    <a:pt x="2421" y="97"/>
                    <a:pt x="2172" y="26"/>
                  </a:cubicBezTo>
                  <a:cubicBezTo>
                    <a:pt x="2124" y="10"/>
                    <a:pt x="1944" y="1"/>
                    <a:pt x="1708"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6" name="Google Shape;2859;p72">
              <a:extLst>
                <a:ext uri="{FF2B5EF4-FFF2-40B4-BE49-F238E27FC236}">
                  <a16:creationId xmlns:a16="http://schemas.microsoft.com/office/drawing/2014/main" id="{973F2D71-5166-8D47-3576-6174AF633A92}"/>
                </a:ext>
              </a:extLst>
            </p:cNvPr>
            <p:cNvSpPr/>
            <p:nvPr/>
          </p:nvSpPr>
          <p:spPr>
            <a:xfrm>
              <a:off x="4066475" y="2453875"/>
              <a:ext cx="39300" cy="5750"/>
            </a:xfrm>
            <a:custGeom>
              <a:avLst/>
              <a:gdLst/>
              <a:ahLst/>
              <a:cxnLst/>
              <a:rect l="l" t="t" r="r" b="b"/>
              <a:pathLst>
                <a:path w="1572" h="230" extrusionOk="0">
                  <a:moveTo>
                    <a:pt x="792" y="0"/>
                  </a:moveTo>
                  <a:cubicBezTo>
                    <a:pt x="424" y="0"/>
                    <a:pt x="0" y="20"/>
                    <a:pt x="30" y="145"/>
                  </a:cubicBezTo>
                  <a:cubicBezTo>
                    <a:pt x="22" y="210"/>
                    <a:pt x="134" y="230"/>
                    <a:pt x="297" y="230"/>
                  </a:cubicBezTo>
                  <a:cubicBezTo>
                    <a:pt x="538" y="230"/>
                    <a:pt x="889" y="187"/>
                    <a:pt x="1129" y="187"/>
                  </a:cubicBezTo>
                  <a:cubicBezTo>
                    <a:pt x="1231" y="187"/>
                    <a:pt x="1313" y="195"/>
                    <a:pt x="1358" y="216"/>
                  </a:cubicBezTo>
                  <a:cubicBezTo>
                    <a:pt x="1380" y="222"/>
                    <a:pt x="1399" y="225"/>
                    <a:pt x="1415" y="225"/>
                  </a:cubicBezTo>
                  <a:cubicBezTo>
                    <a:pt x="1571" y="225"/>
                    <a:pt x="1526" y="3"/>
                    <a:pt x="1303" y="3"/>
                  </a:cubicBezTo>
                  <a:cubicBezTo>
                    <a:pt x="1298" y="3"/>
                    <a:pt x="1292" y="3"/>
                    <a:pt x="1287" y="3"/>
                  </a:cubicBezTo>
                  <a:cubicBezTo>
                    <a:pt x="1271" y="4"/>
                    <a:pt x="1248" y="4"/>
                    <a:pt x="1220" y="4"/>
                  </a:cubicBezTo>
                  <a:cubicBezTo>
                    <a:pt x="1124" y="4"/>
                    <a:pt x="964" y="0"/>
                    <a:pt x="792"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7" name="Google Shape;2860;p72">
              <a:extLst>
                <a:ext uri="{FF2B5EF4-FFF2-40B4-BE49-F238E27FC236}">
                  <a16:creationId xmlns:a16="http://schemas.microsoft.com/office/drawing/2014/main" id="{5344C24B-A263-DEB6-914C-93BAAC330A3B}"/>
                </a:ext>
              </a:extLst>
            </p:cNvPr>
            <p:cNvSpPr/>
            <p:nvPr/>
          </p:nvSpPr>
          <p:spPr>
            <a:xfrm>
              <a:off x="4098400" y="2431875"/>
              <a:ext cx="40600" cy="28350"/>
            </a:xfrm>
            <a:custGeom>
              <a:avLst/>
              <a:gdLst/>
              <a:ahLst/>
              <a:cxnLst/>
              <a:rect l="l" t="t" r="r" b="b"/>
              <a:pathLst>
                <a:path w="1624" h="1134" extrusionOk="0">
                  <a:moveTo>
                    <a:pt x="1473" y="1"/>
                  </a:moveTo>
                  <a:cubicBezTo>
                    <a:pt x="1104" y="1"/>
                    <a:pt x="24" y="755"/>
                    <a:pt x="34" y="990"/>
                  </a:cubicBezTo>
                  <a:cubicBezTo>
                    <a:pt x="1" y="1056"/>
                    <a:pt x="71" y="1133"/>
                    <a:pt x="148" y="1133"/>
                  </a:cubicBezTo>
                  <a:cubicBezTo>
                    <a:pt x="154" y="1133"/>
                    <a:pt x="159" y="1133"/>
                    <a:pt x="164" y="1132"/>
                  </a:cubicBezTo>
                  <a:cubicBezTo>
                    <a:pt x="212" y="1120"/>
                    <a:pt x="247" y="1073"/>
                    <a:pt x="247" y="1025"/>
                  </a:cubicBezTo>
                  <a:cubicBezTo>
                    <a:pt x="318" y="930"/>
                    <a:pt x="413" y="847"/>
                    <a:pt x="496" y="776"/>
                  </a:cubicBezTo>
                  <a:cubicBezTo>
                    <a:pt x="722" y="610"/>
                    <a:pt x="923" y="492"/>
                    <a:pt x="1172" y="373"/>
                  </a:cubicBezTo>
                  <a:cubicBezTo>
                    <a:pt x="1303" y="278"/>
                    <a:pt x="1623" y="266"/>
                    <a:pt x="1588" y="65"/>
                  </a:cubicBezTo>
                  <a:cubicBezTo>
                    <a:pt x="1573" y="20"/>
                    <a:pt x="1532" y="1"/>
                    <a:pt x="1473"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8" name="Google Shape;2861;p72">
              <a:extLst>
                <a:ext uri="{FF2B5EF4-FFF2-40B4-BE49-F238E27FC236}">
                  <a16:creationId xmlns:a16="http://schemas.microsoft.com/office/drawing/2014/main" id="{F67B3F23-3793-16DD-A901-3E4FE8A15E09}"/>
                </a:ext>
              </a:extLst>
            </p:cNvPr>
            <p:cNvSpPr/>
            <p:nvPr/>
          </p:nvSpPr>
          <p:spPr>
            <a:xfrm>
              <a:off x="4083825" y="2423200"/>
              <a:ext cx="38800" cy="28125"/>
            </a:xfrm>
            <a:custGeom>
              <a:avLst/>
              <a:gdLst/>
              <a:ahLst/>
              <a:cxnLst/>
              <a:rect l="l" t="t" r="r" b="b"/>
              <a:pathLst>
                <a:path w="1552" h="1125" extrusionOk="0">
                  <a:moveTo>
                    <a:pt x="1357" y="1"/>
                  </a:moveTo>
                  <a:cubicBezTo>
                    <a:pt x="1338" y="1"/>
                    <a:pt x="1316" y="3"/>
                    <a:pt x="1293" y="8"/>
                  </a:cubicBezTo>
                  <a:cubicBezTo>
                    <a:pt x="1032" y="103"/>
                    <a:pt x="0" y="862"/>
                    <a:pt x="439" y="1123"/>
                  </a:cubicBezTo>
                  <a:cubicBezTo>
                    <a:pt x="445" y="1124"/>
                    <a:pt x="451" y="1125"/>
                    <a:pt x="457" y="1125"/>
                  </a:cubicBezTo>
                  <a:cubicBezTo>
                    <a:pt x="524" y="1125"/>
                    <a:pt x="593" y="1069"/>
                    <a:pt x="593" y="993"/>
                  </a:cubicBezTo>
                  <a:cubicBezTo>
                    <a:pt x="724" y="684"/>
                    <a:pt x="1032" y="495"/>
                    <a:pt x="1293" y="317"/>
                  </a:cubicBezTo>
                  <a:cubicBezTo>
                    <a:pt x="1530" y="252"/>
                    <a:pt x="1552" y="1"/>
                    <a:pt x="135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9" name="Google Shape;2862;p72">
              <a:extLst>
                <a:ext uri="{FF2B5EF4-FFF2-40B4-BE49-F238E27FC236}">
                  <a16:creationId xmlns:a16="http://schemas.microsoft.com/office/drawing/2014/main" id="{BD35E386-6859-FF6C-F2A3-564347176972}"/>
                </a:ext>
              </a:extLst>
            </p:cNvPr>
            <p:cNvSpPr/>
            <p:nvPr/>
          </p:nvSpPr>
          <p:spPr>
            <a:xfrm>
              <a:off x="4073150" y="2389300"/>
              <a:ext cx="47150" cy="39650"/>
            </a:xfrm>
            <a:custGeom>
              <a:avLst/>
              <a:gdLst/>
              <a:ahLst/>
              <a:cxnLst/>
              <a:rect l="l" t="t" r="r" b="b"/>
              <a:pathLst>
                <a:path w="1886" h="1586" extrusionOk="0">
                  <a:moveTo>
                    <a:pt x="1495" y="0"/>
                  </a:moveTo>
                  <a:lnTo>
                    <a:pt x="1495" y="0"/>
                  </a:lnTo>
                  <a:cubicBezTo>
                    <a:pt x="1174" y="166"/>
                    <a:pt x="0" y="1115"/>
                    <a:pt x="131" y="1507"/>
                  </a:cubicBezTo>
                  <a:cubicBezTo>
                    <a:pt x="140" y="1553"/>
                    <a:pt x="186" y="1585"/>
                    <a:pt x="234" y="1585"/>
                  </a:cubicBezTo>
                  <a:cubicBezTo>
                    <a:pt x="247" y="1585"/>
                    <a:pt x="260" y="1583"/>
                    <a:pt x="273" y="1578"/>
                  </a:cubicBezTo>
                  <a:cubicBezTo>
                    <a:pt x="368" y="1554"/>
                    <a:pt x="344" y="1447"/>
                    <a:pt x="392" y="1376"/>
                  </a:cubicBezTo>
                  <a:cubicBezTo>
                    <a:pt x="581" y="1080"/>
                    <a:pt x="890" y="866"/>
                    <a:pt x="1139" y="617"/>
                  </a:cubicBezTo>
                  <a:cubicBezTo>
                    <a:pt x="1257" y="463"/>
                    <a:pt x="1886" y="143"/>
                    <a:pt x="1495"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0" name="Google Shape;2863;p72">
              <a:extLst>
                <a:ext uri="{FF2B5EF4-FFF2-40B4-BE49-F238E27FC236}">
                  <a16:creationId xmlns:a16="http://schemas.microsoft.com/office/drawing/2014/main" id="{6AA78AAB-96D1-0AB8-4115-B81AA75DB6E7}"/>
                </a:ext>
              </a:extLst>
            </p:cNvPr>
            <p:cNvSpPr/>
            <p:nvPr/>
          </p:nvSpPr>
          <p:spPr>
            <a:xfrm>
              <a:off x="4109050" y="2465625"/>
              <a:ext cx="33375" cy="14325"/>
            </a:xfrm>
            <a:custGeom>
              <a:avLst/>
              <a:gdLst/>
              <a:ahLst/>
              <a:cxnLst/>
              <a:rect l="l" t="t" r="r" b="b"/>
              <a:pathLst>
                <a:path w="1335" h="573" extrusionOk="0">
                  <a:moveTo>
                    <a:pt x="1116" y="0"/>
                  </a:moveTo>
                  <a:cubicBezTo>
                    <a:pt x="761" y="0"/>
                    <a:pt x="1" y="349"/>
                    <a:pt x="272" y="553"/>
                  </a:cubicBezTo>
                  <a:cubicBezTo>
                    <a:pt x="297" y="566"/>
                    <a:pt x="320" y="572"/>
                    <a:pt x="341" y="572"/>
                  </a:cubicBezTo>
                  <a:cubicBezTo>
                    <a:pt x="451" y="572"/>
                    <a:pt x="520" y="419"/>
                    <a:pt x="640" y="399"/>
                  </a:cubicBezTo>
                  <a:cubicBezTo>
                    <a:pt x="829" y="292"/>
                    <a:pt x="1067" y="304"/>
                    <a:pt x="1256" y="197"/>
                  </a:cubicBezTo>
                  <a:cubicBezTo>
                    <a:pt x="1334" y="55"/>
                    <a:pt x="1257" y="0"/>
                    <a:pt x="1116"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1" name="Google Shape;2864;p72">
              <a:extLst>
                <a:ext uri="{FF2B5EF4-FFF2-40B4-BE49-F238E27FC236}">
                  <a16:creationId xmlns:a16="http://schemas.microsoft.com/office/drawing/2014/main" id="{10497DC6-C7DA-FA60-E18A-53E4A8487972}"/>
                </a:ext>
              </a:extLst>
            </p:cNvPr>
            <p:cNvSpPr/>
            <p:nvPr/>
          </p:nvSpPr>
          <p:spPr>
            <a:xfrm>
              <a:off x="3685900" y="2420300"/>
              <a:ext cx="211125" cy="367725"/>
            </a:xfrm>
            <a:custGeom>
              <a:avLst/>
              <a:gdLst/>
              <a:ahLst/>
              <a:cxnLst/>
              <a:rect l="l" t="t" r="r" b="b"/>
              <a:pathLst>
                <a:path w="8445" h="14709" extrusionOk="0">
                  <a:moveTo>
                    <a:pt x="8322" y="0"/>
                  </a:moveTo>
                  <a:cubicBezTo>
                    <a:pt x="8312" y="0"/>
                    <a:pt x="8302" y="2"/>
                    <a:pt x="8291" y="6"/>
                  </a:cubicBezTo>
                  <a:cubicBezTo>
                    <a:pt x="7698" y="279"/>
                    <a:pt x="7259" y="872"/>
                    <a:pt x="7069" y="1488"/>
                  </a:cubicBezTo>
                  <a:cubicBezTo>
                    <a:pt x="6796" y="2449"/>
                    <a:pt x="6725" y="3457"/>
                    <a:pt x="6749" y="4465"/>
                  </a:cubicBezTo>
                  <a:cubicBezTo>
                    <a:pt x="6749" y="4797"/>
                    <a:pt x="6761" y="5129"/>
                    <a:pt x="6678" y="5462"/>
                  </a:cubicBezTo>
                  <a:cubicBezTo>
                    <a:pt x="6559" y="5960"/>
                    <a:pt x="6215" y="6363"/>
                    <a:pt x="5824" y="6683"/>
                  </a:cubicBezTo>
                  <a:cubicBezTo>
                    <a:pt x="5266" y="7122"/>
                    <a:pt x="4614" y="7419"/>
                    <a:pt x="3938" y="7632"/>
                  </a:cubicBezTo>
                  <a:cubicBezTo>
                    <a:pt x="3001" y="7905"/>
                    <a:pt x="1981" y="8035"/>
                    <a:pt x="1092" y="8474"/>
                  </a:cubicBezTo>
                  <a:cubicBezTo>
                    <a:pt x="463" y="8771"/>
                    <a:pt x="0" y="9387"/>
                    <a:pt x="131" y="10111"/>
                  </a:cubicBezTo>
                  <a:cubicBezTo>
                    <a:pt x="190" y="10372"/>
                    <a:pt x="333" y="10621"/>
                    <a:pt x="499" y="10846"/>
                  </a:cubicBezTo>
                  <a:cubicBezTo>
                    <a:pt x="736" y="11178"/>
                    <a:pt x="1032" y="11451"/>
                    <a:pt x="1341" y="11724"/>
                  </a:cubicBezTo>
                  <a:cubicBezTo>
                    <a:pt x="1566" y="11925"/>
                    <a:pt x="1791" y="12151"/>
                    <a:pt x="1910" y="12435"/>
                  </a:cubicBezTo>
                  <a:cubicBezTo>
                    <a:pt x="2135" y="13005"/>
                    <a:pt x="2064" y="13527"/>
                    <a:pt x="1613" y="13954"/>
                  </a:cubicBezTo>
                  <a:cubicBezTo>
                    <a:pt x="1507" y="14060"/>
                    <a:pt x="1376" y="14167"/>
                    <a:pt x="1246" y="14274"/>
                  </a:cubicBezTo>
                  <a:cubicBezTo>
                    <a:pt x="1151" y="14357"/>
                    <a:pt x="1044" y="14428"/>
                    <a:pt x="937" y="14511"/>
                  </a:cubicBezTo>
                  <a:cubicBezTo>
                    <a:pt x="878" y="14535"/>
                    <a:pt x="866" y="14606"/>
                    <a:pt x="902" y="14653"/>
                  </a:cubicBezTo>
                  <a:cubicBezTo>
                    <a:pt x="924" y="14690"/>
                    <a:pt x="960" y="14709"/>
                    <a:pt x="996" y="14709"/>
                  </a:cubicBezTo>
                  <a:cubicBezTo>
                    <a:pt x="1017" y="14709"/>
                    <a:pt x="1038" y="14702"/>
                    <a:pt x="1056" y="14689"/>
                  </a:cubicBezTo>
                  <a:cubicBezTo>
                    <a:pt x="1186" y="14594"/>
                    <a:pt x="1317" y="14499"/>
                    <a:pt x="1447" y="14404"/>
                  </a:cubicBezTo>
                  <a:cubicBezTo>
                    <a:pt x="1756" y="14167"/>
                    <a:pt x="2064" y="13871"/>
                    <a:pt x="2195" y="13503"/>
                  </a:cubicBezTo>
                  <a:cubicBezTo>
                    <a:pt x="2325" y="13100"/>
                    <a:pt x="2278" y="12661"/>
                    <a:pt x="2123" y="12281"/>
                  </a:cubicBezTo>
                  <a:cubicBezTo>
                    <a:pt x="1851" y="11665"/>
                    <a:pt x="1234" y="11321"/>
                    <a:pt x="843" y="10787"/>
                  </a:cubicBezTo>
                  <a:cubicBezTo>
                    <a:pt x="593" y="10467"/>
                    <a:pt x="356" y="10063"/>
                    <a:pt x="475" y="9636"/>
                  </a:cubicBezTo>
                  <a:cubicBezTo>
                    <a:pt x="593" y="9115"/>
                    <a:pt x="1092" y="8818"/>
                    <a:pt x="1554" y="8616"/>
                  </a:cubicBezTo>
                  <a:cubicBezTo>
                    <a:pt x="2432" y="8261"/>
                    <a:pt x="3369" y="8130"/>
                    <a:pt x="4258" y="7822"/>
                  </a:cubicBezTo>
                  <a:cubicBezTo>
                    <a:pt x="5231" y="7454"/>
                    <a:pt x="6251" y="6897"/>
                    <a:pt x="6749" y="5924"/>
                  </a:cubicBezTo>
                  <a:cubicBezTo>
                    <a:pt x="7069" y="5260"/>
                    <a:pt x="6939" y="4501"/>
                    <a:pt x="6962" y="3789"/>
                  </a:cubicBezTo>
                  <a:cubicBezTo>
                    <a:pt x="6974" y="3078"/>
                    <a:pt x="7069" y="2366"/>
                    <a:pt x="7223" y="1678"/>
                  </a:cubicBezTo>
                  <a:cubicBezTo>
                    <a:pt x="7306" y="1346"/>
                    <a:pt x="7437" y="1038"/>
                    <a:pt x="7639" y="777"/>
                  </a:cubicBezTo>
                  <a:cubicBezTo>
                    <a:pt x="7828" y="539"/>
                    <a:pt x="8054" y="302"/>
                    <a:pt x="8338" y="172"/>
                  </a:cubicBezTo>
                  <a:cubicBezTo>
                    <a:pt x="8445" y="129"/>
                    <a:pt x="8408" y="0"/>
                    <a:pt x="8322"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2" name="Google Shape;2865;p72">
              <a:extLst>
                <a:ext uri="{FF2B5EF4-FFF2-40B4-BE49-F238E27FC236}">
                  <a16:creationId xmlns:a16="http://schemas.microsoft.com/office/drawing/2014/main" id="{F85BEA4B-B2E4-F79C-6096-55258962458C}"/>
                </a:ext>
              </a:extLst>
            </p:cNvPr>
            <p:cNvSpPr/>
            <p:nvPr/>
          </p:nvSpPr>
          <p:spPr>
            <a:xfrm>
              <a:off x="3661000" y="2511450"/>
              <a:ext cx="227150" cy="545725"/>
            </a:xfrm>
            <a:custGeom>
              <a:avLst/>
              <a:gdLst/>
              <a:ahLst/>
              <a:cxnLst/>
              <a:rect l="l" t="t" r="r" b="b"/>
              <a:pathLst>
                <a:path w="9086" h="21829" extrusionOk="0">
                  <a:moveTo>
                    <a:pt x="8931" y="1"/>
                  </a:moveTo>
                  <a:cubicBezTo>
                    <a:pt x="8718" y="1"/>
                    <a:pt x="8848" y="309"/>
                    <a:pt x="8812" y="452"/>
                  </a:cubicBezTo>
                  <a:cubicBezTo>
                    <a:pt x="8729" y="1412"/>
                    <a:pt x="8552" y="2432"/>
                    <a:pt x="7923" y="3203"/>
                  </a:cubicBezTo>
                  <a:cubicBezTo>
                    <a:pt x="7069" y="4188"/>
                    <a:pt x="5693" y="4437"/>
                    <a:pt x="4685" y="5219"/>
                  </a:cubicBezTo>
                  <a:cubicBezTo>
                    <a:pt x="3867" y="5836"/>
                    <a:pt x="3345" y="6904"/>
                    <a:pt x="3546" y="7936"/>
                  </a:cubicBezTo>
                  <a:cubicBezTo>
                    <a:pt x="3701" y="8861"/>
                    <a:pt x="4234" y="9679"/>
                    <a:pt x="4400" y="10604"/>
                  </a:cubicBezTo>
                  <a:cubicBezTo>
                    <a:pt x="4910" y="12395"/>
                    <a:pt x="2135" y="12099"/>
                    <a:pt x="2277" y="13712"/>
                  </a:cubicBezTo>
                  <a:cubicBezTo>
                    <a:pt x="2337" y="14921"/>
                    <a:pt x="3594" y="15787"/>
                    <a:pt x="3404" y="17056"/>
                  </a:cubicBezTo>
                  <a:cubicBezTo>
                    <a:pt x="3048" y="18527"/>
                    <a:pt x="1649" y="18313"/>
                    <a:pt x="759" y="19215"/>
                  </a:cubicBezTo>
                  <a:cubicBezTo>
                    <a:pt x="0" y="19998"/>
                    <a:pt x="380" y="21338"/>
                    <a:pt x="1305" y="21812"/>
                  </a:cubicBezTo>
                  <a:cubicBezTo>
                    <a:pt x="1323" y="21823"/>
                    <a:pt x="1345" y="21829"/>
                    <a:pt x="1367" y="21829"/>
                  </a:cubicBezTo>
                  <a:cubicBezTo>
                    <a:pt x="1417" y="21829"/>
                    <a:pt x="1470" y="21802"/>
                    <a:pt x="1495" y="21753"/>
                  </a:cubicBezTo>
                  <a:cubicBezTo>
                    <a:pt x="1578" y="21575"/>
                    <a:pt x="1317" y="21528"/>
                    <a:pt x="1234" y="21421"/>
                  </a:cubicBezTo>
                  <a:cubicBezTo>
                    <a:pt x="332" y="20733"/>
                    <a:pt x="522" y="19416"/>
                    <a:pt x="1554" y="18989"/>
                  </a:cubicBezTo>
                  <a:cubicBezTo>
                    <a:pt x="1969" y="18776"/>
                    <a:pt x="2420" y="18645"/>
                    <a:pt x="2823" y="18408"/>
                  </a:cubicBezTo>
                  <a:cubicBezTo>
                    <a:pt x="3274" y="18041"/>
                    <a:pt x="3677" y="17507"/>
                    <a:pt x="3712" y="16914"/>
                  </a:cubicBezTo>
                  <a:cubicBezTo>
                    <a:pt x="3807" y="15763"/>
                    <a:pt x="2811" y="14957"/>
                    <a:pt x="2598" y="13889"/>
                  </a:cubicBezTo>
                  <a:cubicBezTo>
                    <a:pt x="2265" y="12300"/>
                    <a:pt x="5041" y="12727"/>
                    <a:pt x="4768" y="10818"/>
                  </a:cubicBezTo>
                  <a:cubicBezTo>
                    <a:pt x="4661" y="9371"/>
                    <a:pt x="3357" y="7971"/>
                    <a:pt x="4092" y="6512"/>
                  </a:cubicBezTo>
                  <a:cubicBezTo>
                    <a:pt x="4851" y="4911"/>
                    <a:pt x="6986" y="4852"/>
                    <a:pt x="8065" y="3547"/>
                  </a:cubicBezTo>
                  <a:cubicBezTo>
                    <a:pt x="8694" y="2812"/>
                    <a:pt x="8884" y="1804"/>
                    <a:pt x="8978" y="855"/>
                  </a:cubicBezTo>
                  <a:cubicBezTo>
                    <a:pt x="8978" y="713"/>
                    <a:pt x="9085" y="36"/>
                    <a:pt x="8931"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3" name="Google Shape;2866;p72">
              <a:extLst>
                <a:ext uri="{FF2B5EF4-FFF2-40B4-BE49-F238E27FC236}">
                  <a16:creationId xmlns:a16="http://schemas.microsoft.com/office/drawing/2014/main" id="{C9EBD4B5-002E-F0F6-8C8B-7BE3B5F80276}"/>
                </a:ext>
              </a:extLst>
            </p:cNvPr>
            <p:cNvSpPr/>
            <p:nvPr/>
          </p:nvSpPr>
          <p:spPr>
            <a:xfrm>
              <a:off x="3752900" y="2837425"/>
              <a:ext cx="144300" cy="337475"/>
            </a:xfrm>
            <a:custGeom>
              <a:avLst/>
              <a:gdLst/>
              <a:ahLst/>
              <a:cxnLst/>
              <a:rect l="l" t="t" r="r" b="b"/>
              <a:pathLst>
                <a:path w="5772" h="13499" extrusionOk="0">
                  <a:moveTo>
                    <a:pt x="5582" y="1"/>
                  </a:moveTo>
                  <a:cubicBezTo>
                    <a:pt x="5514" y="1"/>
                    <a:pt x="5457" y="66"/>
                    <a:pt x="5504" y="186"/>
                  </a:cubicBezTo>
                  <a:cubicBezTo>
                    <a:pt x="5374" y="1289"/>
                    <a:pt x="4413" y="1977"/>
                    <a:pt x="3713" y="2724"/>
                  </a:cubicBezTo>
                  <a:cubicBezTo>
                    <a:pt x="3002" y="3472"/>
                    <a:pt x="2598" y="4634"/>
                    <a:pt x="3108" y="5583"/>
                  </a:cubicBezTo>
                  <a:cubicBezTo>
                    <a:pt x="3630" y="6626"/>
                    <a:pt x="4757" y="7421"/>
                    <a:pt x="4366" y="8738"/>
                  </a:cubicBezTo>
                  <a:cubicBezTo>
                    <a:pt x="3879" y="9936"/>
                    <a:pt x="2159" y="9354"/>
                    <a:pt x="1329" y="10173"/>
                  </a:cubicBezTo>
                  <a:cubicBezTo>
                    <a:pt x="511" y="10896"/>
                    <a:pt x="1151" y="11881"/>
                    <a:pt x="535" y="12675"/>
                  </a:cubicBezTo>
                  <a:cubicBezTo>
                    <a:pt x="487" y="12877"/>
                    <a:pt x="1" y="13292"/>
                    <a:pt x="191" y="13458"/>
                  </a:cubicBezTo>
                  <a:cubicBezTo>
                    <a:pt x="218" y="13486"/>
                    <a:pt x="247" y="13499"/>
                    <a:pt x="280" y="13499"/>
                  </a:cubicBezTo>
                  <a:cubicBezTo>
                    <a:pt x="559" y="13499"/>
                    <a:pt x="1009" y="12532"/>
                    <a:pt x="1116" y="12319"/>
                  </a:cubicBezTo>
                  <a:cubicBezTo>
                    <a:pt x="1329" y="11454"/>
                    <a:pt x="902" y="10529"/>
                    <a:pt x="2053" y="10149"/>
                  </a:cubicBezTo>
                  <a:cubicBezTo>
                    <a:pt x="3440" y="9793"/>
                    <a:pt x="4994" y="9864"/>
                    <a:pt x="4781" y="7931"/>
                  </a:cubicBezTo>
                  <a:cubicBezTo>
                    <a:pt x="4698" y="6662"/>
                    <a:pt x="3274" y="5986"/>
                    <a:pt x="3179" y="4729"/>
                  </a:cubicBezTo>
                  <a:cubicBezTo>
                    <a:pt x="3096" y="2831"/>
                    <a:pt x="5480" y="2131"/>
                    <a:pt x="5706" y="329"/>
                  </a:cubicBezTo>
                  <a:cubicBezTo>
                    <a:pt x="5772" y="104"/>
                    <a:pt x="5668" y="1"/>
                    <a:pt x="5582"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4" name="Google Shape;2867;p72">
              <a:extLst>
                <a:ext uri="{FF2B5EF4-FFF2-40B4-BE49-F238E27FC236}">
                  <a16:creationId xmlns:a16="http://schemas.microsoft.com/office/drawing/2014/main" id="{81E4B4CC-0C4A-4E5D-7EF0-171B09421277}"/>
                </a:ext>
              </a:extLst>
            </p:cNvPr>
            <p:cNvSpPr/>
            <p:nvPr/>
          </p:nvSpPr>
          <p:spPr>
            <a:xfrm>
              <a:off x="3767725" y="2830800"/>
              <a:ext cx="107675" cy="218050"/>
            </a:xfrm>
            <a:custGeom>
              <a:avLst/>
              <a:gdLst/>
              <a:ahLst/>
              <a:cxnLst/>
              <a:rect l="l" t="t" r="r" b="b"/>
              <a:pathLst>
                <a:path w="4307" h="8722" extrusionOk="0">
                  <a:moveTo>
                    <a:pt x="4057" y="1"/>
                  </a:moveTo>
                  <a:cubicBezTo>
                    <a:pt x="3986" y="1"/>
                    <a:pt x="3950" y="72"/>
                    <a:pt x="3962" y="143"/>
                  </a:cubicBezTo>
                  <a:cubicBezTo>
                    <a:pt x="3927" y="297"/>
                    <a:pt x="3856" y="451"/>
                    <a:pt x="3773" y="594"/>
                  </a:cubicBezTo>
                  <a:cubicBezTo>
                    <a:pt x="3037" y="1625"/>
                    <a:pt x="1697" y="1993"/>
                    <a:pt x="890" y="2954"/>
                  </a:cubicBezTo>
                  <a:cubicBezTo>
                    <a:pt x="238" y="3689"/>
                    <a:pt x="416" y="4591"/>
                    <a:pt x="985" y="5302"/>
                  </a:cubicBezTo>
                  <a:cubicBezTo>
                    <a:pt x="1377" y="5919"/>
                    <a:pt x="1792" y="6832"/>
                    <a:pt x="1294" y="7496"/>
                  </a:cubicBezTo>
                  <a:cubicBezTo>
                    <a:pt x="962" y="7840"/>
                    <a:pt x="558" y="8113"/>
                    <a:pt x="179" y="8398"/>
                  </a:cubicBezTo>
                  <a:cubicBezTo>
                    <a:pt x="84" y="8445"/>
                    <a:pt x="1" y="8552"/>
                    <a:pt x="60" y="8659"/>
                  </a:cubicBezTo>
                  <a:cubicBezTo>
                    <a:pt x="84" y="8703"/>
                    <a:pt x="121" y="8721"/>
                    <a:pt x="168" y="8721"/>
                  </a:cubicBezTo>
                  <a:cubicBezTo>
                    <a:pt x="425" y="8721"/>
                    <a:pt x="971" y="8156"/>
                    <a:pt x="1151" y="8066"/>
                  </a:cubicBezTo>
                  <a:cubicBezTo>
                    <a:pt x="1982" y="7556"/>
                    <a:pt x="1970" y="6476"/>
                    <a:pt x="1566" y="5694"/>
                  </a:cubicBezTo>
                  <a:cubicBezTo>
                    <a:pt x="1377" y="5243"/>
                    <a:pt x="1009" y="4875"/>
                    <a:pt x="831" y="4413"/>
                  </a:cubicBezTo>
                  <a:cubicBezTo>
                    <a:pt x="463" y="2895"/>
                    <a:pt x="2444" y="2278"/>
                    <a:pt x="3310" y="1424"/>
                  </a:cubicBezTo>
                  <a:cubicBezTo>
                    <a:pt x="3571" y="1187"/>
                    <a:pt x="3820" y="938"/>
                    <a:pt x="3986" y="629"/>
                  </a:cubicBezTo>
                  <a:cubicBezTo>
                    <a:pt x="4033" y="487"/>
                    <a:pt x="4306" y="48"/>
                    <a:pt x="405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5" name="Google Shape;2868;p72">
              <a:extLst>
                <a:ext uri="{FF2B5EF4-FFF2-40B4-BE49-F238E27FC236}">
                  <a16:creationId xmlns:a16="http://schemas.microsoft.com/office/drawing/2014/main" id="{7784B158-683C-BD83-75CE-43E41AF2BE7A}"/>
                </a:ext>
              </a:extLst>
            </p:cNvPr>
            <p:cNvSpPr/>
            <p:nvPr/>
          </p:nvSpPr>
          <p:spPr>
            <a:xfrm>
              <a:off x="3791150" y="2526175"/>
              <a:ext cx="137025" cy="233200"/>
            </a:xfrm>
            <a:custGeom>
              <a:avLst/>
              <a:gdLst/>
              <a:ahLst/>
              <a:cxnLst/>
              <a:rect l="l" t="t" r="r" b="b"/>
              <a:pathLst>
                <a:path w="5481" h="9328" extrusionOk="0">
                  <a:moveTo>
                    <a:pt x="5109" y="0"/>
                  </a:moveTo>
                  <a:cubicBezTo>
                    <a:pt x="5012" y="0"/>
                    <a:pt x="4943" y="97"/>
                    <a:pt x="5065" y="207"/>
                  </a:cubicBezTo>
                  <a:cubicBezTo>
                    <a:pt x="5255" y="1274"/>
                    <a:pt x="4555" y="2330"/>
                    <a:pt x="3820" y="3041"/>
                  </a:cubicBezTo>
                  <a:cubicBezTo>
                    <a:pt x="3251" y="3563"/>
                    <a:pt x="2527" y="3871"/>
                    <a:pt x="1922" y="4322"/>
                  </a:cubicBezTo>
                  <a:cubicBezTo>
                    <a:pt x="890" y="5093"/>
                    <a:pt x="1" y="6279"/>
                    <a:pt x="36" y="7619"/>
                  </a:cubicBezTo>
                  <a:cubicBezTo>
                    <a:pt x="72" y="8165"/>
                    <a:pt x="214" y="8687"/>
                    <a:pt x="333" y="9220"/>
                  </a:cubicBezTo>
                  <a:cubicBezTo>
                    <a:pt x="352" y="9295"/>
                    <a:pt x="409" y="9328"/>
                    <a:pt x="469" y="9328"/>
                  </a:cubicBezTo>
                  <a:cubicBezTo>
                    <a:pt x="559" y="9328"/>
                    <a:pt x="653" y="9252"/>
                    <a:pt x="618" y="9137"/>
                  </a:cubicBezTo>
                  <a:cubicBezTo>
                    <a:pt x="511" y="8568"/>
                    <a:pt x="357" y="7987"/>
                    <a:pt x="369" y="7394"/>
                  </a:cubicBezTo>
                  <a:cubicBezTo>
                    <a:pt x="440" y="6635"/>
                    <a:pt x="819" y="5935"/>
                    <a:pt x="1317" y="5366"/>
                  </a:cubicBezTo>
                  <a:cubicBezTo>
                    <a:pt x="2207" y="4275"/>
                    <a:pt x="3713" y="3895"/>
                    <a:pt x="4532" y="2721"/>
                  </a:cubicBezTo>
                  <a:cubicBezTo>
                    <a:pt x="5053" y="2021"/>
                    <a:pt x="5480" y="1084"/>
                    <a:pt x="5302" y="195"/>
                  </a:cubicBezTo>
                  <a:cubicBezTo>
                    <a:pt x="5267" y="53"/>
                    <a:pt x="5180" y="0"/>
                    <a:pt x="5109"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6" name="Google Shape;2869;p72">
              <a:extLst>
                <a:ext uri="{FF2B5EF4-FFF2-40B4-BE49-F238E27FC236}">
                  <a16:creationId xmlns:a16="http://schemas.microsoft.com/office/drawing/2014/main" id="{295E2F74-0D9E-6C4B-26ED-98518CE86BA9}"/>
                </a:ext>
              </a:extLst>
            </p:cNvPr>
            <p:cNvSpPr/>
            <p:nvPr/>
          </p:nvSpPr>
          <p:spPr>
            <a:xfrm>
              <a:off x="3766850" y="2792550"/>
              <a:ext cx="40050" cy="42350"/>
            </a:xfrm>
            <a:custGeom>
              <a:avLst/>
              <a:gdLst/>
              <a:ahLst/>
              <a:cxnLst/>
              <a:rect l="l" t="t" r="r" b="b"/>
              <a:pathLst>
                <a:path w="1602" h="1694" extrusionOk="0">
                  <a:moveTo>
                    <a:pt x="1388" y="1"/>
                  </a:moveTo>
                  <a:cubicBezTo>
                    <a:pt x="1317" y="1"/>
                    <a:pt x="1246" y="60"/>
                    <a:pt x="1246" y="143"/>
                  </a:cubicBezTo>
                  <a:cubicBezTo>
                    <a:pt x="1293" y="926"/>
                    <a:pt x="0" y="1329"/>
                    <a:pt x="226" y="1637"/>
                  </a:cubicBezTo>
                  <a:cubicBezTo>
                    <a:pt x="265" y="1677"/>
                    <a:pt x="306" y="1693"/>
                    <a:pt x="346" y="1693"/>
                  </a:cubicBezTo>
                  <a:cubicBezTo>
                    <a:pt x="487" y="1693"/>
                    <a:pt x="628" y="1500"/>
                    <a:pt x="748" y="1436"/>
                  </a:cubicBezTo>
                  <a:cubicBezTo>
                    <a:pt x="1044" y="1187"/>
                    <a:pt x="1376" y="926"/>
                    <a:pt x="1459" y="534"/>
                  </a:cubicBezTo>
                  <a:cubicBezTo>
                    <a:pt x="1471" y="368"/>
                    <a:pt x="1601" y="72"/>
                    <a:pt x="1388"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7" name="Google Shape;2870;p72">
              <a:extLst>
                <a:ext uri="{FF2B5EF4-FFF2-40B4-BE49-F238E27FC236}">
                  <a16:creationId xmlns:a16="http://schemas.microsoft.com/office/drawing/2014/main" id="{B3F22584-449F-AAAB-4CCD-EF23451C975D}"/>
                </a:ext>
              </a:extLst>
            </p:cNvPr>
            <p:cNvSpPr/>
            <p:nvPr/>
          </p:nvSpPr>
          <p:spPr>
            <a:xfrm>
              <a:off x="3666925" y="2809275"/>
              <a:ext cx="39000" cy="104700"/>
            </a:xfrm>
            <a:custGeom>
              <a:avLst/>
              <a:gdLst/>
              <a:ahLst/>
              <a:cxnLst/>
              <a:rect l="l" t="t" r="r" b="b"/>
              <a:pathLst>
                <a:path w="1560" h="4188" extrusionOk="0">
                  <a:moveTo>
                    <a:pt x="1047" y="1"/>
                  </a:moveTo>
                  <a:cubicBezTo>
                    <a:pt x="1024" y="1"/>
                    <a:pt x="999" y="6"/>
                    <a:pt x="973" y="19"/>
                  </a:cubicBezTo>
                  <a:cubicBezTo>
                    <a:pt x="499" y="280"/>
                    <a:pt x="190" y="826"/>
                    <a:pt x="131" y="1348"/>
                  </a:cubicBezTo>
                  <a:cubicBezTo>
                    <a:pt x="0" y="2415"/>
                    <a:pt x="1008" y="3115"/>
                    <a:pt x="1258" y="4088"/>
                  </a:cubicBezTo>
                  <a:cubicBezTo>
                    <a:pt x="1276" y="4158"/>
                    <a:pt x="1330" y="4187"/>
                    <a:pt x="1385" y="4187"/>
                  </a:cubicBezTo>
                  <a:cubicBezTo>
                    <a:pt x="1470" y="4187"/>
                    <a:pt x="1559" y="4117"/>
                    <a:pt x="1530" y="4016"/>
                  </a:cubicBezTo>
                  <a:cubicBezTo>
                    <a:pt x="1352" y="3412"/>
                    <a:pt x="1044" y="2878"/>
                    <a:pt x="700" y="2368"/>
                  </a:cubicBezTo>
                  <a:cubicBezTo>
                    <a:pt x="238" y="1692"/>
                    <a:pt x="392" y="707"/>
                    <a:pt x="1056" y="221"/>
                  </a:cubicBezTo>
                  <a:cubicBezTo>
                    <a:pt x="1260" y="221"/>
                    <a:pt x="1192" y="1"/>
                    <a:pt x="104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8" name="Google Shape;2871;p72">
              <a:extLst>
                <a:ext uri="{FF2B5EF4-FFF2-40B4-BE49-F238E27FC236}">
                  <a16:creationId xmlns:a16="http://schemas.microsoft.com/office/drawing/2014/main" id="{3E6485A0-24F6-5EBB-BC37-E6A0F138149E}"/>
                </a:ext>
              </a:extLst>
            </p:cNvPr>
            <p:cNvSpPr/>
            <p:nvPr/>
          </p:nvSpPr>
          <p:spPr>
            <a:xfrm>
              <a:off x="3880400" y="2414625"/>
              <a:ext cx="93275" cy="75825"/>
            </a:xfrm>
            <a:custGeom>
              <a:avLst/>
              <a:gdLst/>
              <a:ahLst/>
              <a:cxnLst/>
              <a:rect l="l" t="t" r="r" b="b"/>
              <a:pathLst>
                <a:path w="3731" h="3033" extrusionOk="0">
                  <a:moveTo>
                    <a:pt x="3302" y="0"/>
                  </a:moveTo>
                  <a:cubicBezTo>
                    <a:pt x="2031" y="0"/>
                    <a:pt x="855" y="1023"/>
                    <a:pt x="369" y="2142"/>
                  </a:cubicBezTo>
                  <a:cubicBezTo>
                    <a:pt x="333" y="2356"/>
                    <a:pt x="1" y="2949"/>
                    <a:pt x="321" y="3032"/>
                  </a:cubicBezTo>
                  <a:cubicBezTo>
                    <a:pt x="326" y="3032"/>
                    <a:pt x="330" y="3032"/>
                    <a:pt x="335" y="3032"/>
                  </a:cubicBezTo>
                  <a:cubicBezTo>
                    <a:pt x="522" y="3032"/>
                    <a:pt x="512" y="2792"/>
                    <a:pt x="558" y="2664"/>
                  </a:cubicBezTo>
                  <a:cubicBezTo>
                    <a:pt x="629" y="2451"/>
                    <a:pt x="712" y="2249"/>
                    <a:pt x="819" y="2047"/>
                  </a:cubicBezTo>
                  <a:cubicBezTo>
                    <a:pt x="1353" y="1122"/>
                    <a:pt x="2302" y="280"/>
                    <a:pt x="3405" y="256"/>
                  </a:cubicBezTo>
                  <a:cubicBezTo>
                    <a:pt x="3445" y="274"/>
                    <a:pt x="3481" y="281"/>
                    <a:pt x="3512" y="281"/>
                  </a:cubicBezTo>
                  <a:cubicBezTo>
                    <a:pt x="3697" y="281"/>
                    <a:pt x="3731" y="28"/>
                    <a:pt x="3488" y="7"/>
                  </a:cubicBezTo>
                  <a:cubicBezTo>
                    <a:pt x="3426" y="2"/>
                    <a:pt x="3363" y="0"/>
                    <a:pt x="3302"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9" name="Google Shape;2872;p72">
              <a:extLst>
                <a:ext uri="{FF2B5EF4-FFF2-40B4-BE49-F238E27FC236}">
                  <a16:creationId xmlns:a16="http://schemas.microsoft.com/office/drawing/2014/main" id="{395FF8F7-563A-C4BA-AB25-C5B8E911B673}"/>
                </a:ext>
              </a:extLst>
            </p:cNvPr>
            <p:cNvSpPr/>
            <p:nvPr/>
          </p:nvSpPr>
          <p:spPr>
            <a:xfrm>
              <a:off x="3914500" y="2437925"/>
              <a:ext cx="67750" cy="78025"/>
            </a:xfrm>
            <a:custGeom>
              <a:avLst/>
              <a:gdLst/>
              <a:ahLst/>
              <a:cxnLst/>
              <a:rect l="l" t="t" r="r" b="b"/>
              <a:pathLst>
                <a:path w="2710" h="3121" extrusionOk="0">
                  <a:moveTo>
                    <a:pt x="2586" y="0"/>
                  </a:moveTo>
                  <a:cubicBezTo>
                    <a:pt x="1417" y="0"/>
                    <a:pt x="473" y="1150"/>
                    <a:pt x="274" y="2242"/>
                  </a:cubicBezTo>
                  <a:cubicBezTo>
                    <a:pt x="274" y="2467"/>
                    <a:pt x="1" y="3037"/>
                    <a:pt x="309" y="3120"/>
                  </a:cubicBezTo>
                  <a:cubicBezTo>
                    <a:pt x="314" y="3120"/>
                    <a:pt x="318" y="3120"/>
                    <a:pt x="323" y="3120"/>
                  </a:cubicBezTo>
                  <a:cubicBezTo>
                    <a:pt x="556" y="3120"/>
                    <a:pt x="512" y="2820"/>
                    <a:pt x="558" y="2669"/>
                  </a:cubicBezTo>
                  <a:cubicBezTo>
                    <a:pt x="594" y="2456"/>
                    <a:pt x="653" y="2242"/>
                    <a:pt x="712" y="2029"/>
                  </a:cubicBezTo>
                  <a:cubicBezTo>
                    <a:pt x="961" y="1163"/>
                    <a:pt x="1638" y="356"/>
                    <a:pt x="2551" y="167"/>
                  </a:cubicBezTo>
                  <a:cubicBezTo>
                    <a:pt x="2559" y="168"/>
                    <a:pt x="2567" y="169"/>
                    <a:pt x="2574" y="169"/>
                  </a:cubicBezTo>
                  <a:cubicBezTo>
                    <a:pt x="2666" y="169"/>
                    <a:pt x="2710" y="44"/>
                    <a:pt x="2622" y="1"/>
                  </a:cubicBezTo>
                  <a:cubicBezTo>
                    <a:pt x="2610" y="0"/>
                    <a:pt x="2598" y="0"/>
                    <a:pt x="2586"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0" name="Google Shape;2873;p72">
              <a:extLst>
                <a:ext uri="{FF2B5EF4-FFF2-40B4-BE49-F238E27FC236}">
                  <a16:creationId xmlns:a16="http://schemas.microsoft.com/office/drawing/2014/main" id="{A6E0C525-1135-F9B2-0682-CEA4248E8B8F}"/>
                </a:ext>
              </a:extLst>
            </p:cNvPr>
            <p:cNvSpPr/>
            <p:nvPr/>
          </p:nvSpPr>
          <p:spPr>
            <a:xfrm>
              <a:off x="3905325" y="2389725"/>
              <a:ext cx="106875" cy="22725"/>
            </a:xfrm>
            <a:custGeom>
              <a:avLst/>
              <a:gdLst/>
              <a:ahLst/>
              <a:cxnLst/>
              <a:rect l="l" t="t" r="r" b="b"/>
              <a:pathLst>
                <a:path w="4275" h="909" extrusionOk="0">
                  <a:moveTo>
                    <a:pt x="2598" y="0"/>
                  </a:moveTo>
                  <a:cubicBezTo>
                    <a:pt x="1874" y="0"/>
                    <a:pt x="1159" y="129"/>
                    <a:pt x="522" y="517"/>
                  </a:cubicBezTo>
                  <a:cubicBezTo>
                    <a:pt x="403" y="588"/>
                    <a:pt x="0" y="742"/>
                    <a:pt x="214" y="909"/>
                  </a:cubicBezTo>
                  <a:cubicBezTo>
                    <a:pt x="1095" y="418"/>
                    <a:pt x="1823" y="254"/>
                    <a:pt x="2640" y="254"/>
                  </a:cubicBezTo>
                  <a:cubicBezTo>
                    <a:pt x="3088" y="254"/>
                    <a:pt x="3562" y="303"/>
                    <a:pt x="4104" y="375"/>
                  </a:cubicBezTo>
                  <a:cubicBezTo>
                    <a:pt x="4112" y="376"/>
                    <a:pt x="4119" y="377"/>
                    <a:pt x="4126" y="377"/>
                  </a:cubicBezTo>
                  <a:cubicBezTo>
                    <a:pt x="4260" y="377"/>
                    <a:pt x="4275" y="172"/>
                    <a:pt x="4139" y="149"/>
                  </a:cubicBezTo>
                  <a:cubicBezTo>
                    <a:pt x="3636" y="66"/>
                    <a:pt x="3115" y="0"/>
                    <a:pt x="2598"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1" name="Google Shape;2874;p72">
              <a:extLst>
                <a:ext uri="{FF2B5EF4-FFF2-40B4-BE49-F238E27FC236}">
                  <a16:creationId xmlns:a16="http://schemas.microsoft.com/office/drawing/2014/main" id="{D10A691D-E4B5-A544-E7E8-A0A920EFB643}"/>
                </a:ext>
              </a:extLst>
            </p:cNvPr>
            <p:cNvSpPr/>
            <p:nvPr/>
          </p:nvSpPr>
          <p:spPr>
            <a:xfrm>
              <a:off x="3867950" y="2449200"/>
              <a:ext cx="134950" cy="235925"/>
            </a:xfrm>
            <a:custGeom>
              <a:avLst/>
              <a:gdLst/>
              <a:ahLst/>
              <a:cxnLst/>
              <a:rect l="l" t="t" r="r" b="b"/>
              <a:pathLst>
                <a:path w="5398" h="9437" extrusionOk="0">
                  <a:moveTo>
                    <a:pt x="5314" y="0"/>
                  </a:moveTo>
                  <a:cubicBezTo>
                    <a:pt x="4887" y="48"/>
                    <a:pt x="4543" y="392"/>
                    <a:pt x="4235" y="676"/>
                  </a:cubicBezTo>
                  <a:cubicBezTo>
                    <a:pt x="3144" y="1661"/>
                    <a:pt x="3476" y="3084"/>
                    <a:pt x="3274" y="4377"/>
                  </a:cubicBezTo>
                  <a:cubicBezTo>
                    <a:pt x="3144" y="5005"/>
                    <a:pt x="2930" y="5669"/>
                    <a:pt x="2432" y="6108"/>
                  </a:cubicBezTo>
                  <a:cubicBezTo>
                    <a:pt x="1566" y="6808"/>
                    <a:pt x="570" y="7425"/>
                    <a:pt x="333" y="8599"/>
                  </a:cubicBezTo>
                  <a:cubicBezTo>
                    <a:pt x="285" y="8848"/>
                    <a:pt x="1" y="9299"/>
                    <a:pt x="357" y="9429"/>
                  </a:cubicBezTo>
                  <a:cubicBezTo>
                    <a:pt x="380" y="9434"/>
                    <a:pt x="401" y="9437"/>
                    <a:pt x="421" y="9437"/>
                  </a:cubicBezTo>
                  <a:cubicBezTo>
                    <a:pt x="624" y="9437"/>
                    <a:pt x="658" y="9175"/>
                    <a:pt x="712" y="9002"/>
                  </a:cubicBezTo>
                  <a:cubicBezTo>
                    <a:pt x="843" y="8623"/>
                    <a:pt x="961" y="8208"/>
                    <a:pt x="1187" y="7864"/>
                  </a:cubicBezTo>
                  <a:cubicBezTo>
                    <a:pt x="1649" y="7152"/>
                    <a:pt x="2444" y="6749"/>
                    <a:pt x="2954" y="6085"/>
                  </a:cubicBezTo>
                  <a:cubicBezTo>
                    <a:pt x="3322" y="5563"/>
                    <a:pt x="3500" y="4934"/>
                    <a:pt x="3594" y="4306"/>
                  </a:cubicBezTo>
                  <a:cubicBezTo>
                    <a:pt x="3760" y="2574"/>
                    <a:pt x="3345" y="1329"/>
                    <a:pt x="5124" y="237"/>
                  </a:cubicBezTo>
                  <a:cubicBezTo>
                    <a:pt x="5207" y="166"/>
                    <a:pt x="5373" y="226"/>
                    <a:pt x="5397" y="107"/>
                  </a:cubicBezTo>
                  <a:cubicBezTo>
                    <a:pt x="5397" y="48"/>
                    <a:pt x="5362" y="12"/>
                    <a:pt x="5314"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2" name="Google Shape;2875;p72">
              <a:extLst>
                <a:ext uri="{FF2B5EF4-FFF2-40B4-BE49-F238E27FC236}">
                  <a16:creationId xmlns:a16="http://schemas.microsoft.com/office/drawing/2014/main" id="{75093474-107E-85A7-8FC3-F74EF62DE2AE}"/>
                </a:ext>
              </a:extLst>
            </p:cNvPr>
            <p:cNvSpPr/>
            <p:nvPr/>
          </p:nvSpPr>
          <p:spPr>
            <a:xfrm>
              <a:off x="3908275" y="2460425"/>
              <a:ext cx="138800" cy="233975"/>
            </a:xfrm>
            <a:custGeom>
              <a:avLst/>
              <a:gdLst/>
              <a:ahLst/>
              <a:cxnLst/>
              <a:rect l="l" t="t" r="r" b="b"/>
              <a:pathLst>
                <a:path w="5552" h="9359" extrusionOk="0">
                  <a:moveTo>
                    <a:pt x="5400" y="0"/>
                  </a:moveTo>
                  <a:cubicBezTo>
                    <a:pt x="5213" y="0"/>
                    <a:pt x="4891" y="189"/>
                    <a:pt x="4757" y="215"/>
                  </a:cubicBezTo>
                  <a:cubicBezTo>
                    <a:pt x="3618" y="619"/>
                    <a:pt x="2764" y="1627"/>
                    <a:pt x="2480" y="2789"/>
                  </a:cubicBezTo>
                  <a:cubicBezTo>
                    <a:pt x="2302" y="3726"/>
                    <a:pt x="2290" y="4699"/>
                    <a:pt x="1993" y="5612"/>
                  </a:cubicBezTo>
                  <a:cubicBezTo>
                    <a:pt x="1709" y="6490"/>
                    <a:pt x="1400" y="7391"/>
                    <a:pt x="878" y="8162"/>
                  </a:cubicBezTo>
                  <a:cubicBezTo>
                    <a:pt x="772" y="8387"/>
                    <a:pt x="1" y="9170"/>
                    <a:pt x="119" y="9324"/>
                  </a:cubicBezTo>
                  <a:cubicBezTo>
                    <a:pt x="135" y="9348"/>
                    <a:pt x="160" y="9359"/>
                    <a:pt x="185" y="9359"/>
                  </a:cubicBezTo>
                  <a:cubicBezTo>
                    <a:pt x="234" y="9359"/>
                    <a:pt x="285" y="9320"/>
                    <a:pt x="285" y="9265"/>
                  </a:cubicBezTo>
                  <a:cubicBezTo>
                    <a:pt x="1317" y="8174"/>
                    <a:pt x="2005" y="6822"/>
                    <a:pt x="2385" y="5375"/>
                  </a:cubicBezTo>
                  <a:cubicBezTo>
                    <a:pt x="2598" y="4580"/>
                    <a:pt x="2646" y="3750"/>
                    <a:pt x="2800" y="2955"/>
                  </a:cubicBezTo>
                  <a:cubicBezTo>
                    <a:pt x="3084" y="1923"/>
                    <a:pt x="3760" y="963"/>
                    <a:pt x="4745" y="512"/>
                  </a:cubicBezTo>
                  <a:cubicBezTo>
                    <a:pt x="4970" y="405"/>
                    <a:pt x="5207" y="298"/>
                    <a:pt x="5457" y="227"/>
                  </a:cubicBezTo>
                  <a:cubicBezTo>
                    <a:pt x="5516" y="204"/>
                    <a:pt x="5551" y="144"/>
                    <a:pt x="5528" y="73"/>
                  </a:cubicBezTo>
                  <a:cubicBezTo>
                    <a:pt x="5507" y="20"/>
                    <a:pt x="5461" y="0"/>
                    <a:pt x="5400"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3" name="Google Shape;2876;p72">
              <a:extLst>
                <a:ext uri="{FF2B5EF4-FFF2-40B4-BE49-F238E27FC236}">
                  <a16:creationId xmlns:a16="http://schemas.microsoft.com/office/drawing/2014/main" id="{2E51EDFB-0B8E-25CB-93C8-0B6554B2BCC4}"/>
                </a:ext>
              </a:extLst>
            </p:cNvPr>
            <p:cNvSpPr/>
            <p:nvPr/>
          </p:nvSpPr>
          <p:spPr>
            <a:xfrm>
              <a:off x="3749050" y="2839575"/>
              <a:ext cx="19075" cy="59975"/>
            </a:xfrm>
            <a:custGeom>
              <a:avLst/>
              <a:gdLst/>
              <a:ahLst/>
              <a:cxnLst/>
              <a:rect l="l" t="t" r="r" b="b"/>
              <a:pathLst>
                <a:path w="763" h="2399" extrusionOk="0">
                  <a:moveTo>
                    <a:pt x="611" y="0"/>
                  </a:moveTo>
                  <a:cubicBezTo>
                    <a:pt x="487" y="0"/>
                    <a:pt x="384" y="134"/>
                    <a:pt x="309" y="219"/>
                  </a:cubicBezTo>
                  <a:cubicBezTo>
                    <a:pt x="202" y="349"/>
                    <a:pt x="143" y="515"/>
                    <a:pt x="107" y="681"/>
                  </a:cubicBezTo>
                  <a:cubicBezTo>
                    <a:pt x="1" y="1097"/>
                    <a:pt x="72" y="1535"/>
                    <a:pt x="226" y="1939"/>
                  </a:cubicBezTo>
                  <a:cubicBezTo>
                    <a:pt x="285" y="2057"/>
                    <a:pt x="333" y="2188"/>
                    <a:pt x="404" y="2294"/>
                  </a:cubicBezTo>
                  <a:cubicBezTo>
                    <a:pt x="428" y="2342"/>
                    <a:pt x="451" y="2366"/>
                    <a:pt x="499" y="2389"/>
                  </a:cubicBezTo>
                  <a:cubicBezTo>
                    <a:pt x="515" y="2395"/>
                    <a:pt x="532" y="2398"/>
                    <a:pt x="548" y="2398"/>
                  </a:cubicBezTo>
                  <a:cubicBezTo>
                    <a:pt x="662" y="2398"/>
                    <a:pt x="763" y="2266"/>
                    <a:pt x="700" y="2152"/>
                  </a:cubicBezTo>
                  <a:cubicBezTo>
                    <a:pt x="665" y="2093"/>
                    <a:pt x="641" y="2022"/>
                    <a:pt x="606" y="1950"/>
                  </a:cubicBezTo>
                  <a:cubicBezTo>
                    <a:pt x="392" y="1405"/>
                    <a:pt x="202" y="693"/>
                    <a:pt x="641" y="195"/>
                  </a:cubicBezTo>
                  <a:cubicBezTo>
                    <a:pt x="736" y="183"/>
                    <a:pt x="748" y="29"/>
                    <a:pt x="653" y="5"/>
                  </a:cubicBezTo>
                  <a:cubicBezTo>
                    <a:pt x="639" y="2"/>
                    <a:pt x="625" y="0"/>
                    <a:pt x="611"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4" name="Google Shape;2877;p72">
              <a:extLst>
                <a:ext uri="{FF2B5EF4-FFF2-40B4-BE49-F238E27FC236}">
                  <a16:creationId xmlns:a16="http://schemas.microsoft.com/office/drawing/2014/main" id="{CBFBB514-7387-EA7A-3C44-D5492399FD06}"/>
                </a:ext>
              </a:extLst>
            </p:cNvPr>
            <p:cNvSpPr/>
            <p:nvPr/>
          </p:nvSpPr>
          <p:spPr>
            <a:xfrm>
              <a:off x="3773075" y="2832375"/>
              <a:ext cx="56050" cy="49750"/>
            </a:xfrm>
            <a:custGeom>
              <a:avLst/>
              <a:gdLst/>
              <a:ahLst/>
              <a:cxnLst/>
              <a:rect l="l" t="t" r="r" b="b"/>
              <a:pathLst>
                <a:path w="2242" h="1990" extrusionOk="0">
                  <a:moveTo>
                    <a:pt x="1967" y="1"/>
                  </a:moveTo>
                  <a:cubicBezTo>
                    <a:pt x="1925" y="1"/>
                    <a:pt x="1885" y="19"/>
                    <a:pt x="1862" y="56"/>
                  </a:cubicBezTo>
                  <a:cubicBezTo>
                    <a:pt x="1708" y="293"/>
                    <a:pt x="1542" y="519"/>
                    <a:pt x="1376" y="744"/>
                  </a:cubicBezTo>
                  <a:cubicBezTo>
                    <a:pt x="1293" y="1005"/>
                    <a:pt x="0" y="1835"/>
                    <a:pt x="451" y="1989"/>
                  </a:cubicBezTo>
                  <a:cubicBezTo>
                    <a:pt x="499" y="1989"/>
                    <a:pt x="546" y="1954"/>
                    <a:pt x="558" y="1906"/>
                  </a:cubicBezTo>
                  <a:cubicBezTo>
                    <a:pt x="866" y="1503"/>
                    <a:pt x="1376" y="1302"/>
                    <a:pt x="1637" y="839"/>
                  </a:cubicBezTo>
                  <a:cubicBezTo>
                    <a:pt x="1720" y="673"/>
                    <a:pt x="2242" y="139"/>
                    <a:pt x="2040" y="21"/>
                  </a:cubicBezTo>
                  <a:cubicBezTo>
                    <a:pt x="2018" y="7"/>
                    <a:pt x="1993" y="1"/>
                    <a:pt x="1967"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5" name="Google Shape;2878;p72">
              <a:extLst>
                <a:ext uri="{FF2B5EF4-FFF2-40B4-BE49-F238E27FC236}">
                  <a16:creationId xmlns:a16="http://schemas.microsoft.com/office/drawing/2014/main" id="{C0C01E8F-4EA5-1803-AD00-4D340CE2F6C6}"/>
                </a:ext>
              </a:extLst>
            </p:cNvPr>
            <p:cNvSpPr/>
            <p:nvPr/>
          </p:nvSpPr>
          <p:spPr>
            <a:xfrm>
              <a:off x="3684700" y="2974200"/>
              <a:ext cx="75050" cy="200125"/>
            </a:xfrm>
            <a:custGeom>
              <a:avLst/>
              <a:gdLst/>
              <a:ahLst/>
              <a:cxnLst/>
              <a:rect l="l" t="t" r="r" b="b"/>
              <a:pathLst>
                <a:path w="3002" h="8005" extrusionOk="0">
                  <a:moveTo>
                    <a:pt x="2868" y="0"/>
                  </a:moveTo>
                  <a:cubicBezTo>
                    <a:pt x="2858" y="0"/>
                    <a:pt x="2847" y="2"/>
                    <a:pt x="2836" y="5"/>
                  </a:cubicBezTo>
                  <a:cubicBezTo>
                    <a:pt x="2421" y="135"/>
                    <a:pt x="2077" y="444"/>
                    <a:pt x="1792" y="764"/>
                  </a:cubicBezTo>
                  <a:cubicBezTo>
                    <a:pt x="1401" y="1238"/>
                    <a:pt x="1341" y="1915"/>
                    <a:pt x="1448" y="2508"/>
                  </a:cubicBezTo>
                  <a:cubicBezTo>
                    <a:pt x="1484" y="2899"/>
                    <a:pt x="1650" y="3290"/>
                    <a:pt x="1543" y="3682"/>
                  </a:cubicBezTo>
                  <a:cubicBezTo>
                    <a:pt x="1329" y="4215"/>
                    <a:pt x="736" y="4500"/>
                    <a:pt x="535" y="5046"/>
                  </a:cubicBezTo>
                  <a:cubicBezTo>
                    <a:pt x="203" y="5828"/>
                    <a:pt x="1" y="7098"/>
                    <a:pt x="701" y="7726"/>
                  </a:cubicBezTo>
                  <a:cubicBezTo>
                    <a:pt x="902" y="7857"/>
                    <a:pt x="1140" y="7940"/>
                    <a:pt x="1365" y="7999"/>
                  </a:cubicBezTo>
                  <a:cubicBezTo>
                    <a:pt x="1377" y="8003"/>
                    <a:pt x="1390" y="8004"/>
                    <a:pt x="1402" y="8004"/>
                  </a:cubicBezTo>
                  <a:cubicBezTo>
                    <a:pt x="1472" y="8004"/>
                    <a:pt x="1535" y="7951"/>
                    <a:pt x="1555" y="7880"/>
                  </a:cubicBezTo>
                  <a:cubicBezTo>
                    <a:pt x="1567" y="7809"/>
                    <a:pt x="1531" y="7726"/>
                    <a:pt x="1460" y="7702"/>
                  </a:cubicBezTo>
                  <a:cubicBezTo>
                    <a:pt x="1270" y="7643"/>
                    <a:pt x="1068" y="7572"/>
                    <a:pt x="914" y="7441"/>
                  </a:cubicBezTo>
                  <a:cubicBezTo>
                    <a:pt x="416" y="6872"/>
                    <a:pt x="594" y="5923"/>
                    <a:pt x="843" y="5271"/>
                  </a:cubicBezTo>
                  <a:cubicBezTo>
                    <a:pt x="1128" y="4571"/>
                    <a:pt x="2065" y="4215"/>
                    <a:pt x="1970" y="3350"/>
                  </a:cubicBezTo>
                  <a:cubicBezTo>
                    <a:pt x="1804" y="2140"/>
                    <a:pt x="1401" y="1215"/>
                    <a:pt x="2646" y="396"/>
                  </a:cubicBezTo>
                  <a:cubicBezTo>
                    <a:pt x="2717" y="349"/>
                    <a:pt x="2776" y="302"/>
                    <a:pt x="2859" y="266"/>
                  </a:cubicBezTo>
                  <a:cubicBezTo>
                    <a:pt x="2942" y="266"/>
                    <a:pt x="3002" y="207"/>
                    <a:pt x="3002" y="135"/>
                  </a:cubicBezTo>
                  <a:cubicBezTo>
                    <a:pt x="3002" y="63"/>
                    <a:pt x="2939" y="0"/>
                    <a:pt x="2868"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6" name="Google Shape;2879;p72">
              <a:extLst>
                <a:ext uri="{FF2B5EF4-FFF2-40B4-BE49-F238E27FC236}">
                  <a16:creationId xmlns:a16="http://schemas.microsoft.com/office/drawing/2014/main" id="{796EDE90-2D7A-549B-855E-4107B4B90BEB}"/>
                </a:ext>
              </a:extLst>
            </p:cNvPr>
            <p:cNvSpPr/>
            <p:nvPr/>
          </p:nvSpPr>
          <p:spPr>
            <a:xfrm>
              <a:off x="4145500" y="2451175"/>
              <a:ext cx="155900" cy="161200"/>
            </a:xfrm>
            <a:custGeom>
              <a:avLst/>
              <a:gdLst/>
              <a:ahLst/>
              <a:cxnLst/>
              <a:rect l="l" t="t" r="r" b="b"/>
              <a:pathLst>
                <a:path w="6236" h="6448" extrusionOk="0">
                  <a:moveTo>
                    <a:pt x="1759" y="1"/>
                  </a:moveTo>
                  <a:cubicBezTo>
                    <a:pt x="1378" y="1"/>
                    <a:pt x="989" y="79"/>
                    <a:pt x="605" y="253"/>
                  </a:cubicBezTo>
                  <a:cubicBezTo>
                    <a:pt x="463" y="301"/>
                    <a:pt x="0" y="633"/>
                    <a:pt x="344" y="704"/>
                  </a:cubicBezTo>
                  <a:cubicBezTo>
                    <a:pt x="569" y="502"/>
                    <a:pt x="866" y="396"/>
                    <a:pt x="1174" y="336"/>
                  </a:cubicBezTo>
                  <a:cubicBezTo>
                    <a:pt x="1353" y="299"/>
                    <a:pt x="1530" y="281"/>
                    <a:pt x="1705" y="281"/>
                  </a:cubicBezTo>
                  <a:cubicBezTo>
                    <a:pt x="2902" y="281"/>
                    <a:pt x="3960" y="1121"/>
                    <a:pt x="4602" y="2115"/>
                  </a:cubicBezTo>
                  <a:cubicBezTo>
                    <a:pt x="5325" y="3396"/>
                    <a:pt x="5539" y="4891"/>
                    <a:pt x="5883" y="6314"/>
                  </a:cubicBezTo>
                  <a:cubicBezTo>
                    <a:pt x="5898" y="6406"/>
                    <a:pt x="5969" y="6447"/>
                    <a:pt x="6041" y="6447"/>
                  </a:cubicBezTo>
                  <a:cubicBezTo>
                    <a:pt x="6137" y="6447"/>
                    <a:pt x="6235" y="6376"/>
                    <a:pt x="6215" y="6255"/>
                  </a:cubicBezTo>
                  <a:cubicBezTo>
                    <a:pt x="6108" y="5602"/>
                    <a:pt x="5966" y="4950"/>
                    <a:pt x="5800" y="4310"/>
                  </a:cubicBezTo>
                  <a:cubicBezTo>
                    <a:pt x="5574" y="3467"/>
                    <a:pt x="5337" y="2602"/>
                    <a:pt x="4851" y="1866"/>
                  </a:cubicBezTo>
                  <a:cubicBezTo>
                    <a:pt x="4145" y="816"/>
                    <a:pt x="2989" y="1"/>
                    <a:pt x="1759"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7" name="Google Shape;2880;p72">
              <a:extLst>
                <a:ext uri="{FF2B5EF4-FFF2-40B4-BE49-F238E27FC236}">
                  <a16:creationId xmlns:a16="http://schemas.microsoft.com/office/drawing/2014/main" id="{7E53B4B4-BAA4-FCF6-6C2E-15C282C6B736}"/>
                </a:ext>
              </a:extLst>
            </p:cNvPr>
            <p:cNvSpPr/>
            <p:nvPr/>
          </p:nvSpPr>
          <p:spPr>
            <a:xfrm>
              <a:off x="4143125" y="2418925"/>
              <a:ext cx="76900" cy="14000"/>
            </a:xfrm>
            <a:custGeom>
              <a:avLst/>
              <a:gdLst/>
              <a:ahLst/>
              <a:cxnLst/>
              <a:rect l="l" t="t" r="r" b="b"/>
              <a:pathLst>
                <a:path w="3076" h="560" extrusionOk="0">
                  <a:moveTo>
                    <a:pt x="1546" y="0"/>
                  </a:moveTo>
                  <a:cubicBezTo>
                    <a:pt x="1232" y="0"/>
                    <a:pt x="920" y="47"/>
                    <a:pt x="617" y="156"/>
                  </a:cubicBezTo>
                  <a:cubicBezTo>
                    <a:pt x="486" y="215"/>
                    <a:pt x="0" y="322"/>
                    <a:pt x="119" y="523"/>
                  </a:cubicBezTo>
                  <a:cubicBezTo>
                    <a:pt x="140" y="549"/>
                    <a:pt x="165" y="559"/>
                    <a:pt x="192" y="559"/>
                  </a:cubicBezTo>
                  <a:cubicBezTo>
                    <a:pt x="227" y="559"/>
                    <a:pt x="263" y="543"/>
                    <a:pt x="297" y="523"/>
                  </a:cubicBezTo>
                  <a:cubicBezTo>
                    <a:pt x="679" y="340"/>
                    <a:pt x="1092" y="265"/>
                    <a:pt x="1510" y="265"/>
                  </a:cubicBezTo>
                  <a:cubicBezTo>
                    <a:pt x="1960" y="265"/>
                    <a:pt x="2416" y="352"/>
                    <a:pt x="2847" y="488"/>
                  </a:cubicBezTo>
                  <a:cubicBezTo>
                    <a:pt x="2865" y="497"/>
                    <a:pt x="2883" y="501"/>
                    <a:pt x="2899" y="501"/>
                  </a:cubicBezTo>
                  <a:cubicBezTo>
                    <a:pt x="3012" y="501"/>
                    <a:pt x="3076" y="314"/>
                    <a:pt x="2942" y="262"/>
                  </a:cubicBezTo>
                  <a:cubicBezTo>
                    <a:pt x="2493" y="106"/>
                    <a:pt x="2018" y="0"/>
                    <a:pt x="1546" y="0"/>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8" name="Google Shape;2881;p72">
              <a:extLst>
                <a:ext uri="{FF2B5EF4-FFF2-40B4-BE49-F238E27FC236}">
                  <a16:creationId xmlns:a16="http://schemas.microsoft.com/office/drawing/2014/main" id="{53C89EC7-D00C-7CA7-1198-F0EC62DDCB7A}"/>
                </a:ext>
              </a:extLst>
            </p:cNvPr>
            <p:cNvSpPr/>
            <p:nvPr/>
          </p:nvSpPr>
          <p:spPr>
            <a:xfrm>
              <a:off x="4123550" y="2397550"/>
              <a:ext cx="39875" cy="17850"/>
            </a:xfrm>
            <a:custGeom>
              <a:avLst/>
              <a:gdLst/>
              <a:ahLst/>
              <a:cxnLst/>
              <a:rect l="l" t="t" r="r" b="b"/>
              <a:pathLst>
                <a:path w="1595" h="714" extrusionOk="0">
                  <a:moveTo>
                    <a:pt x="1445" y="1"/>
                  </a:moveTo>
                  <a:cubicBezTo>
                    <a:pt x="1438" y="1"/>
                    <a:pt x="1431" y="1"/>
                    <a:pt x="1424" y="2"/>
                  </a:cubicBezTo>
                  <a:cubicBezTo>
                    <a:pt x="1139" y="50"/>
                    <a:pt x="866" y="121"/>
                    <a:pt x="605" y="240"/>
                  </a:cubicBezTo>
                  <a:cubicBezTo>
                    <a:pt x="439" y="311"/>
                    <a:pt x="285" y="406"/>
                    <a:pt x="143" y="524"/>
                  </a:cubicBezTo>
                  <a:cubicBezTo>
                    <a:pt x="72" y="560"/>
                    <a:pt x="0" y="643"/>
                    <a:pt x="95" y="702"/>
                  </a:cubicBezTo>
                  <a:cubicBezTo>
                    <a:pt x="108" y="710"/>
                    <a:pt x="120" y="713"/>
                    <a:pt x="132" y="713"/>
                  </a:cubicBezTo>
                  <a:cubicBezTo>
                    <a:pt x="175" y="713"/>
                    <a:pt x="212" y="671"/>
                    <a:pt x="249" y="643"/>
                  </a:cubicBezTo>
                  <a:cubicBezTo>
                    <a:pt x="309" y="607"/>
                    <a:pt x="368" y="572"/>
                    <a:pt x="427" y="536"/>
                  </a:cubicBezTo>
                  <a:cubicBezTo>
                    <a:pt x="748" y="370"/>
                    <a:pt x="1103" y="287"/>
                    <a:pt x="1459" y="228"/>
                  </a:cubicBezTo>
                  <a:cubicBezTo>
                    <a:pt x="1594" y="194"/>
                    <a:pt x="1569" y="1"/>
                    <a:pt x="1445" y="1"/>
                  </a:cubicBezTo>
                  <a:close/>
                </a:path>
              </a:pathLst>
            </a:custGeom>
            <a:solidFill>
              <a:srgbClr val="4F2A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9" name="Google Shape;2882;p72">
              <a:extLst>
                <a:ext uri="{FF2B5EF4-FFF2-40B4-BE49-F238E27FC236}">
                  <a16:creationId xmlns:a16="http://schemas.microsoft.com/office/drawing/2014/main" id="{436B51E3-A08E-5E20-FA25-A8A9F1B09979}"/>
                </a:ext>
              </a:extLst>
            </p:cNvPr>
            <p:cNvSpPr/>
            <p:nvPr/>
          </p:nvSpPr>
          <p:spPr>
            <a:xfrm>
              <a:off x="3651200" y="2490950"/>
              <a:ext cx="176450" cy="209925"/>
            </a:xfrm>
            <a:custGeom>
              <a:avLst/>
              <a:gdLst/>
              <a:ahLst/>
              <a:cxnLst/>
              <a:rect l="l" t="t" r="r" b="b"/>
              <a:pathLst>
                <a:path w="7058" h="8397" extrusionOk="0">
                  <a:moveTo>
                    <a:pt x="6957" y="1"/>
                  </a:moveTo>
                  <a:cubicBezTo>
                    <a:pt x="6914" y="1"/>
                    <a:pt x="6874" y="31"/>
                    <a:pt x="6880" y="86"/>
                  </a:cubicBezTo>
                  <a:cubicBezTo>
                    <a:pt x="6904" y="465"/>
                    <a:pt x="6868" y="845"/>
                    <a:pt x="6797" y="1224"/>
                  </a:cubicBezTo>
                  <a:cubicBezTo>
                    <a:pt x="6678" y="1876"/>
                    <a:pt x="6346" y="2564"/>
                    <a:pt x="5717" y="2896"/>
                  </a:cubicBezTo>
                  <a:cubicBezTo>
                    <a:pt x="5148" y="3157"/>
                    <a:pt x="4508" y="3157"/>
                    <a:pt x="3915" y="3312"/>
                  </a:cubicBezTo>
                  <a:cubicBezTo>
                    <a:pt x="3037" y="3501"/>
                    <a:pt x="2183" y="3822"/>
                    <a:pt x="1400" y="4249"/>
                  </a:cubicBezTo>
                  <a:cubicBezTo>
                    <a:pt x="1009" y="4486"/>
                    <a:pt x="712" y="4830"/>
                    <a:pt x="499" y="5209"/>
                  </a:cubicBezTo>
                  <a:cubicBezTo>
                    <a:pt x="226" y="5648"/>
                    <a:pt x="72" y="6158"/>
                    <a:pt x="48" y="6668"/>
                  </a:cubicBezTo>
                  <a:cubicBezTo>
                    <a:pt x="1" y="7309"/>
                    <a:pt x="428" y="7866"/>
                    <a:pt x="795" y="8352"/>
                  </a:cubicBezTo>
                  <a:cubicBezTo>
                    <a:pt x="821" y="8384"/>
                    <a:pt x="852" y="8397"/>
                    <a:pt x="882" y="8397"/>
                  </a:cubicBezTo>
                  <a:cubicBezTo>
                    <a:pt x="966" y="8397"/>
                    <a:pt x="1043" y="8297"/>
                    <a:pt x="973" y="8210"/>
                  </a:cubicBezTo>
                  <a:cubicBezTo>
                    <a:pt x="890" y="8103"/>
                    <a:pt x="819" y="7985"/>
                    <a:pt x="736" y="7878"/>
                  </a:cubicBezTo>
                  <a:cubicBezTo>
                    <a:pt x="499" y="7522"/>
                    <a:pt x="262" y="7131"/>
                    <a:pt x="285" y="6680"/>
                  </a:cubicBezTo>
                  <a:cubicBezTo>
                    <a:pt x="321" y="6146"/>
                    <a:pt x="499" y="5636"/>
                    <a:pt x="795" y="5186"/>
                  </a:cubicBezTo>
                  <a:cubicBezTo>
                    <a:pt x="1033" y="4794"/>
                    <a:pt x="1388" y="4486"/>
                    <a:pt x="1804" y="4296"/>
                  </a:cubicBezTo>
                  <a:cubicBezTo>
                    <a:pt x="2705" y="3845"/>
                    <a:pt x="3666" y="3549"/>
                    <a:pt x="4662" y="3383"/>
                  </a:cubicBezTo>
                  <a:cubicBezTo>
                    <a:pt x="5053" y="3323"/>
                    <a:pt x="5445" y="3252"/>
                    <a:pt x="5800" y="3074"/>
                  </a:cubicBezTo>
                  <a:cubicBezTo>
                    <a:pt x="6477" y="2707"/>
                    <a:pt x="6832" y="1971"/>
                    <a:pt x="6963" y="1248"/>
                  </a:cubicBezTo>
                  <a:cubicBezTo>
                    <a:pt x="7034" y="868"/>
                    <a:pt x="7058" y="477"/>
                    <a:pt x="7046" y="86"/>
                  </a:cubicBezTo>
                  <a:cubicBezTo>
                    <a:pt x="7040" y="28"/>
                    <a:pt x="6998" y="1"/>
                    <a:pt x="6957"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0" name="Google Shape;2883;p72">
              <a:extLst>
                <a:ext uri="{FF2B5EF4-FFF2-40B4-BE49-F238E27FC236}">
                  <a16:creationId xmlns:a16="http://schemas.microsoft.com/office/drawing/2014/main" id="{6B4D36C3-8C23-3934-D0A9-5FA56D499774}"/>
                </a:ext>
              </a:extLst>
            </p:cNvPr>
            <p:cNvSpPr/>
            <p:nvPr/>
          </p:nvSpPr>
          <p:spPr>
            <a:xfrm>
              <a:off x="3565800" y="2708225"/>
              <a:ext cx="137625" cy="273600"/>
            </a:xfrm>
            <a:custGeom>
              <a:avLst/>
              <a:gdLst/>
              <a:ahLst/>
              <a:cxnLst/>
              <a:rect l="l" t="t" r="r" b="b"/>
              <a:pathLst>
                <a:path w="5505" h="10944" extrusionOk="0">
                  <a:moveTo>
                    <a:pt x="4556" y="1"/>
                  </a:moveTo>
                  <a:cubicBezTo>
                    <a:pt x="4439" y="1"/>
                    <a:pt x="4388" y="200"/>
                    <a:pt x="4532" y="231"/>
                  </a:cubicBezTo>
                  <a:cubicBezTo>
                    <a:pt x="5504" y="1405"/>
                    <a:pt x="2551" y="2330"/>
                    <a:pt x="2005" y="3172"/>
                  </a:cubicBezTo>
                  <a:cubicBezTo>
                    <a:pt x="1" y="5710"/>
                    <a:pt x="4034" y="7157"/>
                    <a:pt x="4472" y="9375"/>
                  </a:cubicBezTo>
                  <a:cubicBezTo>
                    <a:pt x="4555" y="9778"/>
                    <a:pt x="4449" y="10193"/>
                    <a:pt x="4342" y="10585"/>
                  </a:cubicBezTo>
                  <a:cubicBezTo>
                    <a:pt x="4306" y="10691"/>
                    <a:pt x="4176" y="10869"/>
                    <a:pt x="4330" y="10941"/>
                  </a:cubicBezTo>
                  <a:cubicBezTo>
                    <a:pt x="4341" y="10943"/>
                    <a:pt x="4351" y="10944"/>
                    <a:pt x="4361" y="10944"/>
                  </a:cubicBezTo>
                  <a:cubicBezTo>
                    <a:pt x="4569" y="10944"/>
                    <a:pt x="4595" y="10482"/>
                    <a:pt x="4674" y="10324"/>
                  </a:cubicBezTo>
                  <a:cubicBezTo>
                    <a:pt x="4781" y="9909"/>
                    <a:pt x="4816" y="9446"/>
                    <a:pt x="4650" y="9031"/>
                  </a:cubicBezTo>
                  <a:cubicBezTo>
                    <a:pt x="4318" y="7952"/>
                    <a:pt x="3346" y="7288"/>
                    <a:pt x="2670" y="6434"/>
                  </a:cubicBezTo>
                  <a:cubicBezTo>
                    <a:pt x="1768" y="5544"/>
                    <a:pt x="1294" y="4299"/>
                    <a:pt x="2290" y="3279"/>
                  </a:cubicBezTo>
                  <a:cubicBezTo>
                    <a:pt x="2942" y="2674"/>
                    <a:pt x="3773" y="2318"/>
                    <a:pt x="4437" y="1725"/>
                  </a:cubicBezTo>
                  <a:cubicBezTo>
                    <a:pt x="5006" y="1322"/>
                    <a:pt x="5243" y="491"/>
                    <a:pt x="4615" y="17"/>
                  </a:cubicBezTo>
                  <a:cubicBezTo>
                    <a:pt x="4594" y="6"/>
                    <a:pt x="4574" y="1"/>
                    <a:pt x="4556"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1" name="Google Shape;2884;p72">
              <a:extLst>
                <a:ext uri="{FF2B5EF4-FFF2-40B4-BE49-F238E27FC236}">
                  <a16:creationId xmlns:a16="http://schemas.microsoft.com/office/drawing/2014/main" id="{35DF9511-A7CC-CBCB-CF93-59B66407E46D}"/>
                </a:ext>
              </a:extLst>
            </p:cNvPr>
            <p:cNvSpPr/>
            <p:nvPr/>
          </p:nvSpPr>
          <p:spPr>
            <a:xfrm>
              <a:off x="3612375" y="2916900"/>
              <a:ext cx="70000" cy="214925"/>
            </a:xfrm>
            <a:custGeom>
              <a:avLst/>
              <a:gdLst/>
              <a:ahLst/>
              <a:cxnLst/>
              <a:rect l="l" t="t" r="r" b="b"/>
              <a:pathLst>
                <a:path w="2800" h="8597" extrusionOk="0">
                  <a:moveTo>
                    <a:pt x="2666" y="0"/>
                  </a:moveTo>
                  <a:cubicBezTo>
                    <a:pt x="2632" y="0"/>
                    <a:pt x="2597" y="24"/>
                    <a:pt x="2597" y="67"/>
                  </a:cubicBezTo>
                  <a:cubicBezTo>
                    <a:pt x="2597" y="210"/>
                    <a:pt x="2586" y="340"/>
                    <a:pt x="2562" y="482"/>
                  </a:cubicBezTo>
                  <a:cubicBezTo>
                    <a:pt x="2491" y="803"/>
                    <a:pt x="2325" y="1099"/>
                    <a:pt x="2135" y="1372"/>
                  </a:cubicBezTo>
                  <a:cubicBezTo>
                    <a:pt x="1850" y="1787"/>
                    <a:pt x="1423" y="2060"/>
                    <a:pt x="1056" y="2404"/>
                  </a:cubicBezTo>
                  <a:cubicBezTo>
                    <a:pt x="415" y="2961"/>
                    <a:pt x="36" y="3685"/>
                    <a:pt x="36" y="4539"/>
                  </a:cubicBezTo>
                  <a:cubicBezTo>
                    <a:pt x="0" y="5535"/>
                    <a:pt x="913" y="6069"/>
                    <a:pt x="1411" y="6816"/>
                  </a:cubicBezTo>
                  <a:cubicBezTo>
                    <a:pt x="1755" y="7278"/>
                    <a:pt x="1744" y="7705"/>
                    <a:pt x="1732" y="8251"/>
                  </a:cubicBezTo>
                  <a:cubicBezTo>
                    <a:pt x="1732" y="8310"/>
                    <a:pt x="1732" y="8370"/>
                    <a:pt x="1720" y="8417"/>
                  </a:cubicBezTo>
                  <a:cubicBezTo>
                    <a:pt x="1708" y="8500"/>
                    <a:pt x="1779" y="8583"/>
                    <a:pt x="1850" y="8595"/>
                  </a:cubicBezTo>
                  <a:cubicBezTo>
                    <a:pt x="1857" y="8596"/>
                    <a:pt x="1864" y="8596"/>
                    <a:pt x="1871" y="8596"/>
                  </a:cubicBezTo>
                  <a:cubicBezTo>
                    <a:pt x="1955" y="8596"/>
                    <a:pt x="2017" y="8529"/>
                    <a:pt x="2028" y="8453"/>
                  </a:cubicBezTo>
                  <a:cubicBezTo>
                    <a:pt x="2064" y="8227"/>
                    <a:pt x="2076" y="8002"/>
                    <a:pt x="2076" y="7777"/>
                  </a:cubicBezTo>
                  <a:cubicBezTo>
                    <a:pt x="2135" y="6875"/>
                    <a:pt x="1400" y="6235"/>
                    <a:pt x="830" y="5630"/>
                  </a:cubicBezTo>
                  <a:cubicBezTo>
                    <a:pt x="617" y="5393"/>
                    <a:pt x="415" y="5132"/>
                    <a:pt x="356" y="4823"/>
                  </a:cubicBezTo>
                  <a:cubicBezTo>
                    <a:pt x="273" y="4290"/>
                    <a:pt x="403" y="3732"/>
                    <a:pt x="676" y="3270"/>
                  </a:cubicBezTo>
                  <a:cubicBezTo>
                    <a:pt x="996" y="2760"/>
                    <a:pt x="1494" y="2404"/>
                    <a:pt x="1921" y="1989"/>
                  </a:cubicBezTo>
                  <a:cubicBezTo>
                    <a:pt x="2420" y="1491"/>
                    <a:pt x="2799" y="791"/>
                    <a:pt x="2728" y="67"/>
                  </a:cubicBezTo>
                  <a:cubicBezTo>
                    <a:pt x="2728" y="21"/>
                    <a:pt x="2697" y="0"/>
                    <a:pt x="2666"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2" name="Google Shape;2885;p72">
              <a:extLst>
                <a:ext uri="{FF2B5EF4-FFF2-40B4-BE49-F238E27FC236}">
                  <a16:creationId xmlns:a16="http://schemas.microsoft.com/office/drawing/2014/main" id="{14BA2D88-E7A8-C70B-3057-05CF7AD2C0B7}"/>
                </a:ext>
              </a:extLst>
            </p:cNvPr>
            <p:cNvSpPr/>
            <p:nvPr/>
          </p:nvSpPr>
          <p:spPr>
            <a:xfrm>
              <a:off x="4258750" y="2470850"/>
              <a:ext cx="57250" cy="139975"/>
            </a:xfrm>
            <a:custGeom>
              <a:avLst/>
              <a:gdLst/>
              <a:ahLst/>
              <a:cxnLst/>
              <a:rect l="l" t="t" r="r" b="b"/>
              <a:pathLst>
                <a:path w="2290" h="5599" extrusionOk="0">
                  <a:moveTo>
                    <a:pt x="84" y="0"/>
                  </a:moveTo>
                  <a:cubicBezTo>
                    <a:pt x="36" y="0"/>
                    <a:pt x="1" y="59"/>
                    <a:pt x="1" y="107"/>
                  </a:cubicBezTo>
                  <a:cubicBezTo>
                    <a:pt x="13" y="154"/>
                    <a:pt x="48" y="178"/>
                    <a:pt x="96" y="178"/>
                  </a:cubicBezTo>
                  <a:lnTo>
                    <a:pt x="107" y="178"/>
                  </a:lnTo>
                  <a:cubicBezTo>
                    <a:pt x="119" y="190"/>
                    <a:pt x="131" y="190"/>
                    <a:pt x="143" y="202"/>
                  </a:cubicBezTo>
                  <a:cubicBezTo>
                    <a:pt x="167" y="202"/>
                    <a:pt x="179" y="213"/>
                    <a:pt x="202" y="225"/>
                  </a:cubicBezTo>
                  <a:cubicBezTo>
                    <a:pt x="238" y="261"/>
                    <a:pt x="285" y="285"/>
                    <a:pt x="321" y="320"/>
                  </a:cubicBezTo>
                  <a:cubicBezTo>
                    <a:pt x="428" y="415"/>
                    <a:pt x="534" y="534"/>
                    <a:pt x="641" y="640"/>
                  </a:cubicBezTo>
                  <a:cubicBezTo>
                    <a:pt x="712" y="723"/>
                    <a:pt x="784" y="795"/>
                    <a:pt x="843" y="878"/>
                  </a:cubicBezTo>
                  <a:cubicBezTo>
                    <a:pt x="914" y="961"/>
                    <a:pt x="973" y="1044"/>
                    <a:pt x="1033" y="1127"/>
                  </a:cubicBezTo>
                  <a:cubicBezTo>
                    <a:pt x="1068" y="1174"/>
                    <a:pt x="1104" y="1222"/>
                    <a:pt x="1139" y="1269"/>
                  </a:cubicBezTo>
                  <a:cubicBezTo>
                    <a:pt x="1163" y="1305"/>
                    <a:pt x="1187" y="1352"/>
                    <a:pt x="1210" y="1388"/>
                  </a:cubicBezTo>
                  <a:cubicBezTo>
                    <a:pt x="1234" y="1435"/>
                    <a:pt x="1258" y="1471"/>
                    <a:pt x="1282" y="1518"/>
                  </a:cubicBezTo>
                  <a:cubicBezTo>
                    <a:pt x="1305" y="1577"/>
                    <a:pt x="1329" y="1625"/>
                    <a:pt x="1365" y="1672"/>
                  </a:cubicBezTo>
                  <a:cubicBezTo>
                    <a:pt x="1400" y="1767"/>
                    <a:pt x="1448" y="1862"/>
                    <a:pt x="1483" y="1957"/>
                  </a:cubicBezTo>
                  <a:cubicBezTo>
                    <a:pt x="1495" y="2004"/>
                    <a:pt x="1519" y="2052"/>
                    <a:pt x="1531" y="2087"/>
                  </a:cubicBezTo>
                  <a:cubicBezTo>
                    <a:pt x="1554" y="2147"/>
                    <a:pt x="1566" y="2194"/>
                    <a:pt x="1590" y="2253"/>
                  </a:cubicBezTo>
                  <a:cubicBezTo>
                    <a:pt x="1637" y="2396"/>
                    <a:pt x="1685" y="2538"/>
                    <a:pt x="1720" y="2692"/>
                  </a:cubicBezTo>
                  <a:cubicBezTo>
                    <a:pt x="1756" y="2847"/>
                    <a:pt x="1792" y="3001"/>
                    <a:pt x="1827" y="3155"/>
                  </a:cubicBezTo>
                  <a:cubicBezTo>
                    <a:pt x="1827" y="3155"/>
                    <a:pt x="1827" y="3155"/>
                    <a:pt x="1827" y="3167"/>
                  </a:cubicBezTo>
                  <a:cubicBezTo>
                    <a:pt x="1863" y="3345"/>
                    <a:pt x="1910" y="3534"/>
                    <a:pt x="1934" y="3724"/>
                  </a:cubicBezTo>
                  <a:cubicBezTo>
                    <a:pt x="1946" y="3819"/>
                    <a:pt x="1958" y="3914"/>
                    <a:pt x="1970" y="4009"/>
                  </a:cubicBezTo>
                  <a:cubicBezTo>
                    <a:pt x="1970" y="4104"/>
                    <a:pt x="1981" y="4199"/>
                    <a:pt x="1993" y="4282"/>
                  </a:cubicBezTo>
                  <a:cubicBezTo>
                    <a:pt x="2005" y="4448"/>
                    <a:pt x="2005" y="4602"/>
                    <a:pt x="2005" y="4756"/>
                  </a:cubicBezTo>
                  <a:cubicBezTo>
                    <a:pt x="2005" y="4922"/>
                    <a:pt x="2005" y="5088"/>
                    <a:pt x="1993" y="5254"/>
                  </a:cubicBezTo>
                  <a:cubicBezTo>
                    <a:pt x="1993" y="5313"/>
                    <a:pt x="1993" y="5385"/>
                    <a:pt x="1981" y="5444"/>
                  </a:cubicBezTo>
                  <a:cubicBezTo>
                    <a:pt x="1981" y="5480"/>
                    <a:pt x="1993" y="5515"/>
                    <a:pt x="2017" y="5539"/>
                  </a:cubicBezTo>
                  <a:cubicBezTo>
                    <a:pt x="2041" y="5574"/>
                    <a:pt x="2076" y="5598"/>
                    <a:pt x="2112" y="5598"/>
                  </a:cubicBezTo>
                  <a:lnTo>
                    <a:pt x="2124" y="5598"/>
                  </a:lnTo>
                  <a:cubicBezTo>
                    <a:pt x="2195" y="5598"/>
                    <a:pt x="2254" y="5551"/>
                    <a:pt x="2266" y="5480"/>
                  </a:cubicBezTo>
                  <a:cubicBezTo>
                    <a:pt x="2266" y="5397"/>
                    <a:pt x="2278" y="5325"/>
                    <a:pt x="2278" y="5254"/>
                  </a:cubicBezTo>
                  <a:cubicBezTo>
                    <a:pt x="2278" y="5230"/>
                    <a:pt x="2278" y="5207"/>
                    <a:pt x="2278" y="5183"/>
                  </a:cubicBezTo>
                  <a:cubicBezTo>
                    <a:pt x="2290" y="5005"/>
                    <a:pt x="2290" y="4803"/>
                    <a:pt x="2290" y="4602"/>
                  </a:cubicBezTo>
                  <a:cubicBezTo>
                    <a:pt x="2278" y="4424"/>
                    <a:pt x="2266" y="4234"/>
                    <a:pt x="2242" y="4044"/>
                  </a:cubicBezTo>
                  <a:cubicBezTo>
                    <a:pt x="2219" y="3795"/>
                    <a:pt x="2171" y="3546"/>
                    <a:pt x="2124" y="3297"/>
                  </a:cubicBezTo>
                  <a:cubicBezTo>
                    <a:pt x="2076" y="3048"/>
                    <a:pt x="2005" y="2811"/>
                    <a:pt x="1946" y="2574"/>
                  </a:cubicBezTo>
                  <a:cubicBezTo>
                    <a:pt x="1910" y="2443"/>
                    <a:pt x="1863" y="2325"/>
                    <a:pt x="1827" y="2194"/>
                  </a:cubicBezTo>
                  <a:cubicBezTo>
                    <a:pt x="1792" y="2076"/>
                    <a:pt x="1744" y="1969"/>
                    <a:pt x="1697" y="1850"/>
                  </a:cubicBezTo>
                  <a:cubicBezTo>
                    <a:pt x="1673" y="1803"/>
                    <a:pt x="1649" y="1743"/>
                    <a:pt x="1626" y="1696"/>
                  </a:cubicBezTo>
                  <a:cubicBezTo>
                    <a:pt x="1602" y="1637"/>
                    <a:pt x="1578" y="1589"/>
                    <a:pt x="1543" y="1542"/>
                  </a:cubicBezTo>
                  <a:cubicBezTo>
                    <a:pt x="1531" y="1494"/>
                    <a:pt x="1507" y="1459"/>
                    <a:pt x="1483" y="1411"/>
                  </a:cubicBezTo>
                  <a:cubicBezTo>
                    <a:pt x="1471" y="1400"/>
                    <a:pt x="1471" y="1376"/>
                    <a:pt x="1460" y="1364"/>
                  </a:cubicBezTo>
                  <a:cubicBezTo>
                    <a:pt x="1424" y="1305"/>
                    <a:pt x="1388" y="1245"/>
                    <a:pt x="1341" y="1186"/>
                  </a:cubicBezTo>
                  <a:cubicBezTo>
                    <a:pt x="1329" y="1162"/>
                    <a:pt x="1317" y="1139"/>
                    <a:pt x="1305" y="1127"/>
                  </a:cubicBezTo>
                  <a:lnTo>
                    <a:pt x="1234" y="1020"/>
                  </a:lnTo>
                  <a:cubicBezTo>
                    <a:pt x="1199" y="973"/>
                    <a:pt x="1163" y="925"/>
                    <a:pt x="1127" y="890"/>
                  </a:cubicBezTo>
                  <a:cubicBezTo>
                    <a:pt x="1044" y="795"/>
                    <a:pt x="973" y="700"/>
                    <a:pt x="890" y="617"/>
                  </a:cubicBezTo>
                  <a:cubicBezTo>
                    <a:pt x="843" y="569"/>
                    <a:pt x="807" y="534"/>
                    <a:pt x="760" y="486"/>
                  </a:cubicBezTo>
                  <a:cubicBezTo>
                    <a:pt x="724" y="439"/>
                    <a:pt x="677" y="391"/>
                    <a:pt x="629" y="356"/>
                  </a:cubicBezTo>
                  <a:cubicBezTo>
                    <a:pt x="570" y="285"/>
                    <a:pt x="499" y="225"/>
                    <a:pt x="428" y="178"/>
                  </a:cubicBezTo>
                  <a:cubicBezTo>
                    <a:pt x="368" y="119"/>
                    <a:pt x="309" y="71"/>
                    <a:pt x="226" y="47"/>
                  </a:cubicBezTo>
                  <a:cubicBezTo>
                    <a:pt x="190" y="24"/>
                    <a:pt x="143" y="0"/>
                    <a:pt x="84"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3" name="Google Shape;2886;p72">
              <a:extLst>
                <a:ext uri="{FF2B5EF4-FFF2-40B4-BE49-F238E27FC236}">
                  <a16:creationId xmlns:a16="http://schemas.microsoft.com/office/drawing/2014/main" id="{5344043D-5B90-995D-74E6-C97CB7E327B1}"/>
                </a:ext>
              </a:extLst>
            </p:cNvPr>
            <p:cNvSpPr/>
            <p:nvPr/>
          </p:nvSpPr>
          <p:spPr>
            <a:xfrm>
              <a:off x="4307975" y="2614650"/>
              <a:ext cx="4475" cy="4475"/>
            </a:xfrm>
            <a:custGeom>
              <a:avLst/>
              <a:gdLst/>
              <a:ahLst/>
              <a:cxnLst/>
              <a:rect l="l" t="t" r="r" b="b"/>
              <a:pathLst>
                <a:path w="179" h="179" extrusionOk="0">
                  <a:moveTo>
                    <a:pt x="84" y="0"/>
                  </a:moveTo>
                  <a:cubicBezTo>
                    <a:pt x="36" y="0"/>
                    <a:pt x="1" y="36"/>
                    <a:pt x="1" y="83"/>
                  </a:cubicBezTo>
                  <a:cubicBezTo>
                    <a:pt x="1" y="131"/>
                    <a:pt x="36" y="178"/>
                    <a:pt x="95" y="178"/>
                  </a:cubicBezTo>
                  <a:cubicBezTo>
                    <a:pt x="143" y="178"/>
                    <a:pt x="178" y="131"/>
                    <a:pt x="178" y="83"/>
                  </a:cubicBezTo>
                  <a:cubicBezTo>
                    <a:pt x="178" y="36"/>
                    <a:pt x="131" y="0"/>
                    <a:pt x="84"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4" name="Google Shape;2887;p72">
              <a:extLst>
                <a:ext uri="{FF2B5EF4-FFF2-40B4-BE49-F238E27FC236}">
                  <a16:creationId xmlns:a16="http://schemas.microsoft.com/office/drawing/2014/main" id="{A559C2E0-DDBA-923D-D4B9-DAAAAE50F207}"/>
                </a:ext>
              </a:extLst>
            </p:cNvPr>
            <p:cNvSpPr/>
            <p:nvPr/>
          </p:nvSpPr>
          <p:spPr>
            <a:xfrm>
              <a:off x="3840075" y="2844325"/>
              <a:ext cx="99650" cy="285125"/>
            </a:xfrm>
            <a:custGeom>
              <a:avLst/>
              <a:gdLst/>
              <a:ahLst/>
              <a:cxnLst/>
              <a:rect l="l" t="t" r="r" b="b"/>
              <a:pathLst>
                <a:path w="3986" h="11405" extrusionOk="0">
                  <a:moveTo>
                    <a:pt x="3853" y="1"/>
                  </a:moveTo>
                  <a:cubicBezTo>
                    <a:pt x="3827" y="1"/>
                    <a:pt x="3802" y="14"/>
                    <a:pt x="3784" y="41"/>
                  </a:cubicBezTo>
                  <a:cubicBezTo>
                    <a:pt x="3772" y="76"/>
                    <a:pt x="3772" y="124"/>
                    <a:pt x="3772" y="159"/>
                  </a:cubicBezTo>
                  <a:cubicBezTo>
                    <a:pt x="3772" y="266"/>
                    <a:pt x="3772" y="373"/>
                    <a:pt x="3772" y="480"/>
                  </a:cubicBezTo>
                  <a:cubicBezTo>
                    <a:pt x="3772" y="669"/>
                    <a:pt x="3772" y="859"/>
                    <a:pt x="3761" y="1049"/>
                  </a:cubicBezTo>
                  <a:cubicBezTo>
                    <a:pt x="3725" y="1654"/>
                    <a:pt x="3547" y="2235"/>
                    <a:pt x="3322" y="2780"/>
                  </a:cubicBezTo>
                  <a:cubicBezTo>
                    <a:pt x="2978" y="3658"/>
                    <a:pt x="2539" y="4571"/>
                    <a:pt x="2705" y="5532"/>
                  </a:cubicBezTo>
                  <a:cubicBezTo>
                    <a:pt x="2918" y="6540"/>
                    <a:pt x="3488" y="7442"/>
                    <a:pt x="3606" y="8485"/>
                  </a:cubicBezTo>
                  <a:cubicBezTo>
                    <a:pt x="3654" y="8912"/>
                    <a:pt x="3606" y="9197"/>
                    <a:pt x="3357" y="9553"/>
                  </a:cubicBezTo>
                  <a:cubicBezTo>
                    <a:pt x="3025" y="10098"/>
                    <a:pt x="2539" y="10537"/>
                    <a:pt x="1922" y="10751"/>
                  </a:cubicBezTo>
                  <a:cubicBezTo>
                    <a:pt x="1341" y="10964"/>
                    <a:pt x="724" y="11059"/>
                    <a:pt x="119" y="11154"/>
                  </a:cubicBezTo>
                  <a:cubicBezTo>
                    <a:pt x="48" y="11166"/>
                    <a:pt x="1" y="11237"/>
                    <a:pt x="13" y="11296"/>
                  </a:cubicBezTo>
                  <a:cubicBezTo>
                    <a:pt x="23" y="11360"/>
                    <a:pt x="72" y="11405"/>
                    <a:pt x="133" y="11405"/>
                  </a:cubicBezTo>
                  <a:cubicBezTo>
                    <a:pt x="140" y="11405"/>
                    <a:pt x="148" y="11404"/>
                    <a:pt x="155" y="11403"/>
                  </a:cubicBezTo>
                  <a:cubicBezTo>
                    <a:pt x="582" y="11344"/>
                    <a:pt x="1021" y="11273"/>
                    <a:pt x="1448" y="11178"/>
                  </a:cubicBezTo>
                  <a:cubicBezTo>
                    <a:pt x="2219" y="11012"/>
                    <a:pt x="2930" y="10620"/>
                    <a:pt x="3405" y="9980"/>
                  </a:cubicBezTo>
                  <a:cubicBezTo>
                    <a:pt x="3784" y="9493"/>
                    <a:pt x="3986" y="9161"/>
                    <a:pt x="3915" y="8521"/>
                  </a:cubicBezTo>
                  <a:cubicBezTo>
                    <a:pt x="3820" y="7465"/>
                    <a:pt x="3215" y="6540"/>
                    <a:pt x="2954" y="5520"/>
                  </a:cubicBezTo>
                  <a:cubicBezTo>
                    <a:pt x="2812" y="4844"/>
                    <a:pt x="3049" y="4168"/>
                    <a:pt x="3274" y="3540"/>
                  </a:cubicBezTo>
                  <a:cubicBezTo>
                    <a:pt x="3571" y="2792"/>
                    <a:pt x="3879" y="2057"/>
                    <a:pt x="3938" y="1250"/>
                  </a:cubicBezTo>
                  <a:cubicBezTo>
                    <a:pt x="3962" y="930"/>
                    <a:pt x="3962" y="598"/>
                    <a:pt x="3950" y="278"/>
                  </a:cubicBezTo>
                  <a:cubicBezTo>
                    <a:pt x="3950" y="207"/>
                    <a:pt x="3938" y="147"/>
                    <a:pt x="3938" y="76"/>
                  </a:cubicBezTo>
                  <a:cubicBezTo>
                    <a:pt x="3938" y="41"/>
                    <a:pt x="3915" y="5"/>
                    <a:pt x="3879" y="5"/>
                  </a:cubicBezTo>
                  <a:cubicBezTo>
                    <a:pt x="3870" y="2"/>
                    <a:pt x="3861" y="1"/>
                    <a:pt x="3853" y="1"/>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5" name="Google Shape;2888;p72">
              <a:extLst>
                <a:ext uri="{FF2B5EF4-FFF2-40B4-BE49-F238E27FC236}">
                  <a16:creationId xmlns:a16="http://schemas.microsoft.com/office/drawing/2014/main" id="{DF0C2D90-1390-1864-F20C-03C8A1FBF0D1}"/>
                </a:ext>
              </a:extLst>
            </p:cNvPr>
            <p:cNvSpPr/>
            <p:nvPr/>
          </p:nvSpPr>
          <p:spPr>
            <a:xfrm>
              <a:off x="3655650" y="3071000"/>
              <a:ext cx="18950" cy="56700"/>
            </a:xfrm>
            <a:custGeom>
              <a:avLst/>
              <a:gdLst/>
              <a:ahLst/>
              <a:cxnLst/>
              <a:rect l="l" t="t" r="r" b="b"/>
              <a:pathLst>
                <a:path w="758" h="2268" extrusionOk="0">
                  <a:moveTo>
                    <a:pt x="83" y="0"/>
                  </a:moveTo>
                  <a:cubicBezTo>
                    <a:pt x="54" y="0"/>
                    <a:pt x="26" y="15"/>
                    <a:pt x="13" y="47"/>
                  </a:cubicBezTo>
                  <a:cubicBezTo>
                    <a:pt x="1" y="94"/>
                    <a:pt x="13" y="142"/>
                    <a:pt x="13" y="189"/>
                  </a:cubicBezTo>
                  <a:cubicBezTo>
                    <a:pt x="143" y="865"/>
                    <a:pt x="333" y="1518"/>
                    <a:pt x="499" y="2182"/>
                  </a:cubicBezTo>
                  <a:cubicBezTo>
                    <a:pt x="517" y="2242"/>
                    <a:pt x="563" y="2268"/>
                    <a:pt x="610" y="2268"/>
                  </a:cubicBezTo>
                  <a:cubicBezTo>
                    <a:pt x="682" y="2268"/>
                    <a:pt x="758" y="2205"/>
                    <a:pt x="736" y="2111"/>
                  </a:cubicBezTo>
                  <a:cubicBezTo>
                    <a:pt x="594" y="1435"/>
                    <a:pt x="333" y="782"/>
                    <a:pt x="167" y="94"/>
                  </a:cubicBezTo>
                  <a:cubicBezTo>
                    <a:pt x="174" y="36"/>
                    <a:pt x="128" y="0"/>
                    <a:pt x="83"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6" name="Google Shape;2889;p72">
              <a:extLst>
                <a:ext uri="{FF2B5EF4-FFF2-40B4-BE49-F238E27FC236}">
                  <a16:creationId xmlns:a16="http://schemas.microsoft.com/office/drawing/2014/main" id="{B9E31F64-99F5-6C42-FABA-F5347420DC47}"/>
                </a:ext>
              </a:extLst>
            </p:cNvPr>
            <p:cNvSpPr/>
            <p:nvPr/>
          </p:nvSpPr>
          <p:spPr>
            <a:xfrm>
              <a:off x="3625125" y="2730200"/>
              <a:ext cx="78075" cy="149300"/>
            </a:xfrm>
            <a:custGeom>
              <a:avLst/>
              <a:gdLst/>
              <a:ahLst/>
              <a:cxnLst/>
              <a:rect l="l" t="t" r="r" b="b"/>
              <a:pathLst>
                <a:path w="3123" h="5972" extrusionOk="0">
                  <a:moveTo>
                    <a:pt x="3008" y="0"/>
                  </a:moveTo>
                  <a:cubicBezTo>
                    <a:pt x="2974" y="0"/>
                    <a:pt x="2943" y="16"/>
                    <a:pt x="2930" y="51"/>
                  </a:cubicBezTo>
                  <a:cubicBezTo>
                    <a:pt x="2906" y="146"/>
                    <a:pt x="2882" y="241"/>
                    <a:pt x="2847" y="324"/>
                  </a:cubicBezTo>
                  <a:cubicBezTo>
                    <a:pt x="2728" y="597"/>
                    <a:pt x="2574" y="846"/>
                    <a:pt x="2408" y="1083"/>
                  </a:cubicBezTo>
                  <a:cubicBezTo>
                    <a:pt x="2064" y="1605"/>
                    <a:pt x="1447" y="1819"/>
                    <a:pt x="961" y="2174"/>
                  </a:cubicBezTo>
                  <a:cubicBezTo>
                    <a:pt x="344" y="2589"/>
                    <a:pt x="0" y="3313"/>
                    <a:pt x="95" y="4048"/>
                  </a:cubicBezTo>
                  <a:cubicBezTo>
                    <a:pt x="190" y="4795"/>
                    <a:pt x="641" y="5448"/>
                    <a:pt x="1186" y="5946"/>
                  </a:cubicBezTo>
                  <a:cubicBezTo>
                    <a:pt x="1206" y="5964"/>
                    <a:pt x="1228" y="5971"/>
                    <a:pt x="1249" y="5971"/>
                  </a:cubicBezTo>
                  <a:cubicBezTo>
                    <a:pt x="1326" y="5971"/>
                    <a:pt x="1391" y="5869"/>
                    <a:pt x="1317" y="5804"/>
                  </a:cubicBezTo>
                  <a:cubicBezTo>
                    <a:pt x="1186" y="5685"/>
                    <a:pt x="1067" y="5555"/>
                    <a:pt x="961" y="5424"/>
                  </a:cubicBezTo>
                  <a:cubicBezTo>
                    <a:pt x="557" y="4950"/>
                    <a:pt x="249" y="4369"/>
                    <a:pt x="273" y="3728"/>
                  </a:cubicBezTo>
                  <a:cubicBezTo>
                    <a:pt x="297" y="3265"/>
                    <a:pt x="486" y="2815"/>
                    <a:pt x="830" y="2506"/>
                  </a:cubicBezTo>
                  <a:cubicBezTo>
                    <a:pt x="1257" y="2127"/>
                    <a:pt x="1815" y="1925"/>
                    <a:pt x="2242" y="1558"/>
                  </a:cubicBezTo>
                  <a:cubicBezTo>
                    <a:pt x="2562" y="1273"/>
                    <a:pt x="3013" y="526"/>
                    <a:pt x="3107" y="111"/>
                  </a:cubicBezTo>
                  <a:cubicBezTo>
                    <a:pt x="3122" y="44"/>
                    <a:pt x="3063" y="0"/>
                    <a:pt x="3008"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7" name="Google Shape;2890;p72">
              <a:extLst>
                <a:ext uri="{FF2B5EF4-FFF2-40B4-BE49-F238E27FC236}">
                  <a16:creationId xmlns:a16="http://schemas.microsoft.com/office/drawing/2014/main" id="{54CED60D-FB36-FC1D-E4E2-99EFDE0F47DF}"/>
                </a:ext>
              </a:extLst>
            </p:cNvPr>
            <p:cNvSpPr/>
            <p:nvPr/>
          </p:nvSpPr>
          <p:spPr>
            <a:xfrm>
              <a:off x="3881600" y="2894750"/>
              <a:ext cx="35300" cy="205425"/>
            </a:xfrm>
            <a:custGeom>
              <a:avLst/>
              <a:gdLst/>
              <a:ahLst/>
              <a:cxnLst/>
              <a:rect l="l" t="t" r="r" b="b"/>
              <a:pathLst>
                <a:path w="1412" h="8217" extrusionOk="0">
                  <a:moveTo>
                    <a:pt x="1314" y="0"/>
                  </a:moveTo>
                  <a:cubicBezTo>
                    <a:pt x="1134" y="0"/>
                    <a:pt x="1075" y="581"/>
                    <a:pt x="985" y="728"/>
                  </a:cubicBezTo>
                  <a:cubicBezTo>
                    <a:pt x="688" y="1653"/>
                    <a:pt x="202" y="2578"/>
                    <a:pt x="498" y="3563"/>
                  </a:cubicBezTo>
                  <a:cubicBezTo>
                    <a:pt x="759" y="4523"/>
                    <a:pt x="1115" y="5496"/>
                    <a:pt x="914" y="6504"/>
                  </a:cubicBezTo>
                  <a:cubicBezTo>
                    <a:pt x="819" y="7073"/>
                    <a:pt x="605" y="7666"/>
                    <a:pt x="95" y="7998"/>
                  </a:cubicBezTo>
                  <a:cubicBezTo>
                    <a:pt x="48" y="8010"/>
                    <a:pt x="0" y="8058"/>
                    <a:pt x="0" y="8105"/>
                  </a:cubicBezTo>
                  <a:cubicBezTo>
                    <a:pt x="17" y="8187"/>
                    <a:pt x="58" y="8216"/>
                    <a:pt x="109" y="8216"/>
                  </a:cubicBezTo>
                  <a:cubicBezTo>
                    <a:pt x="207" y="8216"/>
                    <a:pt x="341" y="8108"/>
                    <a:pt x="404" y="8046"/>
                  </a:cubicBezTo>
                  <a:cubicBezTo>
                    <a:pt x="1103" y="7453"/>
                    <a:pt x="1222" y="6445"/>
                    <a:pt x="1210" y="5579"/>
                  </a:cubicBezTo>
                  <a:cubicBezTo>
                    <a:pt x="1056" y="3812"/>
                    <a:pt x="143" y="3112"/>
                    <a:pt x="1032" y="1262"/>
                  </a:cubicBezTo>
                  <a:cubicBezTo>
                    <a:pt x="1163" y="882"/>
                    <a:pt x="1269" y="503"/>
                    <a:pt x="1400" y="135"/>
                  </a:cubicBezTo>
                  <a:cubicBezTo>
                    <a:pt x="1412" y="76"/>
                    <a:pt x="1388" y="28"/>
                    <a:pt x="1341" y="4"/>
                  </a:cubicBezTo>
                  <a:cubicBezTo>
                    <a:pt x="1331" y="2"/>
                    <a:pt x="1323" y="0"/>
                    <a:pt x="1314" y="0"/>
                  </a:cubicBezTo>
                  <a:close/>
                </a:path>
              </a:pathLst>
            </a:custGeom>
            <a:solidFill>
              <a:srgbClr val="5E34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8" name="Google Shape;2891;p72">
              <a:extLst>
                <a:ext uri="{FF2B5EF4-FFF2-40B4-BE49-F238E27FC236}">
                  <a16:creationId xmlns:a16="http://schemas.microsoft.com/office/drawing/2014/main" id="{54AA9610-F7B3-3F75-8D7A-451842D84F33}"/>
                </a:ext>
              </a:extLst>
            </p:cNvPr>
            <p:cNvSpPr/>
            <p:nvPr/>
          </p:nvSpPr>
          <p:spPr>
            <a:xfrm>
              <a:off x="4044975" y="2675875"/>
              <a:ext cx="53975" cy="42875"/>
            </a:xfrm>
            <a:custGeom>
              <a:avLst/>
              <a:gdLst/>
              <a:ahLst/>
              <a:cxnLst/>
              <a:rect l="l" t="t" r="r" b="b"/>
              <a:pathLst>
                <a:path w="2159" h="1715" extrusionOk="0">
                  <a:moveTo>
                    <a:pt x="908" y="0"/>
                  </a:moveTo>
                  <a:cubicBezTo>
                    <a:pt x="554" y="0"/>
                    <a:pt x="235" y="256"/>
                    <a:pt x="155" y="860"/>
                  </a:cubicBezTo>
                  <a:cubicBezTo>
                    <a:pt x="131" y="1074"/>
                    <a:pt x="0" y="1619"/>
                    <a:pt x="249" y="1714"/>
                  </a:cubicBezTo>
                  <a:cubicBezTo>
                    <a:pt x="475" y="1655"/>
                    <a:pt x="368" y="1240"/>
                    <a:pt x="451" y="1062"/>
                  </a:cubicBezTo>
                  <a:cubicBezTo>
                    <a:pt x="540" y="570"/>
                    <a:pt x="700" y="385"/>
                    <a:pt x="878" y="385"/>
                  </a:cubicBezTo>
                  <a:cubicBezTo>
                    <a:pt x="1198" y="385"/>
                    <a:pt x="1574" y="986"/>
                    <a:pt x="1696" y="1489"/>
                  </a:cubicBezTo>
                  <a:cubicBezTo>
                    <a:pt x="1726" y="1578"/>
                    <a:pt x="1812" y="1622"/>
                    <a:pt x="1900" y="1622"/>
                  </a:cubicBezTo>
                  <a:cubicBezTo>
                    <a:pt x="1987" y="1622"/>
                    <a:pt x="2076" y="1578"/>
                    <a:pt x="2112" y="1489"/>
                  </a:cubicBezTo>
                  <a:cubicBezTo>
                    <a:pt x="2159" y="1311"/>
                    <a:pt x="2029" y="1121"/>
                    <a:pt x="1981" y="943"/>
                  </a:cubicBezTo>
                  <a:cubicBezTo>
                    <a:pt x="1806" y="368"/>
                    <a:pt x="1332" y="0"/>
                    <a:pt x="908"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9" name="Google Shape;2892;p72">
              <a:extLst>
                <a:ext uri="{FF2B5EF4-FFF2-40B4-BE49-F238E27FC236}">
                  <a16:creationId xmlns:a16="http://schemas.microsoft.com/office/drawing/2014/main" id="{428D17CA-7EB9-AECC-1476-79185A9B868C}"/>
                </a:ext>
              </a:extLst>
            </p:cNvPr>
            <p:cNvSpPr/>
            <p:nvPr/>
          </p:nvSpPr>
          <p:spPr>
            <a:xfrm>
              <a:off x="4159425" y="2688625"/>
              <a:ext cx="49600" cy="68025"/>
            </a:xfrm>
            <a:custGeom>
              <a:avLst/>
              <a:gdLst/>
              <a:ahLst/>
              <a:cxnLst/>
              <a:rect l="l" t="t" r="r" b="b"/>
              <a:pathLst>
                <a:path w="1984" h="2721" extrusionOk="0">
                  <a:moveTo>
                    <a:pt x="177" y="0"/>
                  </a:moveTo>
                  <a:cubicBezTo>
                    <a:pt x="94" y="0"/>
                    <a:pt x="13" y="51"/>
                    <a:pt x="0" y="149"/>
                  </a:cubicBezTo>
                  <a:cubicBezTo>
                    <a:pt x="24" y="599"/>
                    <a:pt x="48" y="1062"/>
                    <a:pt x="167" y="1489"/>
                  </a:cubicBezTo>
                  <a:cubicBezTo>
                    <a:pt x="258" y="1817"/>
                    <a:pt x="513" y="1891"/>
                    <a:pt x="770" y="1891"/>
                  </a:cubicBezTo>
                  <a:cubicBezTo>
                    <a:pt x="983" y="1891"/>
                    <a:pt x="1196" y="1840"/>
                    <a:pt x="1317" y="1840"/>
                  </a:cubicBezTo>
                  <a:cubicBezTo>
                    <a:pt x="1431" y="1840"/>
                    <a:pt x="1464" y="1885"/>
                    <a:pt x="1341" y="2058"/>
                  </a:cubicBezTo>
                  <a:cubicBezTo>
                    <a:pt x="1198" y="2272"/>
                    <a:pt x="700" y="2284"/>
                    <a:pt x="771" y="2604"/>
                  </a:cubicBezTo>
                  <a:cubicBezTo>
                    <a:pt x="813" y="2688"/>
                    <a:pt x="881" y="2721"/>
                    <a:pt x="962" y="2721"/>
                  </a:cubicBezTo>
                  <a:cubicBezTo>
                    <a:pt x="1200" y="2721"/>
                    <a:pt x="1549" y="2431"/>
                    <a:pt x="1673" y="2307"/>
                  </a:cubicBezTo>
                  <a:cubicBezTo>
                    <a:pt x="1984" y="1974"/>
                    <a:pt x="1765" y="1434"/>
                    <a:pt x="1327" y="1434"/>
                  </a:cubicBezTo>
                  <a:cubicBezTo>
                    <a:pt x="1297" y="1434"/>
                    <a:pt x="1266" y="1436"/>
                    <a:pt x="1234" y="1442"/>
                  </a:cubicBezTo>
                  <a:cubicBezTo>
                    <a:pt x="1226" y="1441"/>
                    <a:pt x="1217" y="1441"/>
                    <a:pt x="1209" y="1441"/>
                  </a:cubicBezTo>
                  <a:cubicBezTo>
                    <a:pt x="1096" y="1441"/>
                    <a:pt x="956" y="1479"/>
                    <a:pt x="830" y="1479"/>
                  </a:cubicBezTo>
                  <a:cubicBezTo>
                    <a:pt x="731" y="1479"/>
                    <a:pt x="642" y="1455"/>
                    <a:pt x="582" y="1370"/>
                  </a:cubicBezTo>
                  <a:cubicBezTo>
                    <a:pt x="451" y="979"/>
                    <a:pt x="427" y="552"/>
                    <a:pt x="356" y="137"/>
                  </a:cubicBezTo>
                  <a:cubicBezTo>
                    <a:pt x="333" y="45"/>
                    <a:pt x="255" y="0"/>
                    <a:pt x="17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0" name="Google Shape;2893;p72">
              <a:extLst>
                <a:ext uri="{FF2B5EF4-FFF2-40B4-BE49-F238E27FC236}">
                  <a16:creationId xmlns:a16="http://schemas.microsoft.com/office/drawing/2014/main" id="{013705CD-E33D-34AC-9EE8-43A2AF7BB27D}"/>
                </a:ext>
              </a:extLst>
            </p:cNvPr>
            <p:cNvSpPr/>
            <p:nvPr/>
          </p:nvSpPr>
          <p:spPr>
            <a:xfrm>
              <a:off x="4192325" y="2637475"/>
              <a:ext cx="46575" cy="45650"/>
            </a:xfrm>
            <a:custGeom>
              <a:avLst/>
              <a:gdLst/>
              <a:ahLst/>
              <a:cxnLst/>
              <a:rect l="l" t="t" r="r" b="b"/>
              <a:pathLst>
                <a:path w="1863" h="1826" extrusionOk="0">
                  <a:moveTo>
                    <a:pt x="653" y="0"/>
                  </a:moveTo>
                  <a:cubicBezTo>
                    <a:pt x="337" y="0"/>
                    <a:pt x="63" y="252"/>
                    <a:pt x="13" y="878"/>
                  </a:cubicBezTo>
                  <a:cubicBezTo>
                    <a:pt x="1" y="1187"/>
                    <a:pt x="13" y="1578"/>
                    <a:pt x="226" y="1815"/>
                  </a:cubicBezTo>
                  <a:cubicBezTo>
                    <a:pt x="254" y="1822"/>
                    <a:pt x="278" y="1825"/>
                    <a:pt x="299" y="1825"/>
                  </a:cubicBezTo>
                  <a:cubicBezTo>
                    <a:pt x="458" y="1825"/>
                    <a:pt x="433" y="1643"/>
                    <a:pt x="381" y="1507"/>
                  </a:cubicBezTo>
                  <a:cubicBezTo>
                    <a:pt x="337" y="743"/>
                    <a:pt x="497" y="428"/>
                    <a:pt x="712" y="428"/>
                  </a:cubicBezTo>
                  <a:cubicBezTo>
                    <a:pt x="970" y="428"/>
                    <a:pt x="1310" y="886"/>
                    <a:pt x="1472" y="1566"/>
                  </a:cubicBezTo>
                  <a:cubicBezTo>
                    <a:pt x="1496" y="1663"/>
                    <a:pt x="1569" y="1704"/>
                    <a:pt x="1644" y="1704"/>
                  </a:cubicBezTo>
                  <a:cubicBezTo>
                    <a:pt x="1752" y="1704"/>
                    <a:pt x="1863" y="1617"/>
                    <a:pt x="1827" y="1483"/>
                  </a:cubicBezTo>
                  <a:cubicBezTo>
                    <a:pt x="1792" y="1341"/>
                    <a:pt x="1756" y="1210"/>
                    <a:pt x="1721" y="1080"/>
                  </a:cubicBezTo>
                  <a:cubicBezTo>
                    <a:pt x="1584" y="460"/>
                    <a:pt x="1080" y="0"/>
                    <a:pt x="65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1" name="Google Shape;2894;p72">
              <a:extLst>
                <a:ext uri="{FF2B5EF4-FFF2-40B4-BE49-F238E27FC236}">
                  <a16:creationId xmlns:a16="http://schemas.microsoft.com/office/drawing/2014/main" id="{95063967-44F0-453F-49A7-7819E99E618F}"/>
                </a:ext>
              </a:extLst>
            </p:cNvPr>
            <p:cNvSpPr/>
            <p:nvPr/>
          </p:nvSpPr>
          <p:spPr>
            <a:xfrm>
              <a:off x="4133925" y="2775775"/>
              <a:ext cx="63675" cy="47375"/>
            </a:xfrm>
            <a:custGeom>
              <a:avLst/>
              <a:gdLst/>
              <a:ahLst/>
              <a:cxnLst/>
              <a:rect l="l" t="t" r="r" b="b"/>
              <a:pathLst>
                <a:path w="2547" h="1895" extrusionOk="0">
                  <a:moveTo>
                    <a:pt x="2299" y="0"/>
                  </a:moveTo>
                  <a:cubicBezTo>
                    <a:pt x="2213" y="0"/>
                    <a:pt x="2128" y="52"/>
                    <a:pt x="2112" y="162"/>
                  </a:cubicBezTo>
                  <a:cubicBezTo>
                    <a:pt x="2005" y="529"/>
                    <a:pt x="1969" y="933"/>
                    <a:pt x="1720" y="1241"/>
                  </a:cubicBezTo>
                  <a:cubicBezTo>
                    <a:pt x="1592" y="1375"/>
                    <a:pt x="1452" y="1431"/>
                    <a:pt x="1312" y="1431"/>
                  </a:cubicBezTo>
                  <a:cubicBezTo>
                    <a:pt x="957" y="1431"/>
                    <a:pt x="601" y="1077"/>
                    <a:pt x="439" y="755"/>
                  </a:cubicBezTo>
                  <a:cubicBezTo>
                    <a:pt x="321" y="636"/>
                    <a:pt x="333" y="280"/>
                    <a:pt x="155" y="268"/>
                  </a:cubicBezTo>
                  <a:cubicBezTo>
                    <a:pt x="0" y="304"/>
                    <a:pt x="84" y="506"/>
                    <a:pt x="107" y="612"/>
                  </a:cubicBezTo>
                  <a:cubicBezTo>
                    <a:pt x="238" y="1158"/>
                    <a:pt x="582" y="1786"/>
                    <a:pt x="1187" y="1881"/>
                  </a:cubicBezTo>
                  <a:cubicBezTo>
                    <a:pt x="1245" y="1890"/>
                    <a:pt x="1301" y="1894"/>
                    <a:pt x="1356" y="1894"/>
                  </a:cubicBezTo>
                  <a:cubicBezTo>
                    <a:pt x="2175" y="1894"/>
                    <a:pt x="2547" y="931"/>
                    <a:pt x="2491" y="197"/>
                  </a:cubicBezTo>
                  <a:cubicBezTo>
                    <a:pt x="2498" y="70"/>
                    <a:pt x="2398" y="0"/>
                    <a:pt x="229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2" name="Google Shape;2895;p72">
              <a:extLst>
                <a:ext uri="{FF2B5EF4-FFF2-40B4-BE49-F238E27FC236}">
                  <a16:creationId xmlns:a16="http://schemas.microsoft.com/office/drawing/2014/main" id="{EF484CA7-FC96-252F-DDCA-A8EB92B6D9E8}"/>
                </a:ext>
              </a:extLst>
            </p:cNvPr>
            <p:cNvSpPr/>
            <p:nvPr/>
          </p:nvSpPr>
          <p:spPr>
            <a:xfrm>
              <a:off x="3847300" y="2737350"/>
              <a:ext cx="76200" cy="45550"/>
            </a:xfrm>
            <a:custGeom>
              <a:avLst/>
              <a:gdLst/>
              <a:ahLst/>
              <a:cxnLst/>
              <a:rect l="l" t="t" r="r" b="b"/>
              <a:pathLst>
                <a:path w="3048" h="1822" extrusionOk="0">
                  <a:moveTo>
                    <a:pt x="556" y="0"/>
                  </a:moveTo>
                  <a:cubicBezTo>
                    <a:pt x="476" y="0"/>
                    <a:pt x="396" y="5"/>
                    <a:pt x="317" y="14"/>
                  </a:cubicBezTo>
                  <a:cubicBezTo>
                    <a:pt x="299" y="12"/>
                    <a:pt x="283" y="11"/>
                    <a:pt x="267" y="11"/>
                  </a:cubicBezTo>
                  <a:cubicBezTo>
                    <a:pt x="43" y="11"/>
                    <a:pt x="1" y="228"/>
                    <a:pt x="195" y="228"/>
                  </a:cubicBezTo>
                  <a:cubicBezTo>
                    <a:pt x="200" y="228"/>
                    <a:pt x="205" y="228"/>
                    <a:pt x="210" y="228"/>
                  </a:cubicBezTo>
                  <a:cubicBezTo>
                    <a:pt x="270" y="222"/>
                    <a:pt x="330" y="219"/>
                    <a:pt x="391" y="219"/>
                  </a:cubicBezTo>
                  <a:cubicBezTo>
                    <a:pt x="1016" y="219"/>
                    <a:pt x="1620" y="549"/>
                    <a:pt x="1977" y="1058"/>
                  </a:cubicBezTo>
                  <a:cubicBezTo>
                    <a:pt x="2167" y="1283"/>
                    <a:pt x="2250" y="1616"/>
                    <a:pt x="2463" y="1817"/>
                  </a:cubicBezTo>
                  <a:cubicBezTo>
                    <a:pt x="2488" y="1820"/>
                    <a:pt x="2511" y="1822"/>
                    <a:pt x="2532" y="1822"/>
                  </a:cubicBezTo>
                  <a:cubicBezTo>
                    <a:pt x="3047" y="1822"/>
                    <a:pt x="2362" y="873"/>
                    <a:pt x="2191" y="702"/>
                  </a:cubicBezTo>
                  <a:cubicBezTo>
                    <a:pt x="1761" y="272"/>
                    <a:pt x="1164" y="0"/>
                    <a:pt x="55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3" name="Google Shape;2896;p72">
              <a:extLst>
                <a:ext uri="{FF2B5EF4-FFF2-40B4-BE49-F238E27FC236}">
                  <a16:creationId xmlns:a16="http://schemas.microsoft.com/office/drawing/2014/main" id="{8A36F631-4D06-E360-4370-05DF9D9C844D}"/>
                </a:ext>
              </a:extLst>
            </p:cNvPr>
            <p:cNvSpPr/>
            <p:nvPr/>
          </p:nvSpPr>
          <p:spPr>
            <a:xfrm>
              <a:off x="3873350" y="2750200"/>
              <a:ext cx="30375" cy="44450"/>
            </a:xfrm>
            <a:custGeom>
              <a:avLst/>
              <a:gdLst/>
              <a:ahLst/>
              <a:cxnLst/>
              <a:rect l="l" t="t" r="r" b="b"/>
              <a:pathLst>
                <a:path w="1215" h="1778" extrusionOk="0">
                  <a:moveTo>
                    <a:pt x="659" y="1"/>
                  </a:moveTo>
                  <a:cubicBezTo>
                    <a:pt x="267" y="1"/>
                    <a:pt x="0" y="482"/>
                    <a:pt x="93" y="864"/>
                  </a:cubicBezTo>
                  <a:cubicBezTo>
                    <a:pt x="176" y="1291"/>
                    <a:pt x="544" y="1540"/>
                    <a:pt x="888" y="1754"/>
                  </a:cubicBezTo>
                  <a:cubicBezTo>
                    <a:pt x="915" y="1770"/>
                    <a:pt x="942" y="1777"/>
                    <a:pt x="968" y="1777"/>
                  </a:cubicBezTo>
                  <a:cubicBezTo>
                    <a:pt x="1112" y="1777"/>
                    <a:pt x="1214" y="1560"/>
                    <a:pt x="1054" y="1469"/>
                  </a:cubicBezTo>
                  <a:cubicBezTo>
                    <a:pt x="911" y="1374"/>
                    <a:pt x="781" y="1279"/>
                    <a:pt x="651" y="1161"/>
                  </a:cubicBezTo>
                  <a:cubicBezTo>
                    <a:pt x="333" y="926"/>
                    <a:pt x="295" y="236"/>
                    <a:pt x="792" y="236"/>
                  </a:cubicBezTo>
                  <a:cubicBezTo>
                    <a:pt x="796" y="236"/>
                    <a:pt x="800" y="236"/>
                    <a:pt x="805" y="236"/>
                  </a:cubicBezTo>
                  <a:lnTo>
                    <a:pt x="793" y="236"/>
                  </a:lnTo>
                  <a:cubicBezTo>
                    <a:pt x="800" y="237"/>
                    <a:pt x="807" y="238"/>
                    <a:pt x="814" y="238"/>
                  </a:cubicBezTo>
                  <a:cubicBezTo>
                    <a:pt x="927" y="238"/>
                    <a:pt x="952" y="57"/>
                    <a:pt x="828" y="34"/>
                  </a:cubicBezTo>
                  <a:lnTo>
                    <a:pt x="840" y="34"/>
                  </a:lnTo>
                  <a:cubicBezTo>
                    <a:pt x="778" y="11"/>
                    <a:pt x="717" y="1"/>
                    <a:pt x="6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4" name="Google Shape;2897;p72">
              <a:extLst>
                <a:ext uri="{FF2B5EF4-FFF2-40B4-BE49-F238E27FC236}">
                  <a16:creationId xmlns:a16="http://schemas.microsoft.com/office/drawing/2014/main" id="{AB9F1730-CA37-5001-CD41-BF5D3E5C4767}"/>
                </a:ext>
              </a:extLst>
            </p:cNvPr>
            <p:cNvSpPr/>
            <p:nvPr/>
          </p:nvSpPr>
          <p:spPr>
            <a:xfrm>
              <a:off x="4302650" y="2665950"/>
              <a:ext cx="8325" cy="19650"/>
            </a:xfrm>
            <a:custGeom>
              <a:avLst/>
              <a:gdLst/>
              <a:ahLst/>
              <a:cxnLst/>
              <a:rect l="l" t="t" r="r" b="b"/>
              <a:pathLst>
                <a:path w="333" h="786" extrusionOk="0">
                  <a:moveTo>
                    <a:pt x="225" y="0"/>
                  </a:moveTo>
                  <a:cubicBezTo>
                    <a:pt x="95" y="368"/>
                    <a:pt x="0" y="736"/>
                    <a:pt x="131" y="783"/>
                  </a:cubicBezTo>
                  <a:cubicBezTo>
                    <a:pt x="140" y="785"/>
                    <a:pt x="148" y="785"/>
                    <a:pt x="156" y="785"/>
                  </a:cubicBezTo>
                  <a:cubicBezTo>
                    <a:pt x="266" y="785"/>
                    <a:pt x="299" y="642"/>
                    <a:pt x="332" y="498"/>
                  </a:cubicBezTo>
                  <a:cubicBezTo>
                    <a:pt x="297" y="332"/>
                    <a:pt x="261" y="166"/>
                    <a:pt x="22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5" name="Google Shape;2898;p72">
              <a:extLst>
                <a:ext uri="{FF2B5EF4-FFF2-40B4-BE49-F238E27FC236}">
                  <a16:creationId xmlns:a16="http://schemas.microsoft.com/office/drawing/2014/main" id="{0790F714-4FB2-05F8-39E7-1497FCAC560F}"/>
                </a:ext>
              </a:extLst>
            </p:cNvPr>
            <p:cNvSpPr/>
            <p:nvPr/>
          </p:nvSpPr>
          <p:spPr>
            <a:xfrm>
              <a:off x="4299975" y="2643400"/>
              <a:ext cx="23750" cy="42175"/>
            </a:xfrm>
            <a:custGeom>
              <a:avLst/>
              <a:gdLst/>
              <a:ahLst/>
              <a:cxnLst/>
              <a:rect l="l" t="t" r="r" b="b"/>
              <a:pathLst>
                <a:path w="950" h="1687" extrusionOk="0">
                  <a:moveTo>
                    <a:pt x="831" y="1"/>
                  </a:moveTo>
                  <a:cubicBezTo>
                    <a:pt x="724" y="13"/>
                    <a:pt x="676" y="143"/>
                    <a:pt x="617" y="214"/>
                  </a:cubicBezTo>
                  <a:cubicBezTo>
                    <a:pt x="510" y="404"/>
                    <a:pt x="0" y="1602"/>
                    <a:pt x="238" y="1685"/>
                  </a:cubicBezTo>
                  <a:cubicBezTo>
                    <a:pt x="246" y="1686"/>
                    <a:pt x="253" y="1687"/>
                    <a:pt x="261" y="1687"/>
                  </a:cubicBezTo>
                  <a:cubicBezTo>
                    <a:pt x="449" y="1687"/>
                    <a:pt x="430" y="1264"/>
                    <a:pt x="510" y="1128"/>
                  </a:cubicBezTo>
                  <a:cubicBezTo>
                    <a:pt x="617" y="795"/>
                    <a:pt x="712" y="451"/>
                    <a:pt x="902" y="155"/>
                  </a:cubicBezTo>
                  <a:cubicBezTo>
                    <a:pt x="949" y="96"/>
                    <a:pt x="902" y="1"/>
                    <a:pt x="831"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6" name="Google Shape;2899;p72">
              <a:extLst>
                <a:ext uri="{FF2B5EF4-FFF2-40B4-BE49-F238E27FC236}">
                  <a16:creationId xmlns:a16="http://schemas.microsoft.com/office/drawing/2014/main" id="{494BDBFA-90CF-3D2D-D2F1-0435CF1FB0A5}"/>
                </a:ext>
              </a:extLst>
            </p:cNvPr>
            <p:cNvSpPr/>
            <p:nvPr/>
          </p:nvSpPr>
          <p:spPr>
            <a:xfrm>
              <a:off x="4307700" y="2664675"/>
              <a:ext cx="20175" cy="40300"/>
            </a:xfrm>
            <a:custGeom>
              <a:avLst/>
              <a:gdLst/>
              <a:ahLst/>
              <a:cxnLst/>
              <a:rect l="l" t="t" r="r" b="b"/>
              <a:pathLst>
                <a:path w="807" h="1612" extrusionOk="0">
                  <a:moveTo>
                    <a:pt x="231" y="0"/>
                  </a:moveTo>
                  <a:cubicBezTo>
                    <a:pt x="78" y="0"/>
                    <a:pt x="1" y="146"/>
                    <a:pt x="189" y="193"/>
                  </a:cubicBezTo>
                  <a:cubicBezTo>
                    <a:pt x="486" y="360"/>
                    <a:pt x="486" y="798"/>
                    <a:pt x="462" y="1107"/>
                  </a:cubicBezTo>
                  <a:cubicBezTo>
                    <a:pt x="474" y="1261"/>
                    <a:pt x="272" y="1522"/>
                    <a:pt x="486" y="1605"/>
                  </a:cubicBezTo>
                  <a:cubicBezTo>
                    <a:pt x="497" y="1609"/>
                    <a:pt x="508" y="1611"/>
                    <a:pt x="520" y="1611"/>
                  </a:cubicBezTo>
                  <a:cubicBezTo>
                    <a:pt x="573" y="1611"/>
                    <a:pt x="630" y="1570"/>
                    <a:pt x="640" y="1522"/>
                  </a:cubicBezTo>
                  <a:cubicBezTo>
                    <a:pt x="806" y="1071"/>
                    <a:pt x="806" y="526"/>
                    <a:pt x="498" y="146"/>
                  </a:cubicBezTo>
                  <a:cubicBezTo>
                    <a:pt x="406" y="38"/>
                    <a:pt x="308" y="0"/>
                    <a:pt x="23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7" name="Google Shape;2900;p72">
              <a:extLst>
                <a:ext uri="{FF2B5EF4-FFF2-40B4-BE49-F238E27FC236}">
                  <a16:creationId xmlns:a16="http://schemas.microsoft.com/office/drawing/2014/main" id="{8BB08614-0FBC-4C10-554B-898EB590635A}"/>
                </a:ext>
              </a:extLst>
            </p:cNvPr>
            <p:cNvSpPr/>
            <p:nvPr/>
          </p:nvSpPr>
          <p:spPr>
            <a:xfrm>
              <a:off x="4010275" y="2615700"/>
              <a:ext cx="62000" cy="38550"/>
            </a:xfrm>
            <a:custGeom>
              <a:avLst/>
              <a:gdLst/>
              <a:ahLst/>
              <a:cxnLst/>
              <a:rect l="l" t="t" r="r" b="b"/>
              <a:pathLst>
                <a:path w="2480" h="1542" extrusionOk="0">
                  <a:moveTo>
                    <a:pt x="1601" y="1"/>
                  </a:moveTo>
                  <a:cubicBezTo>
                    <a:pt x="1338" y="1"/>
                    <a:pt x="1069" y="109"/>
                    <a:pt x="855" y="255"/>
                  </a:cubicBezTo>
                  <a:cubicBezTo>
                    <a:pt x="511" y="516"/>
                    <a:pt x="285" y="895"/>
                    <a:pt x="84" y="1263"/>
                  </a:cubicBezTo>
                  <a:cubicBezTo>
                    <a:pt x="60" y="1275"/>
                    <a:pt x="48" y="1299"/>
                    <a:pt x="36" y="1322"/>
                  </a:cubicBezTo>
                  <a:cubicBezTo>
                    <a:pt x="1" y="1382"/>
                    <a:pt x="36" y="1465"/>
                    <a:pt x="84" y="1500"/>
                  </a:cubicBezTo>
                  <a:cubicBezTo>
                    <a:pt x="130" y="1530"/>
                    <a:pt x="179" y="1541"/>
                    <a:pt x="229" y="1541"/>
                  </a:cubicBezTo>
                  <a:cubicBezTo>
                    <a:pt x="321" y="1541"/>
                    <a:pt x="415" y="1503"/>
                    <a:pt x="499" y="1465"/>
                  </a:cubicBezTo>
                  <a:cubicBezTo>
                    <a:pt x="736" y="1382"/>
                    <a:pt x="985" y="1310"/>
                    <a:pt x="1222" y="1263"/>
                  </a:cubicBezTo>
                  <a:cubicBezTo>
                    <a:pt x="1495" y="1227"/>
                    <a:pt x="1756" y="1204"/>
                    <a:pt x="2029" y="1156"/>
                  </a:cubicBezTo>
                  <a:cubicBezTo>
                    <a:pt x="2195" y="1132"/>
                    <a:pt x="2444" y="1097"/>
                    <a:pt x="2480" y="883"/>
                  </a:cubicBezTo>
                  <a:cubicBezTo>
                    <a:pt x="2480" y="753"/>
                    <a:pt x="2397" y="622"/>
                    <a:pt x="2349" y="504"/>
                  </a:cubicBezTo>
                  <a:cubicBezTo>
                    <a:pt x="2242" y="314"/>
                    <a:pt x="2112" y="136"/>
                    <a:pt x="1898" y="53"/>
                  </a:cubicBezTo>
                  <a:cubicBezTo>
                    <a:pt x="1803" y="17"/>
                    <a:pt x="1702" y="1"/>
                    <a:pt x="1601"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8" name="Google Shape;2901;p72">
              <a:extLst>
                <a:ext uri="{FF2B5EF4-FFF2-40B4-BE49-F238E27FC236}">
                  <a16:creationId xmlns:a16="http://schemas.microsoft.com/office/drawing/2014/main" id="{FBADFE71-9A1C-CD8B-471D-D9DCB794103C}"/>
                </a:ext>
              </a:extLst>
            </p:cNvPr>
            <p:cNvSpPr/>
            <p:nvPr/>
          </p:nvSpPr>
          <p:spPr>
            <a:xfrm>
              <a:off x="4168325" y="2582925"/>
              <a:ext cx="56650" cy="32450"/>
            </a:xfrm>
            <a:custGeom>
              <a:avLst/>
              <a:gdLst/>
              <a:ahLst/>
              <a:cxnLst/>
              <a:rect l="l" t="t" r="r" b="b"/>
              <a:pathLst>
                <a:path w="2266" h="1298" extrusionOk="0">
                  <a:moveTo>
                    <a:pt x="1034" y="1"/>
                  </a:moveTo>
                  <a:cubicBezTo>
                    <a:pt x="703" y="1"/>
                    <a:pt x="391" y="54"/>
                    <a:pt x="261" y="154"/>
                  </a:cubicBezTo>
                  <a:cubicBezTo>
                    <a:pt x="0" y="392"/>
                    <a:pt x="202" y="1293"/>
                    <a:pt x="605" y="1293"/>
                  </a:cubicBezTo>
                  <a:cubicBezTo>
                    <a:pt x="635" y="1296"/>
                    <a:pt x="665" y="1298"/>
                    <a:pt x="694" y="1298"/>
                  </a:cubicBezTo>
                  <a:cubicBezTo>
                    <a:pt x="1081" y="1298"/>
                    <a:pt x="1403" y="1021"/>
                    <a:pt x="1756" y="878"/>
                  </a:cubicBezTo>
                  <a:cubicBezTo>
                    <a:pt x="1922" y="771"/>
                    <a:pt x="2183" y="724"/>
                    <a:pt x="2254" y="510"/>
                  </a:cubicBezTo>
                  <a:cubicBezTo>
                    <a:pt x="2265" y="420"/>
                    <a:pt x="2180" y="320"/>
                    <a:pt x="2091" y="320"/>
                  </a:cubicBezTo>
                  <a:cubicBezTo>
                    <a:pt x="2086" y="320"/>
                    <a:pt x="2081" y="320"/>
                    <a:pt x="2076" y="320"/>
                  </a:cubicBezTo>
                  <a:cubicBezTo>
                    <a:pt x="1973" y="101"/>
                    <a:pt x="1486" y="1"/>
                    <a:pt x="10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9" name="Google Shape;2902;p72">
              <a:extLst>
                <a:ext uri="{FF2B5EF4-FFF2-40B4-BE49-F238E27FC236}">
                  <a16:creationId xmlns:a16="http://schemas.microsoft.com/office/drawing/2014/main" id="{E90A4B82-7996-A762-99A9-0AD6FAB1E57F}"/>
                </a:ext>
              </a:extLst>
            </p:cNvPr>
            <p:cNvSpPr/>
            <p:nvPr/>
          </p:nvSpPr>
          <p:spPr>
            <a:xfrm>
              <a:off x="3971150" y="2750025"/>
              <a:ext cx="141450" cy="85325"/>
            </a:xfrm>
            <a:custGeom>
              <a:avLst/>
              <a:gdLst/>
              <a:ahLst/>
              <a:cxnLst/>
              <a:rect l="l" t="t" r="r" b="b"/>
              <a:pathLst>
                <a:path w="5658" h="3413" extrusionOk="0">
                  <a:moveTo>
                    <a:pt x="3063" y="0"/>
                  </a:moveTo>
                  <a:cubicBezTo>
                    <a:pt x="2329" y="0"/>
                    <a:pt x="1589" y="203"/>
                    <a:pt x="1044" y="705"/>
                  </a:cubicBezTo>
                  <a:cubicBezTo>
                    <a:pt x="0" y="1690"/>
                    <a:pt x="783" y="3077"/>
                    <a:pt x="2028" y="3326"/>
                  </a:cubicBezTo>
                  <a:cubicBezTo>
                    <a:pt x="2249" y="3385"/>
                    <a:pt x="2473" y="3413"/>
                    <a:pt x="2697" y="3413"/>
                  </a:cubicBezTo>
                  <a:cubicBezTo>
                    <a:pt x="3244" y="3413"/>
                    <a:pt x="3787" y="3248"/>
                    <a:pt x="4258" y="2971"/>
                  </a:cubicBezTo>
                  <a:cubicBezTo>
                    <a:pt x="5658" y="2212"/>
                    <a:pt x="5397" y="539"/>
                    <a:pt x="3914" y="89"/>
                  </a:cubicBezTo>
                  <a:cubicBezTo>
                    <a:pt x="3639" y="32"/>
                    <a:pt x="3352" y="0"/>
                    <a:pt x="3063"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0" name="Google Shape;2903;p72">
              <a:extLst>
                <a:ext uri="{FF2B5EF4-FFF2-40B4-BE49-F238E27FC236}">
                  <a16:creationId xmlns:a16="http://schemas.microsoft.com/office/drawing/2014/main" id="{4847526B-0771-6978-0DC2-366F5BB55683}"/>
                </a:ext>
              </a:extLst>
            </p:cNvPr>
            <p:cNvSpPr/>
            <p:nvPr/>
          </p:nvSpPr>
          <p:spPr>
            <a:xfrm>
              <a:off x="4203600" y="2721425"/>
              <a:ext cx="108675" cy="65175"/>
            </a:xfrm>
            <a:custGeom>
              <a:avLst/>
              <a:gdLst/>
              <a:ahLst/>
              <a:cxnLst/>
              <a:rect l="l" t="t" r="r" b="b"/>
              <a:pathLst>
                <a:path w="4347" h="2607" extrusionOk="0">
                  <a:moveTo>
                    <a:pt x="2460" y="1"/>
                  </a:moveTo>
                  <a:cubicBezTo>
                    <a:pt x="2298" y="1"/>
                    <a:pt x="2133" y="23"/>
                    <a:pt x="1970" y="70"/>
                  </a:cubicBezTo>
                  <a:cubicBezTo>
                    <a:pt x="214" y="497"/>
                    <a:pt x="1" y="2359"/>
                    <a:pt x="1970" y="2597"/>
                  </a:cubicBezTo>
                  <a:cubicBezTo>
                    <a:pt x="2029" y="2603"/>
                    <a:pt x="2088" y="2607"/>
                    <a:pt x="2147" y="2607"/>
                  </a:cubicBezTo>
                  <a:cubicBezTo>
                    <a:pt x="2701" y="2607"/>
                    <a:pt x="3227" y="2314"/>
                    <a:pt x="3559" y="1885"/>
                  </a:cubicBezTo>
                  <a:cubicBezTo>
                    <a:pt x="4346" y="872"/>
                    <a:pt x="3476" y="1"/>
                    <a:pt x="2460" y="1"/>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1" name="Google Shape;2904;p72">
              <a:extLst>
                <a:ext uri="{FF2B5EF4-FFF2-40B4-BE49-F238E27FC236}">
                  <a16:creationId xmlns:a16="http://schemas.microsoft.com/office/drawing/2014/main" id="{D3162DE3-8C1C-95D6-7534-423B6AABECDF}"/>
                </a:ext>
              </a:extLst>
            </p:cNvPr>
            <p:cNvSpPr/>
            <p:nvPr/>
          </p:nvSpPr>
          <p:spPr>
            <a:xfrm>
              <a:off x="3843650" y="2524475"/>
              <a:ext cx="147975" cy="127450"/>
            </a:xfrm>
            <a:custGeom>
              <a:avLst/>
              <a:gdLst/>
              <a:ahLst/>
              <a:cxnLst/>
              <a:rect l="l" t="t" r="r" b="b"/>
              <a:pathLst>
                <a:path w="5919" h="5098" extrusionOk="0">
                  <a:moveTo>
                    <a:pt x="3888" y="1813"/>
                  </a:moveTo>
                  <a:cubicBezTo>
                    <a:pt x="4122" y="1813"/>
                    <a:pt x="4382" y="2073"/>
                    <a:pt x="4377" y="2706"/>
                  </a:cubicBezTo>
                  <a:cubicBezTo>
                    <a:pt x="4494" y="2660"/>
                    <a:pt x="4634" y="2627"/>
                    <a:pt x="4770" y="2627"/>
                  </a:cubicBezTo>
                  <a:cubicBezTo>
                    <a:pt x="4952" y="2627"/>
                    <a:pt x="5124" y="2686"/>
                    <a:pt x="5219" y="2848"/>
                  </a:cubicBezTo>
                  <a:cubicBezTo>
                    <a:pt x="5337" y="3062"/>
                    <a:pt x="5278" y="3346"/>
                    <a:pt x="5112" y="3501"/>
                  </a:cubicBezTo>
                  <a:cubicBezTo>
                    <a:pt x="5017" y="3584"/>
                    <a:pt x="4910" y="3631"/>
                    <a:pt x="4804" y="3678"/>
                  </a:cubicBezTo>
                  <a:cubicBezTo>
                    <a:pt x="4922" y="3833"/>
                    <a:pt x="5088" y="4105"/>
                    <a:pt x="4875" y="4260"/>
                  </a:cubicBezTo>
                  <a:cubicBezTo>
                    <a:pt x="4813" y="4301"/>
                    <a:pt x="4749" y="4319"/>
                    <a:pt x="4685" y="4319"/>
                  </a:cubicBezTo>
                  <a:cubicBezTo>
                    <a:pt x="4494" y="4319"/>
                    <a:pt x="4309" y="4156"/>
                    <a:pt x="4211" y="3987"/>
                  </a:cubicBezTo>
                  <a:cubicBezTo>
                    <a:pt x="4154" y="4158"/>
                    <a:pt x="4075" y="4439"/>
                    <a:pt x="3857" y="4439"/>
                  </a:cubicBezTo>
                  <a:cubicBezTo>
                    <a:pt x="3849" y="4439"/>
                    <a:pt x="3840" y="4438"/>
                    <a:pt x="3831" y="4438"/>
                  </a:cubicBezTo>
                  <a:cubicBezTo>
                    <a:pt x="3511" y="4343"/>
                    <a:pt x="3546" y="3809"/>
                    <a:pt x="3629" y="3560"/>
                  </a:cubicBezTo>
                  <a:cubicBezTo>
                    <a:pt x="3416" y="3536"/>
                    <a:pt x="3179" y="3524"/>
                    <a:pt x="3036" y="3358"/>
                  </a:cubicBezTo>
                  <a:cubicBezTo>
                    <a:pt x="2953" y="3263"/>
                    <a:pt x="2918" y="3121"/>
                    <a:pt x="2989" y="3002"/>
                  </a:cubicBezTo>
                  <a:cubicBezTo>
                    <a:pt x="3119" y="2825"/>
                    <a:pt x="3475" y="2836"/>
                    <a:pt x="3689" y="2813"/>
                  </a:cubicBezTo>
                  <a:cubicBezTo>
                    <a:pt x="3340" y="2220"/>
                    <a:pt x="3594" y="1813"/>
                    <a:pt x="3888" y="1813"/>
                  </a:cubicBezTo>
                  <a:close/>
                  <a:moveTo>
                    <a:pt x="1002" y="0"/>
                  </a:moveTo>
                  <a:cubicBezTo>
                    <a:pt x="865" y="0"/>
                    <a:pt x="731" y="22"/>
                    <a:pt x="605" y="85"/>
                  </a:cubicBezTo>
                  <a:cubicBezTo>
                    <a:pt x="0" y="417"/>
                    <a:pt x="285" y="1200"/>
                    <a:pt x="558" y="1662"/>
                  </a:cubicBezTo>
                  <a:cubicBezTo>
                    <a:pt x="961" y="2338"/>
                    <a:pt x="1554" y="2884"/>
                    <a:pt x="2099" y="3441"/>
                  </a:cubicBezTo>
                  <a:cubicBezTo>
                    <a:pt x="2491" y="3833"/>
                    <a:pt x="2918" y="4177"/>
                    <a:pt x="3357" y="4485"/>
                  </a:cubicBezTo>
                  <a:cubicBezTo>
                    <a:pt x="3724" y="4746"/>
                    <a:pt x="4116" y="5019"/>
                    <a:pt x="4566" y="5090"/>
                  </a:cubicBezTo>
                  <a:cubicBezTo>
                    <a:pt x="4608" y="5095"/>
                    <a:pt x="4648" y="5098"/>
                    <a:pt x="4686" y="5098"/>
                  </a:cubicBezTo>
                  <a:cubicBezTo>
                    <a:pt x="5438" y="5098"/>
                    <a:pt x="5721" y="4144"/>
                    <a:pt x="5800" y="3512"/>
                  </a:cubicBezTo>
                  <a:cubicBezTo>
                    <a:pt x="5919" y="2872"/>
                    <a:pt x="5646" y="2279"/>
                    <a:pt x="5242" y="1793"/>
                  </a:cubicBezTo>
                  <a:cubicBezTo>
                    <a:pt x="5076" y="1591"/>
                    <a:pt x="4863" y="1437"/>
                    <a:pt x="4649" y="1283"/>
                  </a:cubicBezTo>
                  <a:cubicBezTo>
                    <a:pt x="4104" y="927"/>
                    <a:pt x="3499" y="654"/>
                    <a:pt x="2894" y="417"/>
                  </a:cubicBezTo>
                  <a:cubicBezTo>
                    <a:pt x="2467" y="263"/>
                    <a:pt x="2028" y="144"/>
                    <a:pt x="1589" y="73"/>
                  </a:cubicBezTo>
                  <a:cubicBezTo>
                    <a:pt x="1400" y="45"/>
                    <a:pt x="1199" y="0"/>
                    <a:pt x="1002" y="0"/>
                  </a:cubicBezTo>
                  <a:close/>
                </a:path>
              </a:pathLst>
            </a:custGeom>
            <a:solidFill>
              <a:srgbClr val="EC9A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2" name="Google Shape;2905;p72">
              <a:extLst>
                <a:ext uri="{FF2B5EF4-FFF2-40B4-BE49-F238E27FC236}">
                  <a16:creationId xmlns:a16="http://schemas.microsoft.com/office/drawing/2014/main" id="{F0B9477C-A7E3-D81A-28EF-5C3DCF156007}"/>
                </a:ext>
              </a:extLst>
            </p:cNvPr>
            <p:cNvSpPr/>
            <p:nvPr/>
          </p:nvSpPr>
          <p:spPr>
            <a:xfrm>
              <a:off x="3916575" y="2569800"/>
              <a:ext cx="60525" cy="65650"/>
            </a:xfrm>
            <a:custGeom>
              <a:avLst/>
              <a:gdLst/>
              <a:ahLst/>
              <a:cxnLst/>
              <a:rect l="l" t="t" r="r" b="b"/>
              <a:pathLst>
                <a:path w="2421" h="2626" extrusionOk="0">
                  <a:moveTo>
                    <a:pt x="970" y="0"/>
                  </a:moveTo>
                  <a:cubicBezTo>
                    <a:pt x="675" y="0"/>
                    <a:pt x="417" y="407"/>
                    <a:pt x="760" y="1000"/>
                  </a:cubicBezTo>
                  <a:cubicBezTo>
                    <a:pt x="558" y="1023"/>
                    <a:pt x="202" y="1012"/>
                    <a:pt x="72" y="1189"/>
                  </a:cubicBezTo>
                  <a:cubicBezTo>
                    <a:pt x="1" y="1308"/>
                    <a:pt x="36" y="1450"/>
                    <a:pt x="119" y="1545"/>
                  </a:cubicBezTo>
                  <a:cubicBezTo>
                    <a:pt x="262" y="1711"/>
                    <a:pt x="499" y="1723"/>
                    <a:pt x="712" y="1747"/>
                  </a:cubicBezTo>
                  <a:cubicBezTo>
                    <a:pt x="629" y="1996"/>
                    <a:pt x="594" y="2530"/>
                    <a:pt x="914" y="2625"/>
                  </a:cubicBezTo>
                  <a:cubicBezTo>
                    <a:pt x="923" y="2625"/>
                    <a:pt x="932" y="2626"/>
                    <a:pt x="940" y="2626"/>
                  </a:cubicBezTo>
                  <a:cubicBezTo>
                    <a:pt x="1158" y="2626"/>
                    <a:pt x="1237" y="2345"/>
                    <a:pt x="1294" y="2174"/>
                  </a:cubicBezTo>
                  <a:cubicBezTo>
                    <a:pt x="1392" y="2343"/>
                    <a:pt x="1577" y="2506"/>
                    <a:pt x="1768" y="2506"/>
                  </a:cubicBezTo>
                  <a:cubicBezTo>
                    <a:pt x="1832" y="2506"/>
                    <a:pt x="1896" y="2488"/>
                    <a:pt x="1958" y="2447"/>
                  </a:cubicBezTo>
                  <a:cubicBezTo>
                    <a:pt x="2171" y="2292"/>
                    <a:pt x="2005" y="2020"/>
                    <a:pt x="1887" y="1865"/>
                  </a:cubicBezTo>
                  <a:cubicBezTo>
                    <a:pt x="1993" y="1818"/>
                    <a:pt x="2100" y="1771"/>
                    <a:pt x="2195" y="1688"/>
                  </a:cubicBezTo>
                  <a:cubicBezTo>
                    <a:pt x="2361" y="1533"/>
                    <a:pt x="2420" y="1249"/>
                    <a:pt x="2302" y="1035"/>
                  </a:cubicBezTo>
                  <a:cubicBezTo>
                    <a:pt x="2207" y="873"/>
                    <a:pt x="2035" y="814"/>
                    <a:pt x="1853" y="814"/>
                  </a:cubicBezTo>
                  <a:cubicBezTo>
                    <a:pt x="1717" y="814"/>
                    <a:pt x="1577" y="847"/>
                    <a:pt x="1460" y="893"/>
                  </a:cubicBezTo>
                  <a:cubicBezTo>
                    <a:pt x="1465" y="260"/>
                    <a:pt x="1205" y="0"/>
                    <a:pt x="970"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3" name="Google Shape;2906;p72">
              <a:extLst>
                <a:ext uri="{FF2B5EF4-FFF2-40B4-BE49-F238E27FC236}">
                  <a16:creationId xmlns:a16="http://schemas.microsoft.com/office/drawing/2014/main" id="{B40A1D7D-66D0-6D0E-9604-A7C7A21B61E2}"/>
                </a:ext>
              </a:extLst>
            </p:cNvPr>
            <p:cNvSpPr/>
            <p:nvPr/>
          </p:nvSpPr>
          <p:spPr>
            <a:xfrm>
              <a:off x="3937350" y="2594775"/>
              <a:ext cx="19000" cy="19300"/>
            </a:xfrm>
            <a:custGeom>
              <a:avLst/>
              <a:gdLst/>
              <a:ahLst/>
              <a:cxnLst/>
              <a:rect l="l" t="t" r="r" b="b"/>
              <a:pathLst>
                <a:path w="760" h="772" extrusionOk="0">
                  <a:moveTo>
                    <a:pt x="380" y="1"/>
                  </a:moveTo>
                  <a:cubicBezTo>
                    <a:pt x="166" y="1"/>
                    <a:pt x="0" y="190"/>
                    <a:pt x="0" y="392"/>
                  </a:cubicBezTo>
                  <a:cubicBezTo>
                    <a:pt x="0" y="606"/>
                    <a:pt x="178" y="772"/>
                    <a:pt x="380" y="772"/>
                  </a:cubicBezTo>
                  <a:cubicBezTo>
                    <a:pt x="593" y="772"/>
                    <a:pt x="759" y="594"/>
                    <a:pt x="759" y="380"/>
                  </a:cubicBezTo>
                  <a:cubicBezTo>
                    <a:pt x="759" y="167"/>
                    <a:pt x="581" y="1"/>
                    <a:pt x="38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4" name="Google Shape;2907;p72">
              <a:extLst>
                <a:ext uri="{FF2B5EF4-FFF2-40B4-BE49-F238E27FC236}">
                  <a16:creationId xmlns:a16="http://schemas.microsoft.com/office/drawing/2014/main" id="{E266323F-437E-D7A4-1622-2E6D11C9F1C0}"/>
                </a:ext>
              </a:extLst>
            </p:cNvPr>
            <p:cNvSpPr/>
            <p:nvPr/>
          </p:nvSpPr>
          <p:spPr>
            <a:xfrm>
              <a:off x="4166825" y="2659225"/>
              <a:ext cx="158375" cy="275075"/>
            </a:xfrm>
            <a:custGeom>
              <a:avLst/>
              <a:gdLst/>
              <a:ahLst/>
              <a:cxnLst/>
              <a:rect l="l" t="t" r="r" b="b"/>
              <a:pathLst>
                <a:path w="6335" h="11003" extrusionOk="0">
                  <a:moveTo>
                    <a:pt x="5484" y="0"/>
                  </a:moveTo>
                  <a:cubicBezTo>
                    <a:pt x="5416" y="0"/>
                    <a:pt x="5348" y="55"/>
                    <a:pt x="5362" y="139"/>
                  </a:cubicBezTo>
                  <a:cubicBezTo>
                    <a:pt x="5409" y="364"/>
                    <a:pt x="5481" y="589"/>
                    <a:pt x="5540" y="815"/>
                  </a:cubicBezTo>
                  <a:cubicBezTo>
                    <a:pt x="5753" y="1550"/>
                    <a:pt x="5991" y="2297"/>
                    <a:pt x="6038" y="3068"/>
                  </a:cubicBezTo>
                  <a:cubicBezTo>
                    <a:pt x="6074" y="3685"/>
                    <a:pt x="6109" y="4314"/>
                    <a:pt x="6038" y="4942"/>
                  </a:cubicBezTo>
                  <a:cubicBezTo>
                    <a:pt x="5955" y="5476"/>
                    <a:pt x="5836" y="6021"/>
                    <a:pt x="5611" y="6520"/>
                  </a:cubicBezTo>
                  <a:cubicBezTo>
                    <a:pt x="5409" y="6958"/>
                    <a:pt x="5184" y="7385"/>
                    <a:pt x="4864" y="7765"/>
                  </a:cubicBezTo>
                  <a:cubicBezTo>
                    <a:pt x="4484" y="8192"/>
                    <a:pt x="4093" y="8619"/>
                    <a:pt x="3642" y="8975"/>
                  </a:cubicBezTo>
                  <a:cubicBezTo>
                    <a:pt x="3381" y="9176"/>
                    <a:pt x="3097" y="9354"/>
                    <a:pt x="2824" y="9544"/>
                  </a:cubicBezTo>
                  <a:cubicBezTo>
                    <a:pt x="2492" y="9769"/>
                    <a:pt x="2148" y="9995"/>
                    <a:pt x="1780" y="10184"/>
                  </a:cubicBezTo>
                  <a:cubicBezTo>
                    <a:pt x="1436" y="10362"/>
                    <a:pt x="1068" y="10493"/>
                    <a:pt x="701" y="10623"/>
                  </a:cubicBezTo>
                  <a:cubicBezTo>
                    <a:pt x="499" y="10694"/>
                    <a:pt x="286" y="10754"/>
                    <a:pt x="84" y="10837"/>
                  </a:cubicBezTo>
                  <a:cubicBezTo>
                    <a:pt x="1" y="10872"/>
                    <a:pt x="13" y="10991"/>
                    <a:pt x="108" y="11003"/>
                  </a:cubicBezTo>
                  <a:cubicBezTo>
                    <a:pt x="274" y="10991"/>
                    <a:pt x="428" y="10920"/>
                    <a:pt x="582" y="10884"/>
                  </a:cubicBezTo>
                  <a:cubicBezTo>
                    <a:pt x="1116" y="10742"/>
                    <a:pt x="1638" y="10552"/>
                    <a:pt x="2112" y="10291"/>
                  </a:cubicBezTo>
                  <a:cubicBezTo>
                    <a:pt x="2432" y="10125"/>
                    <a:pt x="2729" y="9924"/>
                    <a:pt x="3025" y="9734"/>
                  </a:cubicBezTo>
                  <a:cubicBezTo>
                    <a:pt x="3357" y="9508"/>
                    <a:pt x="3701" y="9319"/>
                    <a:pt x="3998" y="9058"/>
                  </a:cubicBezTo>
                  <a:cubicBezTo>
                    <a:pt x="4200" y="8904"/>
                    <a:pt x="4377" y="8714"/>
                    <a:pt x="4555" y="8536"/>
                  </a:cubicBezTo>
                  <a:cubicBezTo>
                    <a:pt x="4899" y="8180"/>
                    <a:pt x="5243" y="7801"/>
                    <a:pt x="5492" y="7350"/>
                  </a:cubicBezTo>
                  <a:cubicBezTo>
                    <a:pt x="5730" y="6911"/>
                    <a:pt x="5955" y="6448"/>
                    <a:pt x="6074" y="5962"/>
                  </a:cubicBezTo>
                  <a:cubicBezTo>
                    <a:pt x="6168" y="5606"/>
                    <a:pt x="6251" y="5239"/>
                    <a:pt x="6287" y="4871"/>
                  </a:cubicBezTo>
                  <a:cubicBezTo>
                    <a:pt x="6334" y="4503"/>
                    <a:pt x="6334" y="4124"/>
                    <a:pt x="6334" y="3744"/>
                  </a:cubicBezTo>
                  <a:cubicBezTo>
                    <a:pt x="6334" y="3246"/>
                    <a:pt x="6323" y="2736"/>
                    <a:pt x="6216" y="2238"/>
                  </a:cubicBezTo>
                  <a:cubicBezTo>
                    <a:pt x="6097" y="1621"/>
                    <a:pt x="5907" y="1040"/>
                    <a:pt x="5706" y="447"/>
                  </a:cubicBezTo>
                  <a:cubicBezTo>
                    <a:pt x="5670" y="328"/>
                    <a:pt x="5635" y="210"/>
                    <a:pt x="5599" y="91"/>
                  </a:cubicBezTo>
                  <a:cubicBezTo>
                    <a:pt x="5580" y="28"/>
                    <a:pt x="5532" y="0"/>
                    <a:pt x="548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5" name="Google Shape;2908;p72">
              <a:extLst>
                <a:ext uri="{FF2B5EF4-FFF2-40B4-BE49-F238E27FC236}">
                  <a16:creationId xmlns:a16="http://schemas.microsoft.com/office/drawing/2014/main" id="{CD103BB0-187A-34B6-A323-0B12428006A5}"/>
                </a:ext>
              </a:extLst>
            </p:cNvPr>
            <p:cNvSpPr/>
            <p:nvPr/>
          </p:nvSpPr>
          <p:spPr>
            <a:xfrm>
              <a:off x="3881000" y="2993975"/>
              <a:ext cx="232775" cy="484300"/>
            </a:xfrm>
            <a:custGeom>
              <a:avLst/>
              <a:gdLst/>
              <a:ahLst/>
              <a:cxnLst/>
              <a:rect l="l" t="t" r="r" b="b"/>
              <a:pathLst>
                <a:path w="9311" h="19372" extrusionOk="0">
                  <a:moveTo>
                    <a:pt x="6244" y="0"/>
                  </a:moveTo>
                  <a:cubicBezTo>
                    <a:pt x="5476" y="0"/>
                    <a:pt x="4764" y="381"/>
                    <a:pt x="4294" y="993"/>
                  </a:cubicBezTo>
                  <a:cubicBezTo>
                    <a:pt x="3903" y="1420"/>
                    <a:pt x="3772" y="1989"/>
                    <a:pt x="3701" y="2547"/>
                  </a:cubicBezTo>
                  <a:cubicBezTo>
                    <a:pt x="3476" y="3330"/>
                    <a:pt x="3191" y="4101"/>
                    <a:pt x="2906" y="4860"/>
                  </a:cubicBezTo>
                  <a:cubicBezTo>
                    <a:pt x="1827" y="7872"/>
                    <a:pt x="855" y="10920"/>
                    <a:pt x="356" y="14087"/>
                  </a:cubicBezTo>
                  <a:cubicBezTo>
                    <a:pt x="214" y="15119"/>
                    <a:pt x="1" y="16174"/>
                    <a:pt x="143" y="17206"/>
                  </a:cubicBezTo>
                  <a:cubicBezTo>
                    <a:pt x="449" y="18490"/>
                    <a:pt x="1294" y="19365"/>
                    <a:pt x="2654" y="19365"/>
                  </a:cubicBezTo>
                  <a:cubicBezTo>
                    <a:pt x="2663" y="19365"/>
                    <a:pt x="2672" y="19365"/>
                    <a:pt x="2681" y="19365"/>
                  </a:cubicBezTo>
                  <a:cubicBezTo>
                    <a:pt x="2756" y="19369"/>
                    <a:pt x="2830" y="19371"/>
                    <a:pt x="2905" y="19371"/>
                  </a:cubicBezTo>
                  <a:cubicBezTo>
                    <a:pt x="4458" y="19371"/>
                    <a:pt x="5915" y="18441"/>
                    <a:pt x="6820" y="17218"/>
                  </a:cubicBezTo>
                  <a:cubicBezTo>
                    <a:pt x="7568" y="16127"/>
                    <a:pt x="7840" y="14822"/>
                    <a:pt x="8054" y="13541"/>
                  </a:cubicBezTo>
                  <a:cubicBezTo>
                    <a:pt x="8374" y="11490"/>
                    <a:pt x="8694" y="9450"/>
                    <a:pt x="8754" y="7374"/>
                  </a:cubicBezTo>
                  <a:cubicBezTo>
                    <a:pt x="8813" y="6378"/>
                    <a:pt x="8801" y="5334"/>
                    <a:pt x="8896" y="4326"/>
                  </a:cubicBezTo>
                  <a:cubicBezTo>
                    <a:pt x="8931" y="3401"/>
                    <a:pt x="9311" y="1657"/>
                    <a:pt x="8718" y="922"/>
                  </a:cubicBezTo>
                  <a:cubicBezTo>
                    <a:pt x="8196" y="222"/>
                    <a:pt x="7271" y="44"/>
                    <a:pt x="6441" y="9"/>
                  </a:cubicBezTo>
                  <a:cubicBezTo>
                    <a:pt x="6375" y="3"/>
                    <a:pt x="6309" y="0"/>
                    <a:pt x="624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6" name="Google Shape;2909;p72">
              <a:extLst>
                <a:ext uri="{FF2B5EF4-FFF2-40B4-BE49-F238E27FC236}">
                  <a16:creationId xmlns:a16="http://schemas.microsoft.com/office/drawing/2014/main" id="{2DEA7F1F-5633-F53D-C3D6-5826C30BA1A8}"/>
                </a:ext>
              </a:extLst>
            </p:cNvPr>
            <p:cNvSpPr/>
            <p:nvPr/>
          </p:nvSpPr>
          <p:spPr>
            <a:xfrm>
              <a:off x="3769800" y="2905650"/>
              <a:ext cx="254725" cy="571075"/>
            </a:xfrm>
            <a:custGeom>
              <a:avLst/>
              <a:gdLst/>
              <a:ahLst/>
              <a:cxnLst/>
              <a:rect l="l" t="t" r="r" b="b"/>
              <a:pathLst>
                <a:path w="10189" h="22843" extrusionOk="0">
                  <a:moveTo>
                    <a:pt x="3876" y="1"/>
                  </a:moveTo>
                  <a:cubicBezTo>
                    <a:pt x="2909" y="1"/>
                    <a:pt x="1970" y="611"/>
                    <a:pt x="1246" y="1786"/>
                  </a:cubicBezTo>
                  <a:cubicBezTo>
                    <a:pt x="1" y="4004"/>
                    <a:pt x="167" y="8001"/>
                    <a:pt x="428" y="10516"/>
                  </a:cubicBezTo>
                  <a:cubicBezTo>
                    <a:pt x="843" y="13587"/>
                    <a:pt x="1234" y="16719"/>
                    <a:pt x="2492" y="19565"/>
                  </a:cubicBezTo>
                  <a:cubicBezTo>
                    <a:pt x="3251" y="21380"/>
                    <a:pt x="4401" y="22637"/>
                    <a:pt x="6453" y="22827"/>
                  </a:cubicBezTo>
                  <a:cubicBezTo>
                    <a:pt x="6561" y="22838"/>
                    <a:pt x="6669" y="22842"/>
                    <a:pt x="6776" y="22842"/>
                  </a:cubicBezTo>
                  <a:cubicBezTo>
                    <a:pt x="7257" y="22842"/>
                    <a:pt x="7731" y="22744"/>
                    <a:pt x="8196" y="22637"/>
                  </a:cubicBezTo>
                  <a:cubicBezTo>
                    <a:pt x="8315" y="22601"/>
                    <a:pt x="10189" y="22151"/>
                    <a:pt x="9549" y="22008"/>
                  </a:cubicBezTo>
                  <a:lnTo>
                    <a:pt x="9549" y="22008"/>
                  </a:lnTo>
                  <a:cubicBezTo>
                    <a:pt x="8659" y="22139"/>
                    <a:pt x="7793" y="22412"/>
                    <a:pt x="6892" y="22435"/>
                  </a:cubicBezTo>
                  <a:cubicBezTo>
                    <a:pt x="8861" y="21237"/>
                    <a:pt x="9359" y="17644"/>
                    <a:pt x="9311" y="15509"/>
                  </a:cubicBezTo>
                  <a:cubicBezTo>
                    <a:pt x="9347" y="12069"/>
                    <a:pt x="8849" y="8630"/>
                    <a:pt x="7936" y="5309"/>
                  </a:cubicBezTo>
                  <a:cubicBezTo>
                    <a:pt x="7532" y="3980"/>
                    <a:pt x="7153" y="2557"/>
                    <a:pt x="6334" y="1407"/>
                  </a:cubicBezTo>
                  <a:cubicBezTo>
                    <a:pt x="5574" y="459"/>
                    <a:pt x="4715" y="1"/>
                    <a:pt x="387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7" name="Google Shape;2910;p72">
              <a:extLst>
                <a:ext uri="{FF2B5EF4-FFF2-40B4-BE49-F238E27FC236}">
                  <a16:creationId xmlns:a16="http://schemas.microsoft.com/office/drawing/2014/main" id="{05F36A76-7F5A-CE7C-1444-4D82641CC283}"/>
                </a:ext>
              </a:extLst>
            </p:cNvPr>
            <p:cNvSpPr/>
            <p:nvPr/>
          </p:nvSpPr>
          <p:spPr>
            <a:xfrm>
              <a:off x="3907400" y="3035100"/>
              <a:ext cx="75025" cy="297725"/>
            </a:xfrm>
            <a:custGeom>
              <a:avLst/>
              <a:gdLst/>
              <a:ahLst/>
              <a:cxnLst/>
              <a:rect l="l" t="t" r="r" b="b"/>
              <a:pathLst>
                <a:path w="3001" h="11909" extrusionOk="0">
                  <a:moveTo>
                    <a:pt x="2870" y="0"/>
                  </a:moveTo>
                  <a:cubicBezTo>
                    <a:pt x="2645" y="36"/>
                    <a:pt x="2716" y="380"/>
                    <a:pt x="2645" y="546"/>
                  </a:cubicBezTo>
                  <a:cubicBezTo>
                    <a:pt x="2526" y="1068"/>
                    <a:pt x="2396" y="1590"/>
                    <a:pt x="2277" y="2112"/>
                  </a:cubicBezTo>
                  <a:cubicBezTo>
                    <a:pt x="1755" y="4258"/>
                    <a:pt x="1222" y="6405"/>
                    <a:pt x="712" y="8552"/>
                  </a:cubicBezTo>
                  <a:cubicBezTo>
                    <a:pt x="522" y="9441"/>
                    <a:pt x="356" y="10319"/>
                    <a:pt x="225" y="11220"/>
                  </a:cubicBezTo>
                  <a:cubicBezTo>
                    <a:pt x="237" y="11410"/>
                    <a:pt x="0" y="11837"/>
                    <a:pt x="249" y="11908"/>
                  </a:cubicBezTo>
                  <a:cubicBezTo>
                    <a:pt x="254" y="11909"/>
                    <a:pt x="258" y="11909"/>
                    <a:pt x="262" y="11909"/>
                  </a:cubicBezTo>
                  <a:cubicBezTo>
                    <a:pt x="498" y="11909"/>
                    <a:pt x="476" y="11253"/>
                    <a:pt x="558" y="11066"/>
                  </a:cubicBezTo>
                  <a:cubicBezTo>
                    <a:pt x="712" y="10272"/>
                    <a:pt x="866" y="9489"/>
                    <a:pt x="1056" y="8694"/>
                  </a:cubicBezTo>
                  <a:cubicBezTo>
                    <a:pt x="1779" y="5859"/>
                    <a:pt x="2515" y="3013"/>
                    <a:pt x="3001" y="119"/>
                  </a:cubicBezTo>
                  <a:cubicBezTo>
                    <a:pt x="3001" y="60"/>
                    <a:pt x="2930" y="0"/>
                    <a:pt x="2870"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8" name="Google Shape;2911;p72">
              <a:extLst>
                <a:ext uri="{FF2B5EF4-FFF2-40B4-BE49-F238E27FC236}">
                  <a16:creationId xmlns:a16="http://schemas.microsoft.com/office/drawing/2014/main" id="{0DCFBD5B-87A1-7DE9-3CBA-2768888E2BF5}"/>
                </a:ext>
              </a:extLst>
            </p:cNvPr>
            <p:cNvSpPr/>
            <p:nvPr/>
          </p:nvSpPr>
          <p:spPr>
            <a:xfrm>
              <a:off x="3902950" y="3208300"/>
              <a:ext cx="37925" cy="76900"/>
            </a:xfrm>
            <a:custGeom>
              <a:avLst/>
              <a:gdLst/>
              <a:ahLst/>
              <a:cxnLst/>
              <a:rect l="l" t="t" r="r" b="b"/>
              <a:pathLst>
                <a:path w="1517" h="3076" extrusionOk="0">
                  <a:moveTo>
                    <a:pt x="1375" y="1"/>
                  </a:moveTo>
                  <a:cubicBezTo>
                    <a:pt x="1343" y="1"/>
                    <a:pt x="1312" y="17"/>
                    <a:pt x="1293" y="58"/>
                  </a:cubicBezTo>
                  <a:cubicBezTo>
                    <a:pt x="1032" y="580"/>
                    <a:pt x="771" y="1114"/>
                    <a:pt x="534" y="1647"/>
                  </a:cubicBezTo>
                  <a:cubicBezTo>
                    <a:pt x="356" y="2074"/>
                    <a:pt x="190" y="2501"/>
                    <a:pt x="24" y="2928"/>
                  </a:cubicBezTo>
                  <a:cubicBezTo>
                    <a:pt x="0" y="2988"/>
                    <a:pt x="24" y="3047"/>
                    <a:pt x="83" y="3071"/>
                  </a:cubicBezTo>
                  <a:cubicBezTo>
                    <a:pt x="95" y="3074"/>
                    <a:pt x="105" y="3075"/>
                    <a:pt x="116" y="3075"/>
                  </a:cubicBezTo>
                  <a:cubicBezTo>
                    <a:pt x="264" y="3075"/>
                    <a:pt x="290" y="2767"/>
                    <a:pt x="368" y="2667"/>
                  </a:cubicBezTo>
                  <a:cubicBezTo>
                    <a:pt x="451" y="2466"/>
                    <a:pt x="534" y="2264"/>
                    <a:pt x="629" y="2051"/>
                  </a:cubicBezTo>
                  <a:cubicBezTo>
                    <a:pt x="878" y="1410"/>
                    <a:pt x="1163" y="782"/>
                    <a:pt x="1459" y="153"/>
                  </a:cubicBezTo>
                  <a:cubicBezTo>
                    <a:pt x="1516" y="80"/>
                    <a:pt x="1444" y="1"/>
                    <a:pt x="1375"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9" name="Google Shape;2912;p72">
              <a:extLst>
                <a:ext uri="{FF2B5EF4-FFF2-40B4-BE49-F238E27FC236}">
                  <a16:creationId xmlns:a16="http://schemas.microsoft.com/office/drawing/2014/main" id="{869FA53D-CC27-0BEA-2CDB-7C2AC18021DB}"/>
                </a:ext>
              </a:extLst>
            </p:cNvPr>
            <p:cNvSpPr/>
            <p:nvPr/>
          </p:nvSpPr>
          <p:spPr>
            <a:xfrm>
              <a:off x="3980925" y="3043100"/>
              <a:ext cx="14550" cy="36800"/>
            </a:xfrm>
            <a:custGeom>
              <a:avLst/>
              <a:gdLst/>
              <a:ahLst/>
              <a:cxnLst/>
              <a:rect l="l" t="t" r="r" b="b"/>
              <a:pathLst>
                <a:path w="582" h="1472" extrusionOk="0">
                  <a:moveTo>
                    <a:pt x="368" y="1"/>
                  </a:moveTo>
                  <a:cubicBezTo>
                    <a:pt x="309" y="1"/>
                    <a:pt x="261" y="48"/>
                    <a:pt x="261" y="107"/>
                  </a:cubicBezTo>
                  <a:cubicBezTo>
                    <a:pt x="297" y="333"/>
                    <a:pt x="1" y="1459"/>
                    <a:pt x="238" y="1471"/>
                  </a:cubicBezTo>
                  <a:cubicBezTo>
                    <a:pt x="239" y="1471"/>
                    <a:pt x="241" y="1471"/>
                    <a:pt x="243" y="1471"/>
                  </a:cubicBezTo>
                  <a:cubicBezTo>
                    <a:pt x="415" y="1471"/>
                    <a:pt x="369" y="865"/>
                    <a:pt x="416" y="712"/>
                  </a:cubicBezTo>
                  <a:cubicBezTo>
                    <a:pt x="404" y="546"/>
                    <a:pt x="582" y="48"/>
                    <a:pt x="368"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0" name="Google Shape;2913;p72">
              <a:extLst>
                <a:ext uri="{FF2B5EF4-FFF2-40B4-BE49-F238E27FC236}">
                  <a16:creationId xmlns:a16="http://schemas.microsoft.com/office/drawing/2014/main" id="{C5EB5593-DBC9-2B5B-1737-5188616C4DCE}"/>
                </a:ext>
              </a:extLst>
            </p:cNvPr>
            <p:cNvSpPr/>
            <p:nvPr/>
          </p:nvSpPr>
          <p:spPr>
            <a:xfrm>
              <a:off x="4001675" y="3054675"/>
              <a:ext cx="13675" cy="36200"/>
            </a:xfrm>
            <a:custGeom>
              <a:avLst/>
              <a:gdLst/>
              <a:ahLst/>
              <a:cxnLst/>
              <a:rect l="l" t="t" r="r" b="b"/>
              <a:pathLst>
                <a:path w="547" h="1448" extrusionOk="0">
                  <a:moveTo>
                    <a:pt x="328" y="0"/>
                  </a:moveTo>
                  <a:cubicBezTo>
                    <a:pt x="168" y="0"/>
                    <a:pt x="214" y="595"/>
                    <a:pt x="167" y="747"/>
                  </a:cubicBezTo>
                  <a:cubicBezTo>
                    <a:pt x="179" y="902"/>
                    <a:pt x="1" y="1400"/>
                    <a:pt x="191" y="1447"/>
                  </a:cubicBezTo>
                  <a:cubicBezTo>
                    <a:pt x="195" y="1448"/>
                    <a:pt x="198" y="1448"/>
                    <a:pt x="202" y="1448"/>
                  </a:cubicBezTo>
                  <a:cubicBezTo>
                    <a:pt x="389" y="1448"/>
                    <a:pt x="322" y="887"/>
                    <a:pt x="380" y="747"/>
                  </a:cubicBezTo>
                  <a:cubicBezTo>
                    <a:pt x="357" y="581"/>
                    <a:pt x="546" y="36"/>
                    <a:pt x="333" y="0"/>
                  </a:cubicBezTo>
                  <a:cubicBezTo>
                    <a:pt x="331" y="0"/>
                    <a:pt x="330" y="0"/>
                    <a:pt x="328"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1" name="Google Shape;2914;p72">
              <a:extLst>
                <a:ext uri="{FF2B5EF4-FFF2-40B4-BE49-F238E27FC236}">
                  <a16:creationId xmlns:a16="http://schemas.microsoft.com/office/drawing/2014/main" id="{B7BBA263-F435-6E25-B9B1-504EB4D3458A}"/>
                </a:ext>
              </a:extLst>
            </p:cNvPr>
            <p:cNvSpPr/>
            <p:nvPr/>
          </p:nvSpPr>
          <p:spPr>
            <a:xfrm>
              <a:off x="4034675" y="3056675"/>
              <a:ext cx="15075" cy="33600"/>
            </a:xfrm>
            <a:custGeom>
              <a:avLst/>
              <a:gdLst/>
              <a:ahLst/>
              <a:cxnLst/>
              <a:rect l="l" t="t" r="r" b="b"/>
              <a:pathLst>
                <a:path w="603" h="1344" extrusionOk="0">
                  <a:moveTo>
                    <a:pt x="389" y="1"/>
                  </a:moveTo>
                  <a:cubicBezTo>
                    <a:pt x="339" y="1"/>
                    <a:pt x="292" y="35"/>
                    <a:pt x="282" y="86"/>
                  </a:cubicBezTo>
                  <a:cubicBezTo>
                    <a:pt x="282" y="275"/>
                    <a:pt x="0" y="1344"/>
                    <a:pt x="231" y="1344"/>
                  </a:cubicBezTo>
                  <a:cubicBezTo>
                    <a:pt x="232" y="1344"/>
                    <a:pt x="233" y="1344"/>
                    <a:pt x="234" y="1343"/>
                  </a:cubicBezTo>
                  <a:cubicBezTo>
                    <a:pt x="424" y="1332"/>
                    <a:pt x="353" y="845"/>
                    <a:pt x="412" y="703"/>
                  </a:cubicBezTo>
                  <a:cubicBezTo>
                    <a:pt x="389" y="537"/>
                    <a:pt x="602" y="27"/>
                    <a:pt x="412" y="3"/>
                  </a:cubicBezTo>
                  <a:cubicBezTo>
                    <a:pt x="405" y="2"/>
                    <a:pt x="397" y="1"/>
                    <a:pt x="389"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2" name="Google Shape;2915;p72">
              <a:extLst>
                <a:ext uri="{FF2B5EF4-FFF2-40B4-BE49-F238E27FC236}">
                  <a16:creationId xmlns:a16="http://schemas.microsoft.com/office/drawing/2014/main" id="{B4EB15DA-E93A-014B-B2E9-BA1C46F4DC21}"/>
                </a:ext>
              </a:extLst>
            </p:cNvPr>
            <p:cNvSpPr/>
            <p:nvPr/>
          </p:nvSpPr>
          <p:spPr>
            <a:xfrm>
              <a:off x="4062175" y="3055700"/>
              <a:ext cx="9800" cy="32500"/>
            </a:xfrm>
            <a:custGeom>
              <a:avLst/>
              <a:gdLst/>
              <a:ahLst/>
              <a:cxnLst/>
              <a:rect l="l" t="t" r="r" b="b"/>
              <a:pathLst>
                <a:path w="392" h="1300" extrusionOk="0">
                  <a:moveTo>
                    <a:pt x="171" y="1"/>
                  </a:moveTo>
                  <a:cubicBezTo>
                    <a:pt x="159" y="1"/>
                    <a:pt x="145" y="3"/>
                    <a:pt x="131" y="7"/>
                  </a:cubicBezTo>
                  <a:cubicBezTo>
                    <a:pt x="83" y="30"/>
                    <a:pt x="60" y="90"/>
                    <a:pt x="95" y="137"/>
                  </a:cubicBezTo>
                  <a:cubicBezTo>
                    <a:pt x="107" y="327"/>
                    <a:pt x="95" y="517"/>
                    <a:pt x="95" y="706"/>
                  </a:cubicBezTo>
                  <a:cubicBezTo>
                    <a:pt x="131" y="861"/>
                    <a:pt x="0" y="1264"/>
                    <a:pt x="190" y="1299"/>
                  </a:cubicBezTo>
                  <a:cubicBezTo>
                    <a:pt x="392" y="1276"/>
                    <a:pt x="261" y="825"/>
                    <a:pt x="297" y="683"/>
                  </a:cubicBezTo>
                  <a:cubicBezTo>
                    <a:pt x="263" y="537"/>
                    <a:pt x="378" y="1"/>
                    <a:pt x="171"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3" name="Google Shape;2916;p72">
              <a:extLst>
                <a:ext uri="{FF2B5EF4-FFF2-40B4-BE49-F238E27FC236}">
                  <a16:creationId xmlns:a16="http://schemas.microsoft.com/office/drawing/2014/main" id="{B8B6BFAA-D331-B3B8-3BD7-0FDA2D112A32}"/>
                </a:ext>
              </a:extLst>
            </p:cNvPr>
            <p:cNvSpPr/>
            <p:nvPr/>
          </p:nvSpPr>
          <p:spPr>
            <a:xfrm>
              <a:off x="4091825" y="3036575"/>
              <a:ext cx="7125" cy="43025"/>
            </a:xfrm>
            <a:custGeom>
              <a:avLst/>
              <a:gdLst/>
              <a:ahLst/>
              <a:cxnLst/>
              <a:rect l="l" t="t" r="r" b="b"/>
              <a:pathLst>
                <a:path w="285" h="1721" extrusionOk="0">
                  <a:moveTo>
                    <a:pt x="155" y="1"/>
                  </a:moveTo>
                  <a:cubicBezTo>
                    <a:pt x="83" y="1"/>
                    <a:pt x="60" y="84"/>
                    <a:pt x="60" y="131"/>
                  </a:cubicBezTo>
                  <a:cubicBezTo>
                    <a:pt x="60" y="202"/>
                    <a:pt x="60" y="273"/>
                    <a:pt x="48" y="333"/>
                  </a:cubicBezTo>
                  <a:cubicBezTo>
                    <a:pt x="36" y="546"/>
                    <a:pt x="36" y="760"/>
                    <a:pt x="24" y="973"/>
                  </a:cubicBezTo>
                  <a:cubicBezTo>
                    <a:pt x="12" y="1187"/>
                    <a:pt x="0" y="1400"/>
                    <a:pt x="0" y="1602"/>
                  </a:cubicBezTo>
                  <a:cubicBezTo>
                    <a:pt x="0" y="1673"/>
                    <a:pt x="48" y="1720"/>
                    <a:pt x="107" y="1720"/>
                  </a:cubicBezTo>
                  <a:cubicBezTo>
                    <a:pt x="285" y="1720"/>
                    <a:pt x="214" y="1495"/>
                    <a:pt x="226" y="1388"/>
                  </a:cubicBezTo>
                  <a:cubicBezTo>
                    <a:pt x="226" y="1175"/>
                    <a:pt x="226" y="950"/>
                    <a:pt x="214" y="736"/>
                  </a:cubicBezTo>
                  <a:cubicBezTo>
                    <a:pt x="226" y="534"/>
                    <a:pt x="226" y="321"/>
                    <a:pt x="226" y="107"/>
                  </a:cubicBezTo>
                  <a:cubicBezTo>
                    <a:pt x="249" y="60"/>
                    <a:pt x="214" y="1"/>
                    <a:pt x="155"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4" name="Google Shape;2917;p72">
              <a:extLst>
                <a:ext uri="{FF2B5EF4-FFF2-40B4-BE49-F238E27FC236}">
                  <a16:creationId xmlns:a16="http://schemas.microsoft.com/office/drawing/2014/main" id="{271FD6ED-10B2-741D-E58F-7BAC36C73E8D}"/>
                </a:ext>
              </a:extLst>
            </p:cNvPr>
            <p:cNvSpPr/>
            <p:nvPr/>
          </p:nvSpPr>
          <p:spPr>
            <a:xfrm>
              <a:off x="4015625" y="3029425"/>
              <a:ext cx="98550" cy="426100"/>
            </a:xfrm>
            <a:custGeom>
              <a:avLst/>
              <a:gdLst/>
              <a:ahLst/>
              <a:cxnLst/>
              <a:rect l="l" t="t" r="r" b="b"/>
              <a:pathLst>
                <a:path w="3942" h="17044" extrusionOk="0">
                  <a:moveTo>
                    <a:pt x="3558" y="1"/>
                  </a:moveTo>
                  <a:cubicBezTo>
                    <a:pt x="3521" y="1"/>
                    <a:pt x="3482" y="27"/>
                    <a:pt x="3440" y="85"/>
                  </a:cubicBezTo>
                  <a:cubicBezTo>
                    <a:pt x="3523" y="393"/>
                    <a:pt x="3606" y="714"/>
                    <a:pt x="3618" y="1046"/>
                  </a:cubicBezTo>
                  <a:cubicBezTo>
                    <a:pt x="3440" y="4023"/>
                    <a:pt x="2859" y="6976"/>
                    <a:pt x="2609" y="9953"/>
                  </a:cubicBezTo>
                  <a:cubicBezTo>
                    <a:pt x="2325" y="11637"/>
                    <a:pt x="2491" y="14140"/>
                    <a:pt x="1518" y="15515"/>
                  </a:cubicBezTo>
                  <a:cubicBezTo>
                    <a:pt x="1293" y="15859"/>
                    <a:pt x="1008" y="16168"/>
                    <a:pt x="688" y="16429"/>
                  </a:cubicBezTo>
                  <a:cubicBezTo>
                    <a:pt x="581" y="16583"/>
                    <a:pt x="0" y="16808"/>
                    <a:pt x="131" y="17010"/>
                  </a:cubicBezTo>
                  <a:cubicBezTo>
                    <a:pt x="150" y="17033"/>
                    <a:pt x="179" y="17044"/>
                    <a:pt x="215" y="17044"/>
                  </a:cubicBezTo>
                  <a:cubicBezTo>
                    <a:pt x="523" y="17044"/>
                    <a:pt x="1359" y="16252"/>
                    <a:pt x="1518" y="16061"/>
                  </a:cubicBezTo>
                  <a:cubicBezTo>
                    <a:pt x="2159" y="15373"/>
                    <a:pt x="2455" y="14472"/>
                    <a:pt x="2562" y="13547"/>
                  </a:cubicBezTo>
                  <a:cubicBezTo>
                    <a:pt x="2728" y="12467"/>
                    <a:pt x="2787" y="11388"/>
                    <a:pt x="2930" y="10309"/>
                  </a:cubicBezTo>
                  <a:cubicBezTo>
                    <a:pt x="3262" y="7474"/>
                    <a:pt x="3618" y="4651"/>
                    <a:pt x="3879" y="1805"/>
                  </a:cubicBezTo>
                  <a:cubicBezTo>
                    <a:pt x="3942" y="1647"/>
                    <a:pt x="3846" y="1"/>
                    <a:pt x="3558" y="1"/>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5" name="Google Shape;2918;p72">
              <a:extLst>
                <a:ext uri="{FF2B5EF4-FFF2-40B4-BE49-F238E27FC236}">
                  <a16:creationId xmlns:a16="http://schemas.microsoft.com/office/drawing/2014/main" id="{838BA0C7-36EF-D8F8-C395-E78C4F3394C0}"/>
                </a:ext>
              </a:extLst>
            </p:cNvPr>
            <p:cNvSpPr/>
            <p:nvPr/>
          </p:nvSpPr>
          <p:spPr>
            <a:xfrm>
              <a:off x="3777825" y="3173500"/>
              <a:ext cx="88875" cy="270600"/>
            </a:xfrm>
            <a:custGeom>
              <a:avLst/>
              <a:gdLst/>
              <a:ahLst/>
              <a:cxnLst/>
              <a:rect l="l" t="t" r="r" b="b"/>
              <a:pathLst>
                <a:path w="3555" h="10824" extrusionOk="0">
                  <a:moveTo>
                    <a:pt x="114" y="0"/>
                  </a:moveTo>
                  <a:cubicBezTo>
                    <a:pt x="108" y="0"/>
                    <a:pt x="101" y="1"/>
                    <a:pt x="95" y="3"/>
                  </a:cubicBezTo>
                  <a:cubicBezTo>
                    <a:pt x="0" y="27"/>
                    <a:pt x="36" y="146"/>
                    <a:pt x="36" y="217"/>
                  </a:cubicBezTo>
                  <a:cubicBezTo>
                    <a:pt x="48" y="323"/>
                    <a:pt x="71" y="430"/>
                    <a:pt x="83" y="537"/>
                  </a:cubicBezTo>
                  <a:cubicBezTo>
                    <a:pt x="178" y="1177"/>
                    <a:pt x="261" y="1830"/>
                    <a:pt x="356" y="2482"/>
                  </a:cubicBezTo>
                  <a:cubicBezTo>
                    <a:pt x="522" y="3597"/>
                    <a:pt x="724" y="4712"/>
                    <a:pt x="1008" y="5791"/>
                  </a:cubicBezTo>
                  <a:cubicBezTo>
                    <a:pt x="1186" y="6396"/>
                    <a:pt x="1400" y="6977"/>
                    <a:pt x="1601" y="7570"/>
                  </a:cubicBezTo>
                  <a:cubicBezTo>
                    <a:pt x="1684" y="7796"/>
                    <a:pt x="1779" y="8021"/>
                    <a:pt x="1862" y="8246"/>
                  </a:cubicBezTo>
                  <a:cubicBezTo>
                    <a:pt x="2052" y="8697"/>
                    <a:pt x="2218" y="9159"/>
                    <a:pt x="2455" y="9586"/>
                  </a:cubicBezTo>
                  <a:cubicBezTo>
                    <a:pt x="2704" y="10013"/>
                    <a:pt x="2989" y="10417"/>
                    <a:pt x="3321" y="10784"/>
                  </a:cubicBezTo>
                  <a:cubicBezTo>
                    <a:pt x="3349" y="10812"/>
                    <a:pt x="3378" y="10824"/>
                    <a:pt x="3405" y="10824"/>
                  </a:cubicBezTo>
                  <a:cubicBezTo>
                    <a:pt x="3492" y="10824"/>
                    <a:pt x="3554" y="10700"/>
                    <a:pt x="3463" y="10618"/>
                  </a:cubicBezTo>
                  <a:cubicBezTo>
                    <a:pt x="3001" y="10037"/>
                    <a:pt x="2586" y="9409"/>
                    <a:pt x="2349" y="8697"/>
                  </a:cubicBezTo>
                  <a:cubicBezTo>
                    <a:pt x="2194" y="8246"/>
                    <a:pt x="2005" y="7796"/>
                    <a:pt x="1850" y="7345"/>
                  </a:cubicBezTo>
                  <a:cubicBezTo>
                    <a:pt x="1684" y="6870"/>
                    <a:pt x="1518" y="6408"/>
                    <a:pt x="1364" y="5933"/>
                  </a:cubicBezTo>
                  <a:lnTo>
                    <a:pt x="1364" y="5933"/>
                  </a:lnTo>
                  <a:cubicBezTo>
                    <a:pt x="1364" y="5933"/>
                    <a:pt x="1376" y="5945"/>
                    <a:pt x="1376" y="5945"/>
                  </a:cubicBezTo>
                  <a:cubicBezTo>
                    <a:pt x="783" y="4024"/>
                    <a:pt x="581" y="2019"/>
                    <a:pt x="178" y="51"/>
                  </a:cubicBezTo>
                  <a:cubicBezTo>
                    <a:pt x="168" y="21"/>
                    <a:pt x="142" y="0"/>
                    <a:pt x="114" y="0"/>
                  </a:cubicBezTo>
                  <a:close/>
                </a:path>
              </a:pathLst>
            </a:custGeom>
            <a:solidFill>
              <a:srgbClr val="184A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6" name="Google Shape;2919;p72">
              <a:extLst>
                <a:ext uri="{FF2B5EF4-FFF2-40B4-BE49-F238E27FC236}">
                  <a16:creationId xmlns:a16="http://schemas.microsoft.com/office/drawing/2014/main" id="{210BA42E-EFB7-2A64-0AA6-ACE48DD6D0F0}"/>
                </a:ext>
              </a:extLst>
            </p:cNvPr>
            <p:cNvSpPr/>
            <p:nvPr/>
          </p:nvSpPr>
          <p:spPr>
            <a:xfrm>
              <a:off x="3889300" y="2799475"/>
              <a:ext cx="223600" cy="259675"/>
            </a:xfrm>
            <a:custGeom>
              <a:avLst/>
              <a:gdLst/>
              <a:ahLst/>
              <a:cxnLst/>
              <a:rect l="l" t="t" r="r" b="b"/>
              <a:pathLst>
                <a:path w="8944" h="10387" extrusionOk="0">
                  <a:moveTo>
                    <a:pt x="1828" y="1"/>
                  </a:moveTo>
                  <a:cubicBezTo>
                    <a:pt x="1712" y="1"/>
                    <a:pt x="1599" y="55"/>
                    <a:pt x="1495" y="186"/>
                  </a:cubicBezTo>
                  <a:cubicBezTo>
                    <a:pt x="1234" y="969"/>
                    <a:pt x="1507" y="1823"/>
                    <a:pt x="1697" y="2606"/>
                  </a:cubicBezTo>
                  <a:cubicBezTo>
                    <a:pt x="1424" y="2108"/>
                    <a:pt x="1175" y="1443"/>
                    <a:pt x="594" y="1242"/>
                  </a:cubicBezTo>
                  <a:cubicBezTo>
                    <a:pt x="566" y="1236"/>
                    <a:pt x="540" y="1234"/>
                    <a:pt x="514" y="1234"/>
                  </a:cubicBezTo>
                  <a:cubicBezTo>
                    <a:pt x="200" y="1234"/>
                    <a:pt x="47" y="1621"/>
                    <a:pt x="36" y="1906"/>
                  </a:cubicBezTo>
                  <a:cubicBezTo>
                    <a:pt x="1" y="3317"/>
                    <a:pt x="416" y="4693"/>
                    <a:pt x="902" y="5998"/>
                  </a:cubicBezTo>
                  <a:cubicBezTo>
                    <a:pt x="1792" y="8133"/>
                    <a:pt x="3666" y="10232"/>
                    <a:pt x="6109" y="10386"/>
                  </a:cubicBezTo>
                  <a:cubicBezTo>
                    <a:pt x="7627" y="10339"/>
                    <a:pt x="8943" y="9497"/>
                    <a:pt x="8789" y="7824"/>
                  </a:cubicBezTo>
                  <a:cubicBezTo>
                    <a:pt x="8730" y="7041"/>
                    <a:pt x="8220" y="6401"/>
                    <a:pt x="7888" y="5701"/>
                  </a:cubicBezTo>
                  <a:cubicBezTo>
                    <a:pt x="7449" y="4800"/>
                    <a:pt x="7390" y="3768"/>
                    <a:pt x="6963" y="2867"/>
                  </a:cubicBezTo>
                  <a:cubicBezTo>
                    <a:pt x="6888" y="2709"/>
                    <a:pt x="6727" y="2522"/>
                    <a:pt x="6547" y="2522"/>
                  </a:cubicBezTo>
                  <a:cubicBezTo>
                    <a:pt x="6497" y="2522"/>
                    <a:pt x="6445" y="2537"/>
                    <a:pt x="6393" y="2570"/>
                  </a:cubicBezTo>
                  <a:cubicBezTo>
                    <a:pt x="5978" y="3092"/>
                    <a:pt x="6299" y="4254"/>
                    <a:pt x="6346" y="4883"/>
                  </a:cubicBezTo>
                  <a:cubicBezTo>
                    <a:pt x="5848" y="3898"/>
                    <a:pt x="5587" y="2807"/>
                    <a:pt x="5124" y="1811"/>
                  </a:cubicBezTo>
                  <a:cubicBezTo>
                    <a:pt x="4994" y="1455"/>
                    <a:pt x="4591" y="1004"/>
                    <a:pt x="4282" y="993"/>
                  </a:cubicBezTo>
                  <a:cubicBezTo>
                    <a:pt x="4259" y="1004"/>
                    <a:pt x="4235" y="1028"/>
                    <a:pt x="4211" y="1040"/>
                  </a:cubicBezTo>
                  <a:cubicBezTo>
                    <a:pt x="4009" y="1242"/>
                    <a:pt x="3938" y="1704"/>
                    <a:pt x="3926" y="2108"/>
                  </a:cubicBezTo>
                  <a:cubicBezTo>
                    <a:pt x="4009" y="2997"/>
                    <a:pt x="4294" y="3863"/>
                    <a:pt x="4543" y="4717"/>
                  </a:cubicBezTo>
                  <a:cubicBezTo>
                    <a:pt x="3772" y="3519"/>
                    <a:pt x="3511" y="2072"/>
                    <a:pt x="2764" y="862"/>
                  </a:cubicBezTo>
                  <a:cubicBezTo>
                    <a:pt x="2601" y="563"/>
                    <a:pt x="2203" y="1"/>
                    <a:pt x="1828"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7" name="Google Shape;2920;p72">
              <a:extLst>
                <a:ext uri="{FF2B5EF4-FFF2-40B4-BE49-F238E27FC236}">
                  <a16:creationId xmlns:a16="http://schemas.microsoft.com/office/drawing/2014/main" id="{7013F86C-8C51-71FB-8D07-0572CC19A5F5}"/>
                </a:ext>
              </a:extLst>
            </p:cNvPr>
            <p:cNvSpPr/>
            <p:nvPr/>
          </p:nvSpPr>
          <p:spPr>
            <a:xfrm>
              <a:off x="3913625" y="2797600"/>
              <a:ext cx="48775" cy="136250"/>
            </a:xfrm>
            <a:custGeom>
              <a:avLst/>
              <a:gdLst/>
              <a:ahLst/>
              <a:cxnLst/>
              <a:rect l="l" t="t" r="r" b="b"/>
              <a:pathLst>
                <a:path w="1951" h="5450" extrusionOk="0">
                  <a:moveTo>
                    <a:pt x="749" y="1"/>
                  </a:moveTo>
                  <a:cubicBezTo>
                    <a:pt x="699" y="1"/>
                    <a:pt x="643" y="26"/>
                    <a:pt x="605" y="95"/>
                  </a:cubicBezTo>
                  <a:cubicBezTo>
                    <a:pt x="0" y="1506"/>
                    <a:pt x="724" y="4329"/>
                    <a:pt x="1708" y="5444"/>
                  </a:cubicBezTo>
                  <a:cubicBezTo>
                    <a:pt x="1720" y="5447"/>
                    <a:pt x="1732" y="5449"/>
                    <a:pt x="1744" y="5449"/>
                  </a:cubicBezTo>
                  <a:cubicBezTo>
                    <a:pt x="1859" y="5449"/>
                    <a:pt x="1951" y="5303"/>
                    <a:pt x="1886" y="5195"/>
                  </a:cubicBezTo>
                  <a:cubicBezTo>
                    <a:pt x="1684" y="4851"/>
                    <a:pt x="1506" y="4495"/>
                    <a:pt x="1329" y="4139"/>
                  </a:cubicBezTo>
                  <a:cubicBezTo>
                    <a:pt x="842" y="2965"/>
                    <a:pt x="380" y="1435"/>
                    <a:pt x="783" y="178"/>
                  </a:cubicBezTo>
                  <a:cubicBezTo>
                    <a:pt x="936" y="114"/>
                    <a:pt x="854" y="1"/>
                    <a:pt x="74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8" name="Google Shape;2921;p72">
              <a:extLst>
                <a:ext uri="{FF2B5EF4-FFF2-40B4-BE49-F238E27FC236}">
                  <a16:creationId xmlns:a16="http://schemas.microsoft.com/office/drawing/2014/main" id="{E19C7FBB-7AEF-1454-EC2F-A5725BAE782B}"/>
                </a:ext>
              </a:extLst>
            </p:cNvPr>
            <p:cNvSpPr/>
            <p:nvPr/>
          </p:nvSpPr>
          <p:spPr>
            <a:xfrm>
              <a:off x="3986850" y="2824050"/>
              <a:ext cx="31450" cy="118500"/>
            </a:xfrm>
            <a:custGeom>
              <a:avLst/>
              <a:gdLst/>
              <a:ahLst/>
              <a:cxnLst/>
              <a:rect l="l" t="t" r="r" b="b"/>
              <a:pathLst>
                <a:path w="1258" h="4740" extrusionOk="0">
                  <a:moveTo>
                    <a:pt x="445" y="0"/>
                  </a:moveTo>
                  <a:cubicBezTo>
                    <a:pt x="396" y="0"/>
                    <a:pt x="341" y="25"/>
                    <a:pt x="309" y="57"/>
                  </a:cubicBezTo>
                  <a:cubicBezTo>
                    <a:pt x="1" y="354"/>
                    <a:pt x="13" y="1231"/>
                    <a:pt x="13" y="1646"/>
                  </a:cubicBezTo>
                  <a:cubicBezTo>
                    <a:pt x="13" y="2085"/>
                    <a:pt x="107" y="2512"/>
                    <a:pt x="226" y="2939"/>
                  </a:cubicBezTo>
                  <a:cubicBezTo>
                    <a:pt x="309" y="3224"/>
                    <a:pt x="380" y="3508"/>
                    <a:pt x="499" y="3781"/>
                  </a:cubicBezTo>
                  <a:cubicBezTo>
                    <a:pt x="617" y="4090"/>
                    <a:pt x="772" y="4374"/>
                    <a:pt x="926" y="4659"/>
                  </a:cubicBezTo>
                  <a:cubicBezTo>
                    <a:pt x="956" y="4714"/>
                    <a:pt x="1012" y="4740"/>
                    <a:pt x="1068" y="4740"/>
                  </a:cubicBezTo>
                  <a:cubicBezTo>
                    <a:pt x="1144" y="4740"/>
                    <a:pt x="1221" y="4693"/>
                    <a:pt x="1234" y="4611"/>
                  </a:cubicBezTo>
                  <a:cubicBezTo>
                    <a:pt x="1258" y="4552"/>
                    <a:pt x="1222" y="4493"/>
                    <a:pt x="1199" y="4445"/>
                  </a:cubicBezTo>
                  <a:cubicBezTo>
                    <a:pt x="1068" y="4173"/>
                    <a:pt x="950" y="3912"/>
                    <a:pt x="843" y="3639"/>
                  </a:cubicBezTo>
                  <a:cubicBezTo>
                    <a:pt x="724" y="3354"/>
                    <a:pt x="641" y="3046"/>
                    <a:pt x="546" y="2749"/>
                  </a:cubicBezTo>
                  <a:cubicBezTo>
                    <a:pt x="440" y="2370"/>
                    <a:pt x="333" y="1978"/>
                    <a:pt x="321" y="1575"/>
                  </a:cubicBezTo>
                  <a:lnTo>
                    <a:pt x="321" y="1587"/>
                  </a:lnTo>
                  <a:cubicBezTo>
                    <a:pt x="309" y="1148"/>
                    <a:pt x="274" y="674"/>
                    <a:pt x="428" y="247"/>
                  </a:cubicBezTo>
                  <a:cubicBezTo>
                    <a:pt x="440" y="211"/>
                    <a:pt x="463" y="176"/>
                    <a:pt x="487" y="152"/>
                  </a:cubicBezTo>
                  <a:cubicBezTo>
                    <a:pt x="523" y="140"/>
                    <a:pt x="546" y="105"/>
                    <a:pt x="534" y="69"/>
                  </a:cubicBezTo>
                  <a:cubicBezTo>
                    <a:pt x="523" y="19"/>
                    <a:pt x="487" y="0"/>
                    <a:pt x="44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9" name="Google Shape;2922;p72">
              <a:extLst>
                <a:ext uri="{FF2B5EF4-FFF2-40B4-BE49-F238E27FC236}">
                  <a16:creationId xmlns:a16="http://schemas.microsoft.com/office/drawing/2014/main" id="{FFC976A2-B6EA-0984-09B6-024625A20330}"/>
                </a:ext>
              </a:extLst>
            </p:cNvPr>
            <p:cNvSpPr/>
            <p:nvPr/>
          </p:nvSpPr>
          <p:spPr>
            <a:xfrm>
              <a:off x="3993900" y="2824550"/>
              <a:ext cx="53775" cy="101175"/>
            </a:xfrm>
            <a:custGeom>
              <a:avLst/>
              <a:gdLst/>
              <a:ahLst/>
              <a:cxnLst/>
              <a:rect l="l" t="t" r="r" b="b"/>
              <a:pathLst>
                <a:path w="2151" h="4047" extrusionOk="0">
                  <a:moveTo>
                    <a:pt x="221" y="0"/>
                  </a:moveTo>
                  <a:cubicBezTo>
                    <a:pt x="49" y="0"/>
                    <a:pt x="0" y="190"/>
                    <a:pt x="205" y="203"/>
                  </a:cubicBezTo>
                  <a:cubicBezTo>
                    <a:pt x="976" y="808"/>
                    <a:pt x="1344" y="3038"/>
                    <a:pt x="1854" y="3975"/>
                  </a:cubicBezTo>
                  <a:cubicBezTo>
                    <a:pt x="1881" y="4026"/>
                    <a:pt x="1925" y="4047"/>
                    <a:pt x="1970" y="4047"/>
                  </a:cubicBezTo>
                  <a:cubicBezTo>
                    <a:pt x="2060" y="4047"/>
                    <a:pt x="2150" y="3959"/>
                    <a:pt x="2103" y="3856"/>
                  </a:cubicBezTo>
                  <a:cubicBezTo>
                    <a:pt x="1996" y="3607"/>
                    <a:pt x="1901" y="3358"/>
                    <a:pt x="1806" y="3109"/>
                  </a:cubicBezTo>
                  <a:cubicBezTo>
                    <a:pt x="1486" y="2243"/>
                    <a:pt x="1237" y="1354"/>
                    <a:pt x="798" y="547"/>
                  </a:cubicBezTo>
                  <a:cubicBezTo>
                    <a:pt x="572" y="121"/>
                    <a:pt x="357" y="0"/>
                    <a:pt x="22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0" name="Google Shape;2923;p72">
              <a:extLst>
                <a:ext uri="{FF2B5EF4-FFF2-40B4-BE49-F238E27FC236}">
                  <a16:creationId xmlns:a16="http://schemas.microsoft.com/office/drawing/2014/main" id="{E4366F42-4C3F-F739-A396-7C0E3D92F1ED}"/>
                </a:ext>
              </a:extLst>
            </p:cNvPr>
            <p:cNvSpPr/>
            <p:nvPr/>
          </p:nvSpPr>
          <p:spPr>
            <a:xfrm>
              <a:off x="4037550" y="2859350"/>
              <a:ext cx="73875" cy="146750"/>
            </a:xfrm>
            <a:custGeom>
              <a:avLst/>
              <a:gdLst/>
              <a:ahLst/>
              <a:cxnLst/>
              <a:rect l="l" t="t" r="r" b="b"/>
              <a:pathLst>
                <a:path w="2955" h="5870" extrusionOk="0">
                  <a:moveTo>
                    <a:pt x="583" y="1"/>
                  </a:moveTo>
                  <a:cubicBezTo>
                    <a:pt x="517" y="1"/>
                    <a:pt x="451" y="18"/>
                    <a:pt x="392" y="56"/>
                  </a:cubicBezTo>
                  <a:cubicBezTo>
                    <a:pt x="1" y="329"/>
                    <a:pt x="72" y="1207"/>
                    <a:pt x="108" y="1634"/>
                  </a:cubicBezTo>
                  <a:cubicBezTo>
                    <a:pt x="131" y="2002"/>
                    <a:pt x="155" y="2381"/>
                    <a:pt x="274" y="2737"/>
                  </a:cubicBezTo>
                  <a:cubicBezTo>
                    <a:pt x="284" y="2791"/>
                    <a:pt x="315" y="2845"/>
                    <a:pt x="365" y="2845"/>
                  </a:cubicBezTo>
                  <a:cubicBezTo>
                    <a:pt x="370" y="2845"/>
                    <a:pt x="375" y="2845"/>
                    <a:pt x="380" y="2844"/>
                  </a:cubicBezTo>
                  <a:cubicBezTo>
                    <a:pt x="416" y="2844"/>
                    <a:pt x="452" y="2808"/>
                    <a:pt x="452" y="2773"/>
                  </a:cubicBezTo>
                  <a:cubicBezTo>
                    <a:pt x="463" y="2737"/>
                    <a:pt x="452" y="2713"/>
                    <a:pt x="452" y="2678"/>
                  </a:cubicBezTo>
                  <a:cubicBezTo>
                    <a:pt x="404" y="2357"/>
                    <a:pt x="392" y="2013"/>
                    <a:pt x="380" y="1681"/>
                  </a:cubicBezTo>
                  <a:cubicBezTo>
                    <a:pt x="380" y="1361"/>
                    <a:pt x="357" y="1041"/>
                    <a:pt x="404" y="721"/>
                  </a:cubicBezTo>
                  <a:cubicBezTo>
                    <a:pt x="428" y="626"/>
                    <a:pt x="487" y="306"/>
                    <a:pt x="582" y="306"/>
                  </a:cubicBezTo>
                  <a:cubicBezTo>
                    <a:pt x="701" y="329"/>
                    <a:pt x="772" y="436"/>
                    <a:pt x="831" y="543"/>
                  </a:cubicBezTo>
                  <a:cubicBezTo>
                    <a:pt x="985" y="875"/>
                    <a:pt x="1056" y="1231"/>
                    <a:pt x="1163" y="1586"/>
                  </a:cubicBezTo>
                  <a:cubicBezTo>
                    <a:pt x="1246" y="1836"/>
                    <a:pt x="1317" y="2096"/>
                    <a:pt x="1400" y="2346"/>
                  </a:cubicBezTo>
                  <a:cubicBezTo>
                    <a:pt x="1602" y="2939"/>
                    <a:pt x="1851" y="3520"/>
                    <a:pt x="2195" y="4042"/>
                  </a:cubicBezTo>
                  <a:cubicBezTo>
                    <a:pt x="2456" y="4397"/>
                    <a:pt x="2622" y="4812"/>
                    <a:pt x="2658" y="5263"/>
                  </a:cubicBezTo>
                  <a:cubicBezTo>
                    <a:pt x="2658" y="5394"/>
                    <a:pt x="2658" y="5524"/>
                    <a:pt x="2658" y="5655"/>
                  </a:cubicBezTo>
                  <a:cubicBezTo>
                    <a:pt x="2646" y="5738"/>
                    <a:pt x="2634" y="5844"/>
                    <a:pt x="2752" y="5868"/>
                  </a:cubicBezTo>
                  <a:cubicBezTo>
                    <a:pt x="2759" y="5869"/>
                    <a:pt x="2765" y="5870"/>
                    <a:pt x="2771" y="5870"/>
                  </a:cubicBezTo>
                  <a:cubicBezTo>
                    <a:pt x="2834" y="5870"/>
                    <a:pt x="2883" y="5815"/>
                    <a:pt x="2883" y="5761"/>
                  </a:cubicBezTo>
                  <a:cubicBezTo>
                    <a:pt x="2930" y="5512"/>
                    <a:pt x="2954" y="5263"/>
                    <a:pt x="2919" y="5014"/>
                  </a:cubicBezTo>
                  <a:cubicBezTo>
                    <a:pt x="2883" y="4599"/>
                    <a:pt x="2729" y="4196"/>
                    <a:pt x="2480" y="3852"/>
                  </a:cubicBezTo>
                  <a:cubicBezTo>
                    <a:pt x="2290" y="3579"/>
                    <a:pt x="2148" y="3294"/>
                    <a:pt x="1993" y="2998"/>
                  </a:cubicBezTo>
                  <a:cubicBezTo>
                    <a:pt x="1851" y="2713"/>
                    <a:pt x="1721" y="2417"/>
                    <a:pt x="1626" y="2108"/>
                  </a:cubicBezTo>
                  <a:cubicBezTo>
                    <a:pt x="1543" y="1859"/>
                    <a:pt x="1460" y="1598"/>
                    <a:pt x="1389" y="1337"/>
                  </a:cubicBezTo>
                  <a:cubicBezTo>
                    <a:pt x="1270" y="946"/>
                    <a:pt x="1187" y="341"/>
                    <a:pt x="843" y="92"/>
                  </a:cubicBezTo>
                  <a:cubicBezTo>
                    <a:pt x="773" y="36"/>
                    <a:pt x="678" y="1"/>
                    <a:pt x="583"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1" name="Google Shape;2924;p72">
              <a:extLst>
                <a:ext uri="{FF2B5EF4-FFF2-40B4-BE49-F238E27FC236}">
                  <a16:creationId xmlns:a16="http://schemas.microsoft.com/office/drawing/2014/main" id="{61775E01-26C6-A8B6-76D6-61399375A085}"/>
                </a:ext>
              </a:extLst>
            </p:cNvPr>
            <p:cNvSpPr/>
            <p:nvPr/>
          </p:nvSpPr>
          <p:spPr>
            <a:xfrm>
              <a:off x="3928050" y="2796100"/>
              <a:ext cx="69950" cy="111450"/>
            </a:xfrm>
            <a:custGeom>
              <a:avLst/>
              <a:gdLst/>
              <a:ahLst/>
              <a:cxnLst/>
              <a:rect l="l" t="t" r="r" b="b"/>
              <a:pathLst>
                <a:path w="2798" h="4458" extrusionOk="0">
                  <a:moveTo>
                    <a:pt x="360" y="1"/>
                  </a:moveTo>
                  <a:cubicBezTo>
                    <a:pt x="253" y="13"/>
                    <a:pt x="64" y="84"/>
                    <a:pt x="28" y="191"/>
                  </a:cubicBezTo>
                  <a:cubicBezTo>
                    <a:pt x="0" y="284"/>
                    <a:pt x="83" y="363"/>
                    <a:pt x="165" y="363"/>
                  </a:cubicBezTo>
                  <a:cubicBezTo>
                    <a:pt x="188" y="363"/>
                    <a:pt x="210" y="357"/>
                    <a:pt x="230" y="345"/>
                  </a:cubicBezTo>
                  <a:cubicBezTo>
                    <a:pt x="294" y="313"/>
                    <a:pt x="356" y="299"/>
                    <a:pt x="415" y="299"/>
                  </a:cubicBezTo>
                  <a:cubicBezTo>
                    <a:pt x="706" y="299"/>
                    <a:pt x="938" y="640"/>
                    <a:pt x="1096" y="867"/>
                  </a:cubicBezTo>
                  <a:cubicBezTo>
                    <a:pt x="1475" y="1436"/>
                    <a:pt x="1689" y="2100"/>
                    <a:pt x="1961" y="2741"/>
                  </a:cubicBezTo>
                  <a:cubicBezTo>
                    <a:pt x="2151" y="3215"/>
                    <a:pt x="2341" y="3678"/>
                    <a:pt x="2519" y="4164"/>
                  </a:cubicBezTo>
                  <a:cubicBezTo>
                    <a:pt x="2543" y="4235"/>
                    <a:pt x="2566" y="4318"/>
                    <a:pt x="2590" y="4389"/>
                  </a:cubicBezTo>
                  <a:cubicBezTo>
                    <a:pt x="2602" y="4413"/>
                    <a:pt x="2626" y="4437"/>
                    <a:pt x="2649" y="4449"/>
                  </a:cubicBezTo>
                  <a:cubicBezTo>
                    <a:pt x="2661" y="4454"/>
                    <a:pt x="2673" y="4457"/>
                    <a:pt x="2685" y="4457"/>
                  </a:cubicBezTo>
                  <a:cubicBezTo>
                    <a:pt x="2745" y="4457"/>
                    <a:pt x="2798" y="4389"/>
                    <a:pt x="2768" y="4330"/>
                  </a:cubicBezTo>
                  <a:cubicBezTo>
                    <a:pt x="2720" y="4223"/>
                    <a:pt x="2709" y="4116"/>
                    <a:pt x="2661" y="4010"/>
                  </a:cubicBezTo>
                  <a:cubicBezTo>
                    <a:pt x="2507" y="3523"/>
                    <a:pt x="2329" y="3049"/>
                    <a:pt x="2139" y="2586"/>
                  </a:cubicBezTo>
                  <a:cubicBezTo>
                    <a:pt x="1831" y="1887"/>
                    <a:pt x="1582" y="1151"/>
                    <a:pt x="1131" y="535"/>
                  </a:cubicBezTo>
                  <a:cubicBezTo>
                    <a:pt x="953" y="262"/>
                    <a:pt x="692" y="13"/>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2" name="Google Shape;2925;p72">
              <a:extLst>
                <a:ext uri="{FF2B5EF4-FFF2-40B4-BE49-F238E27FC236}">
                  <a16:creationId xmlns:a16="http://schemas.microsoft.com/office/drawing/2014/main" id="{31FCF455-5D3D-407F-0A79-FA6A5D56C8AD}"/>
                </a:ext>
              </a:extLst>
            </p:cNvPr>
            <p:cNvSpPr/>
            <p:nvPr/>
          </p:nvSpPr>
          <p:spPr>
            <a:xfrm>
              <a:off x="3890150" y="2829775"/>
              <a:ext cx="45150" cy="42325"/>
            </a:xfrm>
            <a:custGeom>
              <a:avLst/>
              <a:gdLst/>
              <a:ahLst/>
              <a:cxnLst/>
              <a:rect l="l" t="t" r="r" b="b"/>
              <a:pathLst>
                <a:path w="1806" h="1693" extrusionOk="0">
                  <a:moveTo>
                    <a:pt x="121" y="77"/>
                  </a:moveTo>
                  <a:cubicBezTo>
                    <a:pt x="116" y="77"/>
                    <a:pt x="114" y="79"/>
                    <a:pt x="112" y="81"/>
                  </a:cubicBezTo>
                  <a:lnTo>
                    <a:pt x="112" y="81"/>
                  </a:lnTo>
                  <a:cubicBezTo>
                    <a:pt x="115" y="80"/>
                    <a:pt x="118" y="78"/>
                    <a:pt x="121" y="77"/>
                  </a:cubicBezTo>
                  <a:close/>
                  <a:moveTo>
                    <a:pt x="447" y="1"/>
                  </a:moveTo>
                  <a:cubicBezTo>
                    <a:pt x="338" y="1"/>
                    <a:pt x="225" y="28"/>
                    <a:pt x="109" y="89"/>
                  </a:cubicBezTo>
                  <a:cubicBezTo>
                    <a:pt x="109" y="89"/>
                    <a:pt x="109" y="84"/>
                    <a:pt x="112" y="81"/>
                  </a:cubicBezTo>
                  <a:lnTo>
                    <a:pt x="112" y="81"/>
                  </a:lnTo>
                  <a:cubicBezTo>
                    <a:pt x="1" y="132"/>
                    <a:pt x="58" y="277"/>
                    <a:pt x="151" y="277"/>
                  </a:cubicBezTo>
                  <a:cubicBezTo>
                    <a:pt x="175" y="277"/>
                    <a:pt x="201" y="267"/>
                    <a:pt x="228" y="243"/>
                  </a:cubicBezTo>
                  <a:cubicBezTo>
                    <a:pt x="260" y="239"/>
                    <a:pt x="292" y="237"/>
                    <a:pt x="324" y="237"/>
                  </a:cubicBezTo>
                  <a:cubicBezTo>
                    <a:pt x="951" y="237"/>
                    <a:pt x="1305" y="1110"/>
                    <a:pt x="1497" y="1607"/>
                  </a:cubicBezTo>
                  <a:cubicBezTo>
                    <a:pt x="1507" y="1659"/>
                    <a:pt x="1553" y="1692"/>
                    <a:pt x="1604" y="1692"/>
                  </a:cubicBezTo>
                  <a:cubicBezTo>
                    <a:pt x="1612" y="1692"/>
                    <a:pt x="1619" y="1692"/>
                    <a:pt x="1627" y="1690"/>
                  </a:cubicBezTo>
                  <a:cubicBezTo>
                    <a:pt x="1805" y="1631"/>
                    <a:pt x="1615" y="1299"/>
                    <a:pt x="1592" y="1168"/>
                  </a:cubicBezTo>
                  <a:cubicBezTo>
                    <a:pt x="1433" y="684"/>
                    <a:pt x="995" y="1"/>
                    <a:pt x="44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3" name="Google Shape;2926;p72">
              <a:extLst>
                <a:ext uri="{FF2B5EF4-FFF2-40B4-BE49-F238E27FC236}">
                  <a16:creationId xmlns:a16="http://schemas.microsoft.com/office/drawing/2014/main" id="{0858594F-8641-1CE4-0881-7C860E49FEE6}"/>
                </a:ext>
              </a:extLst>
            </p:cNvPr>
            <p:cNvSpPr/>
            <p:nvPr/>
          </p:nvSpPr>
          <p:spPr>
            <a:xfrm>
              <a:off x="4456825" y="2883500"/>
              <a:ext cx="221225" cy="559375"/>
            </a:xfrm>
            <a:custGeom>
              <a:avLst/>
              <a:gdLst/>
              <a:ahLst/>
              <a:cxnLst/>
              <a:rect l="l" t="t" r="r" b="b"/>
              <a:pathLst>
                <a:path w="8849" h="22375" extrusionOk="0">
                  <a:moveTo>
                    <a:pt x="8587" y="3621"/>
                  </a:moveTo>
                  <a:lnTo>
                    <a:pt x="8587" y="3621"/>
                  </a:lnTo>
                  <a:cubicBezTo>
                    <a:pt x="8623" y="3846"/>
                    <a:pt x="8647" y="4072"/>
                    <a:pt x="8635" y="4297"/>
                  </a:cubicBezTo>
                  <a:cubicBezTo>
                    <a:pt x="8635" y="4345"/>
                    <a:pt x="8635" y="4380"/>
                    <a:pt x="8611" y="4416"/>
                  </a:cubicBezTo>
                  <a:cubicBezTo>
                    <a:pt x="8611" y="4155"/>
                    <a:pt x="8611" y="3882"/>
                    <a:pt x="8587" y="3621"/>
                  </a:cubicBezTo>
                  <a:close/>
                  <a:moveTo>
                    <a:pt x="5342" y="0"/>
                  </a:moveTo>
                  <a:cubicBezTo>
                    <a:pt x="4547" y="0"/>
                    <a:pt x="4017" y="425"/>
                    <a:pt x="3476" y="1000"/>
                  </a:cubicBezTo>
                  <a:cubicBezTo>
                    <a:pt x="2847" y="1640"/>
                    <a:pt x="2432" y="2459"/>
                    <a:pt x="2088" y="3277"/>
                  </a:cubicBezTo>
                  <a:cubicBezTo>
                    <a:pt x="1910" y="3716"/>
                    <a:pt x="1756" y="4155"/>
                    <a:pt x="1613" y="4606"/>
                  </a:cubicBezTo>
                  <a:cubicBezTo>
                    <a:pt x="1436" y="5139"/>
                    <a:pt x="1246" y="5697"/>
                    <a:pt x="1080" y="6219"/>
                  </a:cubicBezTo>
                  <a:cubicBezTo>
                    <a:pt x="629" y="7594"/>
                    <a:pt x="368" y="9018"/>
                    <a:pt x="261" y="10453"/>
                  </a:cubicBezTo>
                  <a:cubicBezTo>
                    <a:pt x="143" y="11900"/>
                    <a:pt x="60" y="13370"/>
                    <a:pt x="36" y="14829"/>
                  </a:cubicBezTo>
                  <a:cubicBezTo>
                    <a:pt x="0" y="16264"/>
                    <a:pt x="107" y="17699"/>
                    <a:pt x="356" y="19123"/>
                  </a:cubicBezTo>
                  <a:cubicBezTo>
                    <a:pt x="475" y="19834"/>
                    <a:pt x="677" y="20534"/>
                    <a:pt x="961" y="21198"/>
                  </a:cubicBezTo>
                  <a:cubicBezTo>
                    <a:pt x="1179" y="21714"/>
                    <a:pt x="1508" y="22375"/>
                    <a:pt x="2141" y="22375"/>
                  </a:cubicBezTo>
                  <a:cubicBezTo>
                    <a:pt x="2162" y="22375"/>
                    <a:pt x="2184" y="22374"/>
                    <a:pt x="2207" y="22372"/>
                  </a:cubicBezTo>
                  <a:cubicBezTo>
                    <a:pt x="2776" y="22337"/>
                    <a:pt x="3238" y="21957"/>
                    <a:pt x="3606" y="21566"/>
                  </a:cubicBezTo>
                  <a:cubicBezTo>
                    <a:pt x="4353" y="20783"/>
                    <a:pt x="4733" y="19763"/>
                    <a:pt x="5183" y="18802"/>
                  </a:cubicBezTo>
                  <a:cubicBezTo>
                    <a:pt x="5990" y="17047"/>
                    <a:pt x="6441" y="15161"/>
                    <a:pt x="6963" y="13311"/>
                  </a:cubicBezTo>
                  <a:cubicBezTo>
                    <a:pt x="7757" y="10417"/>
                    <a:pt x="8587" y="7488"/>
                    <a:pt x="8611" y="4463"/>
                  </a:cubicBezTo>
                  <a:cubicBezTo>
                    <a:pt x="8621" y="4483"/>
                    <a:pt x="8646" y="4502"/>
                    <a:pt x="8668" y="4502"/>
                  </a:cubicBezTo>
                  <a:cubicBezTo>
                    <a:pt x="8673" y="4502"/>
                    <a:pt x="8678" y="4501"/>
                    <a:pt x="8682" y="4499"/>
                  </a:cubicBezTo>
                  <a:cubicBezTo>
                    <a:pt x="8848" y="4451"/>
                    <a:pt x="8753" y="3811"/>
                    <a:pt x="8753" y="3657"/>
                  </a:cubicBezTo>
                  <a:cubicBezTo>
                    <a:pt x="8718" y="3360"/>
                    <a:pt x="8670" y="3064"/>
                    <a:pt x="8599" y="2767"/>
                  </a:cubicBezTo>
                  <a:cubicBezTo>
                    <a:pt x="8409" y="1973"/>
                    <a:pt x="8054" y="1166"/>
                    <a:pt x="7378" y="656"/>
                  </a:cubicBezTo>
                  <a:cubicBezTo>
                    <a:pt x="7235" y="526"/>
                    <a:pt x="7069" y="407"/>
                    <a:pt x="6880" y="324"/>
                  </a:cubicBezTo>
                  <a:cubicBezTo>
                    <a:pt x="6429" y="158"/>
                    <a:pt x="5954" y="16"/>
                    <a:pt x="5468" y="4"/>
                  </a:cubicBezTo>
                  <a:cubicBezTo>
                    <a:pt x="5425" y="1"/>
                    <a:pt x="5383" y="0"/>
                    <a:pt x="5342" y="0"/>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4" name="Google Shape;2927;p72">
              <a:extLst>
                <a:ext uri="{FF2B5EF4-FFF2-40B4-BE49-F238E27FC236}">
                  <a16:creationId xmlns:a16="http://schemas.microsoft.com/office/drawing/2014/main" id="{78AA3C3B-9EF2-A203-80D1-ED5886096D0D}"/>
                </a:ext>
              </a:extLst>
            </p:cNvPr>
            <p:cNvSpPr/>
            <p:nvPr/>
          </p:nvSpPr>
          <p:spPr>
            <a:xfrm>
              <a:off x="4463050" y="3355925"/>
              <a:ext cx="58150" cy="92525"/>
            </a:xfrm>
            <a:custGeom>
              <a:avLst/>
              <a:gdLst/>
              <a:ahLst/>
              <a:cxnLst/>
              <a:rect l="l" t="t" r="r" b="b"/>
              <a:pathLst>
                <a:path w="2326" h="3701" extrusionOk="0">
                  <a:moveTo>
                    <a:pt x="1" y="0"/>
                  </a:moveTo>
                  <a:cubicBezTo>
                    <a:pt x="1" y="653"/>
                    <a:pt x="107" y="1305"/>
                    <a:pt x="356" y="1922"/>
                  </a:cubicBezTo>
                  <a:cubicBezTo>
                    <a:pt x="700" y="2693"/>
                    <a:pt x="1341" y="3381"/>
                    <a:pt x="2135" y="3701"/>
                  </a:cubicBezTo>
                  <a:cubicBezTo>
                    <a:pt x="2325" y="3582"/>
                    <a:pt x="2100" y="3428"/>
                    <a:pt x="1958" y="3381"/>
                  </a:cubicBezTo>
                  <a:cubicBezTo>
                    <a:pt x="712" y="2752"/>
                    <a:pt x="72" y="1376"/>
                    <a:pt x="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5" name="Google Shape;2928;p72">
              <a:extLst>
                <a:ext uri="{FF2B5EF4-FFF2-40B4-BE49-F238E27FC236}">
                  <a16:creationId xmlns:a16="http://schemas.microsoft.com/office/drawing/2014/main" id="{83355ED6-199D-7159-FF8F-0FA99DA82128}"/>
                </a:ext>
              </a:extLst>
            </p:cNvPr>
            <p:cNvSpPr/>
            <p:nvPr/>
          </p:nvSpPr>
          <p:spPr>
            <a:xfrm>
              <a:off x="4463050" y="2919400"/>
              <a:ext cx="146125" cy="426175"/>
            </a:xfrm>
            <a:custGeom>
              <a:avLst/>
              <a:gdLst/>
              <a:ahLst/>
              <a:cxnLst/>
              <a:rect l="l" t="t" r="r" b="b"/>
              <a:pathLst>
                <a:path w="5845" h="17047" extrusionOk="0">
                  <a:moveTo>
                    <a:pt x="5771" y="0"/>
                  </a:moveTo>
                  <a:cubicBezTo>
                    <a:pt x="5757" y="0"/>
                    <a:pt x="5742" y="5"/>
                    <a:pt x="5729" y="15"/>
                  </a:cubicBezTo>
                  <a:cubicBezTo>
                    <a:pt x="5717" y="27"/>
                    <a:pt x="5705" y="38"/>
                    <a:pt x="5694" y="50"/>
                  </a:cubicBezTo>
                  <a:cubicBezTo>
                    <a:pt x="5622" y="240"/>
                    <a:pt x="5551" y="430"/>
                    <a:pt x="5480" y="608"/>
                  </a:cubicBezTo>
                  <a:cubicBezTo>
                    <a:pt x="5255" y="1153"/>
                    <a:pt x="5041" y="1687"/>
                    <a:pt x="4816" y="2233"/>
                  </a:cubicBezTo>
                  <a:cubicBezTo>
                    <a:pt x="4294" y="3561"/>
                    <a:pt x="3784" y="4889"/>
                    <a:pt x="3286" y="6218"/>
                  </a:cubicBezTo>
                  <a:cubicBezTo>
                    <a:pt x="3120" y="6668"/>
                    <a:pt x="2954" y="7119"/>
                    <a:pt x="2788" y="7570"/>
                  </a:cubicBezTo>
                  <a:cubicBezTo>
                    <a:pt x="2254" y="8969"/>
                    <a:pt x="1839" y="10416"/>
                    <a:pt x="1341" y="11828"/>
                  </a:cubicBezTo>
                  <a:cubicBezTo>
                    <a:pt x="1044" y="12777"/>
                    <a:pt x="605" y="13678"/>
                    <a:pt x="380" y="14650"/>
                  </a:cubicBezTo>
                  <a:cubicBezTo>
                    <a:pt x="285" y="15066"/>
                    <a:pt x="190" y="15493"/>
                    <a:pt x="119" y="15920"/>
                  </a:cubicBezTo>
                  <a:cubicBezTo>
                    <a:pt x="107" y="16026"/>
                    <a:pt x="95" y="16121"/>
                    <a:pt x="84" y="16216"/>
                  </a:cubicBezTo>
                  <a:cubicBezTo>
                    <a:pt x="36" y="16489"/>
                    <a:pt x="12" y="16773"/>
                    <a:pt x="1" y="17046"/>
                  </a:cubicBezTo>
                  <a:cubicBezTo>
                    <a:pt x="95" y="17023"/>
                    <a:pt x="167" y="16928"/>
                    <a:pt x="155" y="16821"/>
                  </a:cubicBezTo>
                  <a:cubicBezTo>
                    <a:pt x="167" y="16643"/>
                    <a:pt x="190" y="16465"/>
                    <a:pt x="226" y="16287"/>
                  </a:cubicBezTo>
                  <a:cubicBezTo>
                    <a:pt x="297" y="15825"/>
                    <a:pt x="404" y="15350"/>
                    <a:pt x="546" y="14900"/>
                  </a:cubicBezTo>
                  <a:cubicBezTo>
                    <a:pt x="985" y="13500"/>
                    <a:pt x="1507" y="12136"/>
                    <a:pt x="2005" y="10760"/>
                  </a:cubicBezTo>
                  <a:cubicBezTo>
                    <a:pt x="2384" y="9728"/>
                    <a:pt x="2740" y="8697"/>
                    <a:pt x="3144" y="7677"/>
                  </a:cubicBezTo>
                  <a:cubicBezTo>
                    <a:pt x="3345" y="7167"/>
                    <a:pt x="3547" y="6668"/>
                    <a:pt x="3760" y="6170"/>
                  </a:cubicBezTo>
                  <a:cubicBezTo>
                    <a:pt x="3974" y="5648"/>
                    <a:pt x="4152" y="5115"/>
                    <a:pt x="4353" y="4581"/>
                  </a:cubicBezTo>
                  <a:cubicBezTo>
                    <a:pt x="4757" y="3502"/>
                    <a:pt x="5148" y="2410"/>
                    <a:pt x="5468" y="1307"/>
                  </a:cubicBezTo>
                  <a:cubicBezTo>
                    <a:pt x="5551" y="1023"/>
                    <a:pt x="5634" y="774"/>
                    <a:pt x="5717" y="501"/>
                  </a:cubicBezTo>
                  <a:cubicBezTo>
                    <a:pt x="5765" y="359"/>
                    <a:pt x="5812" y="216"/>
                    <a:pt x="5836" y="74"/>
                  </a:cubicBezTo>
                  <a:cubicBezTo>
                    <a:pt x="5844" y="31"/>
                    <a:pt x="5809" y="0"/>
                    <a:pt x="577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6" name="Google Shape;2929;p72">
              <a:extLst>
                <a:ext uri="{FF2B5EF4-FFF2-40B4-BE49-F238E27FC236}">
                  <a16:creationId xmlns:a16="http://schemas.microsoft.com/office/drawing/2014/main" id="{D248E3B3-1665-E6C5-EAAE-24E1E9E5F73E}"/>
                </a:ext>
              </a:extLst>
            </p:cNvPr>
            <p:cNvSpPr/>
            <p:nvPr/>
          </p:nvSpPr>
          <p:spPr>
            <a:xfrm>
              <a:off x="4605425" y="2933350"/>
              <a:ext cx="20450" cy="38225"/>
            </a:xfrm>
            <a:custGeom>
              <a:avLst/>
              <a:gdLst/>
              <a:ahLst/>
              <a:cxnLst/>
              <a:rect l="l" t="t" r="r" b="b"/>
              <a:pathLst>
                <a:path w="818" h="1529" extrusionOk="0">
                  <a:moveTo>
                    <a:pt x="666" y="1"/>
                  </a:moveTo>
                  <a:cubicBezTo>
                    <a:pt x="631" y="1"/>
                    <a:pt x="594" y="16"/>
                    <a:pt x="568" y="50"/>
                  </a:cubicBezTo>
                  <a:cubicBezTo>
                    <a:pt x="354" y="453"/>
                    <a:pt x="212" y="892"/>
                    <a:pt x="46" y="1331"/>
                  </a:cubicBezTo>
                  <a:cubicBezTo>
                    <a:pt x="1" y="1444"/>
                    <a:pt x="100" y="1529"/>
                    <a:pt x="197" y="1529"/>
                  </a:cubicBezTo>
                  <a:cubicBezTo>
                    <a:pt x="251" y="1529"/>
                    <a:pt x="305" y="1502"/>
                    <a:pt x="331" y="1437"/>
                  </a:cubicBezTo>
                  <a:cubicBezTo>
                    <a:pt x="485" y="1010"/>
                    <a:pt x="615" y="560"/>
                    <a:pt x="793" y="156"/>
                  </a:cubicBezTo>
                  <a:cubicBezTo>
                    <a:pt x="817" y="68"/>
                    <a:pt x="743" y="1"/>
                    <a:pt x="66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7" name="Google Shape;2930;p72">
              <a:extLst>
                <a:ext uri="{FF2B5EF4-FFF2-40B4-BE49-F238E27FC236}">
                  <a16:creationId xmlns:a16="http://schemas.microsoft.com/office/drawing/2014/main" id="{09DA5543-B4E8-8846-66AA-E537D8F7FA08}"/>
                </a:ext>
              </a:extLst>
            </p:cNvPr>
            <p:cNvSpPr/>
            <p:nvPr/>
          </p:nvSpPr>
          <p:spPr>
            <a:xfrm>
              <a:off x="4610125" y="2942825"/>
              <a:ext cx="33225" cy="58025"/>
            </a:xfrm>
            <a:custGeom>
              <a:avLst/>
              <a:gdLst/>
              <a:ahLst/>
              <a:cxnLst/>
              <a:rect l="l" t="t" r="r" b="b"/>
              <a:pathLst>
                <a:path w="1329" h="2321" extrusionOk="0">
                  <a:moveTo>
                    <a:pt x="1156" y="1"/>
                  </a:moveTo>
                  <a:cubicBezTo>
                    <a:pt x="957" y="1"/>
                    <a:pt x="504" y="1448"/>
                    <a:pt x="392" y="1628"/>
                  </a:cubicBezTo>
                  <a:cubicBezTo>
                    <a:pt x="324" y="1819"/>
                    <a:pt x="0" y="2320"/>
                    <a:pt x="342" y="2320"/>
                  </a:cubicBezTo>
                  <a:cubicBezTo>
                    <a:pt x="361" y="2320"/>
                    <a:pt x="381" y="2319"/>
                    <a:pt x="404" y="2316"/>
                  </a:cubicBezTo>
                  <a:cubicBezTo>
                    <a:pt x="759" y="1829"/>
                    <a:pt x="866" y="1153"/>
                    <a:pt x="1080" y="596"/>
                  </a:cubicBezTo>
                  <a:cubicBezTo>
                    <a:pt x="1091" y="430"/>
                    <a:pt x="1329" y="133"/>
                    <a:pt x="1186" y="15"/>
                  </a:cubicBezTo>
                  <a:cubicBezTo>
                    <a:pt x="1177" y="5"/>
                    <a:pt x="1167" y="1"/>
                    <a:pt x="115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8" name="Google Shape;2931;p72">
              <a:extLst>
                <a:ext uri="{FF2B5EF4-FFF2-40B4-BE49-F238E27FC236}">
                  <a16:creationId xmlns:a16="http://schemas.microsoft.com/office/drawing/2014/main" id="{BC0446E8-8A28-3AE2-1AA0-3296CF024BFA}"/>
                </a:ext>
              </a:extLst>
            </p:cNvPr>
            <p:cNvSpPr/>
            <p:nvPr/>
          </p:nvSpPr>
          <p:spPr>
            <a:xfrm>
              <a:off x="4636500" y="2957350"/>
              <a:ext cx="22875" cy="55600"/>
            </a:xfrm>
            <a:custGeom>
              <a:avLst/>
              <a:gdLst/>
              <a:ahLst/>
              <a:cxnLst/>
              <a:rect l="l" t="t" r="r" b="b"/>
              <a:pathLst>
                <a:path w="915" h="2224" extrusionOk="0">
                  <a:moveTo>
                    <a:pt x="625" y="0"/>
                  </a:moveTo>
                  <a:cubicBezTo>
                    <a:pt x="619" y="0"/>
                    <a:pt x="613" y="1"/>
                    <a:pt x="606" y="3"/>
                  </a:cubicBezTo>
                  <a:cubicBezTo>
                    <a:pt x="602" y="2"/>
                    <a:pt x="599" y="2"/>
                    <a:pt x="596" y="2"/>
                  </a:cubicBezTo>
                  <a:cubicBezTo>
                    <a:pt x="437" y="2"/>
                    <a:pt x="367" y="848"/>
                    <a:pt x="274" y="1011"/>
                  </a:cubicBezTo>
                  <a:cubicBezTo>
                    <a:pt x="202" y="1391"/>
                    <a:pt x="13" y="1758"/>
                    <a:pt x="1" y="2126"/>
                  </a:cubicBezTo>
                  <a:cubicBezTo>
                    <a:pt x="25" y="2191"/>
                    <a:pt x="87" y="2224"/>
                    <a:pt x="149" y="2224"/>
                  </a:cubicBezTo>
                  <a:cubicBezTo>
                    <a:pt x="211" y="2224"/>
                    <a:pt x="274" y="2191"/>
                    <a:pt x="297" y="2126"/>
                  </a:cubicBezTo>
                  <a:cubicBezTo>
                    <a:pt x="355" y="1917"/>
                    <a:pt x="914" y="0"/>
                    <a:pt x="625"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9" name="Google Shape;2932;p72">
              <a:extLst>
                <a:ext uri="{FF2B5EF4-FFF2-40B4-BE49-F238E27FC236}">
                  <a16:creationId xmlns:a16="http://schemas.microsoft.com/office/drawing/2014/main" id="{C1E8E652-F33B-BC17-CC75-369777D8557A}"/>
                </a:ext>
              </a:extLst>
            </p:cNvPr>
            <p:cNvSpPr/>
            <p:nvPr/>
          </p:nvSpPr>
          <p:spPr>
            <a:xfrm>
              <a:off x="4666000" y="2970975"/>
              <a:ext cx="12025" cy="49075"/>
            </a:xfrm>
            <a:custGeom>
              <a:avLst/>
              <a:gdLst/>
              <a:ahLst/>
              <a:cxnLst/>
              <a:rect l="l" t="t" r="r" b="b"/>
              <a:pathLst>
                <a:path w="481" h="1963" extrusionOk="0">
                  <a:moveTo>
                    <a:pt x="272" y="1"/>
                  </a:moveTo>
                  <a:cubicBezTo>
                    <a:pt x="267" y="1"/>
                    <a:pt x="261" y="2"/>
                    <a:pt x="256" y="4"/>
                  </a:cubicBezTo>
                  <a:cubicBezTo>
                    <a:pt x="255" y="3"/>
                    <a:pt x="253" y="3"/>
                    <a:pt x="252" y="3"/>
                  </a:cubicBezTo>
                  <a:cubicBezTo>
                    <a:pt x="91" y="3"/>
                    <a:pt x="161" y="717"/>
                    <a:pt x="102" y="881"/>
                  </a:cubicBezTo>
                  <a:cubicBezTo>
                    <a:pt x="78" y="1201"/>
                    <a:pt x="54" y="1522"/>
                    <a:pt x="7" y="1854"/>
                  </a:cubicBezTo>
                  <a:cubicBezTo>
                    <a:pt x="1" y="1923"/>
                    <a:pt x="55" y="1962"/>
                    <a:pt x="110" y="1962"/>
                  </a:cubicBezTo>
                  <a:cubicBezTo>
                    <a:pt x="159" y="1962"/>
                    <a:pt x="209" y="1932"/>
                    <a:pt x="220" y="1866"/>
                  </a:cubicBezTo>
                  <a:cubicBezTo>
                    <a:pt x="220" y="1669"/>
                    <a:pt x="481" y="1"/>
                    <a:pt x="272"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0" name="Google Shape;2933;p72">
              <a:extLst>
                <a:ext uri="{FF2B5EF4-FFF2-40B4-BE49-F238E27FC236}">
                  <a16:creationId xmlns:a16="http://schemas.microsoft.com/office/drawing/2014/main" id="{92596696-3C47-240B-5DF4-32F10C710BFE}"/>
                </a:ext>
              </a:extLst>
            </p:cNvPr>
            <p:cNvSpPr/>
            <p:nvPr/>
          </p:nvSpPr>
          <p:spPr>
            <a:xfrm>
              <a:off x="4694025" y="2980425"/>
              <a:ext cx="9250" cy="37250"/>
            </a:xfrm>
            <a:custGeom>
              <a:avLst/>
              <a:gdLst/>
              <a:ahLst/>
              <a:cxnLst/>
              <a:rect l="l" t="t" r="r" b="b"/>
              <a:pathLst>
                <a:path w="370" h="1490" extrusionOk="0">
                  <a:moveTo>
                    <a:pt x="158" y="0"/>
                  </a:moveTo>
                  <a:cubicBezTo>
                    <a:pt x="134" y="0"/>
                    <a:pt x="106" y="16"/>
                    <a:pt x="72" y="53"/>
                  </a:cubicBezTo>
                  <a:cubicBezTo>
                    <a:pt x="36" y="491"/>
                    <a:pt x="72" y="942"/>
                    <a:pt x="13" y="1381"/>
                  </a:cubicBezTo>
                  <a:cubicBezTo>
                    <a:pt x="0" y="1450"/>
                    <a:pt x="55" y="1490"/>
                    <a:pt x="112" y="1490"/>
                  </a:cubicBezTo>
                  <a:cubicBezTo>
                    <a:pt x="162" y="1490"/>
                    <a:pt x="215" y="1459"/>
                    <a:pt x="226" y="1393"/>
                  </a:cubicBezTo>
                  <a:cubicBezTo>
                    <a:pt x="226" y="1276"/>
                    <a:pt x="370" y="0"/>
                    <a:pt x="158"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 name="Google Shape;2934;p72">
              <a:extLst>
                <a:ext uri="{FF2B5EF4-FFF2-40B4-BE49-F238E27FC236}">
                  <a16:creationId xmlns:a16="http://schemas.microsoft.com/office/drawing/2014/main" id="{5DCD708F-390C-EF39-3407-BFFA3A679683}"/>
                </a:ext>
              </a:extLst>
            </p:cNvPr>
            <p:cNvSpPr/>
            <p:nvPr/>
          </p:nvSpPr>
          <p:spPr>
            <a:xfrm>
              <a:off x="4457425" y="2919400"/>
              <a:ext cx="151750" cy="426175"/>
            </a:xfrm>
            <a:custGeom>
              <a:avLst/>
              <a:gdLst/>
              <a:ahLst/>
              <a:cxnLst/>
              <a:rect l="l" t="t" r="r" b="b"/>
              <a:pathLst>
                <a:path w="6070" h="17047" extrusionOk="0">
                  <a:moveTo>
                    <a:pt x="5996" y="0"/>
                  </a:moveTo>
                  <a:cubicBezTo>
                    <a:pt x="5982" y="0"/>
                    <a:pt x="5967" y="5"/>
                    <a:pt x="5954" y="15"/>
                  </a:cubicBezTo>
                  <a:cubicBezTo>
                    <a:pt x="5812" y="145"/>
                    <a:pt x="5764" y="347"/>
                    <a:pt x="5681" y="525"/>
                  </a:cubicBezTo>
                  <a:cubicBezTo>
                    <a:pt x="5598" y="691"/>
                    <a:pt x="5539" y="869"/>
                    <a:pt x="5468" y="1047"/>
                  </a:cubicBezTo>
                  <a:cubicBezTo>
                    <a:pt x="4993" y="2422"/>
                    <a:pt x="4472" y="3774"/>
                    <a:pt x="3950" y="5127"/>
                  </a:cubicBezTo>
                  <a:cubicBezTo>
                    <a:pt x="3701" y="5814"/>
                    <a:pt x="3392" y="6490"/>
                    <a:pt x="3108" y="7178"/>
                  </a:cubicBezTo>
                  <a:cubicBezTo>
                    <a:pt x="2681" y="8210"/>
                    <a:pt x="2277" y="9254"/>
                    <a:pt x="1886" y="10286"/>
                  </a:cubicBezTo>
                  <a:cubicBezTo>
                    <a:pt x="1269" y="11923"/>
                    <a:pt x="593" y="13536"/>
                    <a:pt x="190" y="15243"/>
                  </a:cubicBezTo>
                  <a:cubicBezTo>
                    <a:pt x="107" y="15599"/>
                    <a:pt x="48" y="15967"/>
                    <a:pt x="24" y="16335"/>
                  </a:cubicBezTo>
                  <a:cubicBezTo>
                    <a:pt x="12" y="16513"/>
                    <a:pt x="12" y="16690"/>
                    <a:pt x="0" y="16857"/>
                  </a:cubicBezTo>
                  <a:cubicBezTo>
                    <a:pt x="0" y="16963"/>
                    <a:pt x="95" y="17046"/>
                    <a:pt x="202" y="17046"/>
                  </a:cubicBezTo>
                  <a:cubicBezTo>
                    <a:pt x="309" y="17046"/>
                    <a:pt x="392" y="16940"/>
                    <a:pt x="380" y="16821"/>
                  </a:cubicBezTo>
                  <a:cubicBezTo>
                    <a:pt x="392" y="16643"/>
                    <a:pt x="415" y="16465"/>
                    <a:pt x="451" y="16287"/>
                  </a:cubicBezTo>
                  <a:cubicBezTo>
                    <a:pt x="522" y="15825"/>
                    <a:pt x="629" y="15350"/>
                    <a:pt x="771" y="14900"/>
                  </a:cubicBezTo>
                  <a:cubicBezTo>
                    <a:pt x="1210" y="13500"/>
                    <a:pt x="1732" y="12136"/>
                    <a:pt x="2230" y="10760"/>
                  </a:cubicBezTo>
                  <a:cubicBezTo>
                    <a:pt x="2609" y="9728"/>
                    <a:pt x="2965" y="8697"/>
                    <a:pt x="3369" y="7677"/>
                  </a:cubicBezTo>
                  <a:cubicBezTo>
                    <a:pt x="3570" y="7167"/>
                    <a:pt x="3772" y="6668"/>
                    <a:pt x="3985" y="6170"/>
                  </a:cubicBezTo>
                  <a:cubicBezTo>
                    <a:pt x="4199" y="5648"/>
                    <a:pt x="4377" y="5115"/>
                    <a:pt x="4578" y="4581"/>
                  </a:cubicBezTo>
                  <a:cubicBezTo>
                    <a:pt x="4982" y="3502"/>
                    <a:pt x="5373" y="2410"/>
                    <a:pt x="5693" y="1307"/>
                  </a:cubicBezTo>
                  <a:cubicBezTo>
                    <a:pt x="5776" y="1023"/>
                    <a:pt x="5859" y="774"/>
                    <a:pt x="5942" y="501"/>
                  </a:cubicBezTo>
                  <a:cubicBezTo>
                    <a:pt x="5990" y="359"/>
                    <a:pt x="6037" y="216"/>
                    <a:pt x="6061" y="74"/>
                  </a:cubicBezTo>
                  <a:cubicBezTo>
                    <a:pt x="6069" y="31"/>
                    <a:pt x="6034" y="0"/>
                    <a:pt x="5996"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 name="Google Shape;2935;p72">
              <a:extLst>
                <a:ext uri="{FF2B5EF4-FFF2-40B4-BE49-F238E27FC236}">
                  <a16:creationId xmlns:a16="http://schemas.microsoft.com/office/drawing/2014/main" id="{DFB24C33-071A-D825-5425-18901D38577C}"/>
                </a:ext>
              </a:extLst>
            </p:cNvPr>
            <p:cNvSpPr/>
            <p:nvPr/>
          </p:nvSpPr>
          <p:spPr>
            <a:xfrm>
              <a:off x="4694000" y="2980425"/>
              <a:ext cx="9275" cy="37225"/>
            </a:xfrm>
            <a:custGeom>
              <a:avLst/>
              <a:gdLst/>
              <a:ahLst/>
              <a:cxnLst/>
              <a:rect l="l" t="t" r="r" b="b"/>
              <a:pathLst>
                <a:path w="371" h="1489" extrusionOk="0">
                  <a:moveTo>
                    <a:pt x="159" y="0"/>
                  </a:moveTo>
                  <a:cubicBezTo>
                    <a:pt x="135" y="0"/>
                    <a:pt x="107" y="16"/>
                    <a:pt x="73" y="53"/>
                  </a:cubicBezTo>
                  <a:cubicBezTo>
                    <a:pt x="37" y="491"/>
                    <a:pt x="73" y="942"/>
                    <a:pt x="14" y="1369"/>
                  </a:cubicBezTo>
                  <a:cubicBezTo>
                    <a:pt x="1" y="1446"/>
                    <a:pt x="57" y="1488"/>
                    <a:pt x="116" y="1488"/>
                  </a:cubicBezTo>
                  <a:cubicBezTo>
                    <a:pt x="165" y="1488"/>
                    <a:pt x="216" y="1458"/>
                    <a:pt x="227" y="1393"/>
                  </a:cubicBezTo>
                  <a:cubicBezTo>
                    <a:pt x="227" y="1276"/>
                    <a:pt x="371" y="0"/>
                    <a:pt x="159"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 name="Google Shape;2936;p72">
              <a:extLst>
                <a:ext uri="{FF2B5EF4-FFF2-40B4-BE49-F238E27FC236}">
                  <a16:creationId xmlns:a16="http://schemas.microsoft.com/office/drawing/2014/main" id="{53476A6E-AAC1-84D8-2B79-3E86B07DA0EB}"/>
                </a:ext>
              </a:extLst>
            </p:cNvPr>
            <p:cNvSpPr/>
            <p:nvPr/>
          </p:nvSpPr>
          <p:spPr>
            <a:xfrm>
              <a:off x="4666000" y="2970975"/>
              <a:ext cx="12025" cy="49075"/>
            </a:xfrm>
            <a:custGeom>
              <a:avLst/>
              <a:gdLst/>
              <a:ahLst/>
              <a:cxnLst/>
              <a:rect l="l" t="t" r="r" b="b"/>
              <a:pathLst>
                <a:path w="481" h="1963" extrusionOk="0">
                  <a:moveTo>
                    <a:pt x="272" y="1"/>
                  </a:moveTo>
                  <a:cubicBezTo>
                    <a:pt x="267" y="1"/>
                    <a:pt x="261" y="2"/>
                    <a:pt x="256" y="4"/>
                  </a:cubicBezTo>
                  <a:cubicBezTo>
                    <a:pt x="255" y="3"/>
                    <a:pt x="253" y="3"/>
                    <a:pt x="252" y="3"/>
                  </a:cubicBezTo>
                  <a:cubicBezTo>
                    <a:pt x="91" y="3"/>
                    <a:pt x="161" y="717"/>
                    <a:pt x="102" y="881"/>
                  </a:cubicBezTo>
                  <a:cubicBezTo>
                    <a:pt x="78" y="1201"/>
                    <a:pt x="54" y="1522"/>
                    <a:pt x="7" y="1854"/>
                  </a:cubicBezTo>
                  <a:cubicBezTo>
                    <a:pt x="1" y="1923"/>
                    <a:pt x="55" y="1962"/>
                    <a:pt x="110" y="1962"/>
                  </a:cubicBezTo>
                  <a:cubicBezTo>
                    <a:pt x="159" y="1962"/>
                    <a:pt x="209" y="1932"/>
                    <a:pt x="220" y="1866"/>
                  </a:cubicBezTo>
                  <a:cubicBezTo>
                    <a:pt x="209" y="1669"/>
                    <a:pt x="480" y="1"/>
                    <a:pt x="272"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 name="Google Shape;2937;p72">
              <a:extLst>
                <a:ext uri="{FF2B5EF4-FFF2-40B4-BE49-F238E27FC236}">
                  <a16:creationId xmlns:a16="http://schemas.microsoft.com/office/drawing/2014/main" id="{F26D482E-AD9E-0DF0-664C-B8BC4E711457}"/>
                </a:ext>
              </a:extLst>
            </p:cNvPr>
            <p:cNvSpPr/>
            <p:nvPr/>
          </p:nvSpPr>
          <p:spPr>
            <a:xfrm>
              <a:off x="4636500" y="2957350"/>
              <a:ext cx="22875" cy="55600"/>
            </a:xfrm>
            <a:custGeom>
              <a:avLst/>
              <a:gdLst/>
              <a:ahLst/>
              <a:cxnLst/>
              <a:rect l="l" t="t" r="r" b="b"/>
              <a:pathLst>
                <a:path w="915" h="2224" extrusionOk="0">
                  <a:moveTo>
                    <a:pt x="625" y="0"/>
                  </a:moveTo>
                  <a:cubicBezTo>
                    <a:pt x="619" y="0"/>
                    <a:pt x="613" y="1"/>
                    <a:pt x="606" y="3"/>
                  </a:cubicBezTo>
                  <a:cubicBezTo>
                    <a:pt x="602" y="2"/>
                    <a:pt x="599" y="2"/>
                    <a:pt x="596" y="2"/>
                  </a:cubicBezTo>
                  <a:cubicBezTo>
                    <a:pt x="437" y="2"/>
                    <a:pt x="367" y="848"/>
                    <a:pt x="274" y="1011"/>
                  </a:cubicBezTo>
                  <a:cubicBezTo>
                    <a:pt x="202" y="1391"/>
                    <a:pt x="13" y="1758"/>
                    <a:pt x="1" y="2126"/>
                  </a:cubicBezTo>
                  <a:cubicBezTo>
                    <a:pt x="25" y="2191"/>
                    <a:pt x="87" y="2224"/>
                    <a:pt x="149" y="2224"/>
                  </a:cubicBezTo>
                  <a:cubicBezTo>
                    <a:pt x="211" y="2224"/>
                    <a:pt x="274" y="2191"/>
                    <a:pt x="297" y="2126"/>
                  </a:cubicBezTo>
                  <a:cubicBezTo>
                    <a:pt x="355" y="1917"/>
                    <a:pt x="914" y="0"/>
                    <a:pt x="625"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 name="Google Shape;2938;p72">
              <a:extLst>
                <a:ext uri="{FF2B5EF4-FFF2-40B4-BE49-F238E27FC236}">
                  <a16:creationId xmlns:a16="http://schemas.microsoft.com/office/drawing/2014/main" id="{B19B79B5-86FD-F5B0-EB13-32D9123DC9EE}"/>
                </a:ext>
              </a:extLst>
            </p:cNvPr>
            <p:cNvSpPr/>
            <p:nvPr/>
          </p:nvSpPr>
          <p:spPr>
            <a:xfrm>
              <a:off x="4610125" y="2942825"/>
              <a:ext cx="33225" cy="58025"/>
            </a:xfrm>
            <a:custGeom>
              <a:avLst/>
              <a:gdLst/>
              <a:ahLst/>
              <a:cxnLst/>
              <a:rect l="l" t="t" r="r" b="b"/>
              <a:pathLst>
                <a:path w="1329" h="2321" extrusionOk="0">
                  <a:moveTo>
                    <a:pt x="1156" y="1"/>
                  </a:moveTo>
                  <a:cubicBezTo>
                    <a:pt x="957" y="1"/>
                    <a:pt x="504" y="1448"/>
                    <a:pt x="392" y="1628"/>
                  </a:cubicBezTo>
                  <a:cubicBezTo>
                    <a:pt x="324" y="1819"/>
                    <a:pt x="0" y="2320"/>
                    <a:pt x="342" y="2320"/>
                  </a:cubicBezTo>
                  <a:cubicBezTo>
                    <a:pt x="361" y="2320"/>
                    <a:pt x="381" y="2319"/>
                    <a:pt x="404" y="2316"/>
                  </a:cubicBezTo>
                  <a:cubicBezTo>
                    <a:pt x="759" y="1829"/>
                    <a:pt x="866" y="1153"/>
                    <a:pt x="1080" y="596"/>
                  </a:cubicBezTo>
                  <a:cubicBezTo>
                    <a:pt x="1091" y="430"/>
                    <a:pt x="1329" y="133"/>
                    <a:pt x="1186" y="15"/>
                  </a:cubicBezTo>
                  <a:cubicBezTo>
                    <a:pt x="1177" y="5"/>
                    <a:pt x="1167" y="1"/>
                    <a:pt x="1156"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 name="Google Shape;2939;p72">
              <a:extLst>
                <a:ext uri="{FF2B5EF4-FFF2-40B4-BE49-F238E27FC236}">
                  <a16:creationId xmlns:a16="http://schemas.microsoft.com/office/drawing/2014/main" id="{816D885B-BE72-78DC-83E5-EDE074033110}"/>
                </a:ext>
              </a:extLst>
            </p:cNvPr>
            <p:cNvSpPr/>
            <p:nvPr/>
          </p:nvSpPr>
          <p:spPr>
            <a:xfrm>
              <a:off x="4605425" y="2933350"/>
              <a:ext cx="20450" cy="38225"/>
            </a:xfrm>
            <a:custGeom>
              <a:avLst/>
              <a:gdLst/>
              <a:ahLst/>
              <a:cxnLst/>
              <a:rect l="l" t="t" r="r" b="b"/>
              <a:pathLst>
                <a:path w="818" h="1529" extrusionOk="0">
                  <a:moveTo>
                    <a:pt x="666" y="1"/>
                  </a:moveTo>
                  <a:cubicBezTo>
                    <a:pt x="631" y="1"/>
                    <a:pt x="594" y="16"/>
                    <a:pt x="568" y="50"/>
                  </a:cubicBezTo>
                  <a:cubicBezTo>
                    <a:pt x="354" y="453"/>
                    <a:pt x="212" y="892"/>
                    <a:pt x="46" y="1331"/>
                  </a:cubicBezTo>
                  <a:cubicBezTo>
                    <a:pt x="1" y="1444"/>
                    <a:pt x="100" y="1529"/>
                    <a:pt x="197" y="1529"/>
                  </a:cubicBezTo>
                  <a:cubicBezTo>
                    <a:pt x="251" y="1529"/>
                    <a:pt x="305" y="1502"/>
                    <a:pt x="331" y="1437"/>
                  </a:cubicBezTo>
                  <a:cubicBezTo>
                    <a:pt x="485" y="1010"/>
                    <a:pt x="615" y="560"/>
                    <a:pt x="793" y="156"/>
                  </a:cubicBezTo>
                  <a:cubicBezTo>
                    <a:pt x="817" y="68"/>
                    <a:pt x="743" y="1"/>
                    <a:pt x="666"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7" name="Google Shape;2940;p72">
              <a:extLst>
                <a:ext uri="{FF2B5EF4-FFF2-40B4-BE49-F238E27FC236}">
                  <a16:creationId xmlns:a16="http://schemas.microsoft.com/office/drawing/2014/main" id="{7A450A11-7C5A-4E79-DE82-1F7A87245961}"/>
                </a:ext>
              </a:extLst>
            </p:cNvPr>
            <p:cNvSpPr/>
            <p:nvPr/>
          </p:nvSpPr>
          <p:spPr>
            <a:xfrm>
              <a:off x="4450600" y="3314075"/>
              <a:ext cx="70900" cy="134675"/>
            </a:xfrm>
            <a:custGeom>
              <a:avLst/>
              <a:gdLst/>
              <a:ahLst/>
              <a:cxnLst/>
              <a:rect l="l" t="t" r="r" b="b"/>
              <a:pathLst>
                <a:path w="2836" h="5387" extrusionOk="0">
                  <a:moveTo>
                    <a:pt x="485" y="0"/>
                  </a:moveTo>
                  <a:cubicBezTo>
                    <a:pt x="411" y="0"/>
                    <a:pt x="343" y="46"/>
                    <a:pt x="332" y="121"/>
                  </a:cubicBezTo>
                  <a:cubicBezTo>
                    <a:pt x="48" y="1141"/>
                    <a:pt x="0" y="2220"/>
                    <a:pt x="427" y="3204"/>
                  </a:cubicBezTo>
                  <a:cubicBezTo>
                    <a:pt x="807" y="4153"/>
                    <a:pt x="1566" y="5161"/>
                    <a:pt x="2598" y="5387"/>
                  </a:cubicBezTo>
                  <a:cubicBezTo>
                    <a:pt x="2835" y="5268"/>
                    <a:pt x="2610" y="5102"/>
                    <a:pt x="2456" y="5055"/>
                  </a:cubicBezTo>
                  <a:cubicBezTo>
                    <a:pt x="819" y="4213"/>
                    <a:pt x="226" y="2101"/>
                    <a:pt x="582" y="393"/>
                  </a:cubicBezTo>
                  <a:cubicBezTo>
                    <a:pt x="605" y="263"/>
                    <a:pt x="688" y="61"/>
                    <a:pt x="510" y="2"/>
                  </a:cubicBezTo>
                  <a:cubicBezTo>
                    <a:pt x="502" y="1"/>
                    <a:pt x="493" y="0"/>
                    <a:pt x="485"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 name="Google Shape;2941;p72">
              <a:extLst>
                <a:ext uri="{FF2B5EF4-FFF2-40B4-BE49-F238E27FC236}">
                  <a16:creationId xmlns:a16="http://schemas.microsoft.com/office/drawing/2014/main" id="{2065695E-C4C8-70A8-3654-D8D7865FC31A}"/>
                </a:ext>
              </a:extLst>
            </p:cNvPr>
            <p:cNvSpPr/>
            <p:nvPr/>
          </p:nvSpPr>
          <p:spPr>
            <a:xfrm>
              <a:off x="4462750" y="2866875"/>
              <a:ext cx="258000" cy="586650"/>
            </a:xfrm>
            <a:custGeom>
              <a:avLst/>
              <a:gdLst/>
              <a:ahLst/>
              <a:cxnLst/>
              <a:rect l="l" t="t" r="r" b="b"/>
              <a:pathLst>
                <a:path w="10320" h="23466" extrusionOk="0">
                  <a:moveTo>
                    <a:pt x="6373" y="2660"/>
                  </a:moveTo>
                  <a:cubicBezTo>
                    <a:pt x="6450" y="2660"/>
                    <a:pt x="6524" y="2727"/>
                    <a:pt x="6500" y="2815"/>
                  </a:cubicBezTo>
                  <a:cubicBezTo>
                    <a:pt x="6322" y="3219"/>
                    <a:pt x="6192" y="3669"/>
                    <a:pt x="6038" y="4096"/>
                  </a:cubicBezTo>
                  <a:cubicBezTo>
                    <a:pt x="6012" y="4161"/>
                    <a:pt x="5958" y="4188"/>
                    <a:pt x="5904" y="4188"/>
                  </a:cubicBezTo>
                  <a:cubicBezTo>
                    <a:pt x="5807" y="4188"/>
                    <a:pt x="5708" y="4103"/>
                    <a:pt x="5753" y="3990"/>
                  </a:cubicBezTo>
                  <a:cubicBezTo>
                    <a:pt x="5919" y="3551"/>
                    <a:pt x="6061" y="3112"/>
                    <a:pt x="6275" y="2709"/>
                  </a:cubicBezTo>
                  <a:cubicBezTo>
                    <a:pt x="6301" y="2675"/>
                    <a:pt x="6338" y="2660"/>
                    <a:pt x="6373" y="2660"/>
                  </a:cubicBezTo>
                  <a:close/>
                  <a:moveTo>
                    <a:pt x="7051" y="3039"/>
                  </a:moveTo>
                  <a:cubicBezTo>
                    <a:pt x="7062" y="3039"/>
                    <a:pt x="7072" y="3043"/>
                    <a:pt x="7081" y="3053"/>
                  </a:cubicBezTo>
                  <a:cubicBezTo>
                    <a:pt x="7224" y="3171"/>
                    <a:pt x="6986" y="3468"/>
                    <a:pt x="6975" y="3634"/>
                  </a:cubicBezTo>
                  <a:cubicBezTo>
                    <a:pt x="6761" y="4191"/>
                    <a:pt x="6654" y="4867"/>
                    <a:pt x="6299" y="5354"/>
                  </a:cubicBezTo>
                  <a:cubicBezTo>
                    <a:pt x="6276" y="5357"/>
                    <a:pt x="6256" y="5358"/>
                    <a:pt x="6237" y="5358"/>
                  </a:cubicBezTo>
                  <a:cubicBezTo>
                    <a:pt x="5895" y="5358"/>
                    <a:pt x="6219" y="4857"/>
                    <a:pt x="6287" y="4666"/>
                  </a:cubicBezTo>
                  <a:cubicBezTo>
                    <a:pt x="6399" y="4486"/>
                    <a:pt x="6852" y="3039"/>
                    <a:pt x="7051" y="3039"/>
                  </a:cubicBezTo>
                  <a:close/>
                  <a:moveTo>
                    <a:pt x="7575" y="3619"/>
                  </a:moveTo>
                  <a:cubicBezTo>
                    <a:pt x="7864" y="3619"/>
                    <a:pt x="7305" y="5536"/>
                    <a:pt x="7247" y="5745"/>
                  </a:cubicBezTo>
                  <a:cubicBezTo>
                    <a:pt x="7224" y="5810"/>
                    <a:pt x="7161" y="5843"/>
                    <a:pt x="7099" y="5843"/>
                  </a:cubicBezTo>
                  <a:cubicBezTo>
                    <a:pt x="7037" y="5843"/>
                    <a:pt x="6975" y="5810"/>
                    <a:pt x="6951" y="5745"/>
                  </a:cubicBezTo>
                  <a:cubicBezTo>
                    <a:pt x="6963" y="5377"/>
                    <a:pt x="7152" y="5010"/>
                    <a:pt x="7224" y="4630"/>
                  </a:cubicBezTo>
                  <a:cubicBezTo>
                    <a:pt x="7316" y="4468"/>
                    <a:pt x="7386" y="3620"/>
                    <a:pt x="7543" y="3620"/>
                  </a:cubicBezTo>
                  <a:cubicBezTo>
                    <a:pt x="7547" y="3620"/>
                    <a:pt x="7551" y="3621"/>
                    <a:pt x="7556" y="3622"/>
                  </a:cubicBezTo>
                  <a:cubicBezTo>
                    <a:pt x="7563" y="3620"/>
                    <a:pt x="7569" y="3619"/>
                    <a:pt x="7575" y="3619"/>
                  </a:cubicBezTo>
                  <a:close/>
                  <a:moveTo>
                    <a:pt x="9409" y="4542"/>
                  </a:moveTo>
                  <a:cubicBezTo>
                    <a:pt x="9621" y="4542"/>
                    <a:pt x="9477" y="5818"/>
                    <a:pt x="9477" y="5935"/>
                  </a:cubicBezTo>
                  <a:cubicBezTo>
                    <a:pt x="9466" y="6000"/>
                    <a:pt x="9415" y="6030"/>
                    <a:pt x="9366" y="6030"/>
                  </a:cubicBezTo>
                  <a:cubicBezTo>
                    <a:pt x="9307" y="6030"/>
                    <a:pt x="9251" y="5988"/>
                    <a:pt x="9264" y="5911"/>
                  </a:cubicBezTo>
                  <a:cubicBezTo>
                    <a:pt x="9323" y="5484"/>
                    <a:pt x="9287" y="5033"/>
                    <a:pt x="9323" y="4595"/>
                  </a:cubicBezTo>
                  <a:cubicBezTo>
                    <a:pt x="9357" y="4558"/>
                    <a:pt x="9385" y="4542"/>
                    <a:pt x="9409" y="4542"/>
                  </a:cubicBezTo>
                  <a:close/>
                  <a:moveTo>
                    <a:pt x="8402" y="4165"/>
                  </a:moveTo>
                  <a:cubicBezTo>
                    <a:pt x="8611" y="4165"/>
                    <a:pt x="8350" y="5833"/>
                    <a:pt x="8350" y="6030"/>
                  </a:cubicBezTo>
                  <a:cubicBezTo>
                    <a:pt x="8339" y="6096"/>
                    <a:pt x="8289" y="6126"/>
                    <a:pt x="8240" y="6126"/>
                  </a:cubicBezTo>
                  <a:cubicBezTo>
                    <a:pt x="8185" y="6126"/>
                    <a:pt x="8131" y="6087"/>
                    <a:pt x="8137" y="6018"/>
                  </a:cubicBezTo>
                  <a:cubicBezTo>
                    <a:pt x="8184" y="5686"/>
                    <a:pt x="8208" y="5365"/>
                    <a:pt x="8232" y="5045"/>
                  </a:cubicBezTo>
                  <a:cubicBezTo>
                    <a:pt x="8291" y="4881"/>
                    <a:pt x="8221" y="4167"/>
                    <a:pt x="8382" y="4167"/>
                  </a:cubicBezTo>
                  <a:cubicBezTo>
                    <a:pt x="8383" y="4167"/>
                    <a:pt x="8385" y="4167"/>
                    <a:pt x="8386" y="4168"/>
                  </a:cubicBezTo>
                  <a:cubicBezTo>
                    <a:pt x="8391" y="4166"/>
                    <a:pt x="8397" y="4165"/>
                    <a:pt x="8402" y="4165"/>
                  </a:cubicBezTo>
                  <a:close/>
                  <a:moveTo>
                    <a:pt x="7673" y="1"/>
                  </a:moveTo>
                  <a:cubicBezTo>
                    <a:pt x="7560" y="1"/>
                    <a:pt x="7446" y="13"/>
                    <a:pt x="7330" y="40"/>
                  </a:cubicBezTo>
                  <a:cubicBezTo>
                    <a:pt x="6429" y="372"/>
                    <a:pt x="6038" y="1285"/>
                    <a:pt x="5706" y="2151"/>
                  </a:cubicBezTo>
                  <a:cubicBezTo>
                    <a:pt x="5717" y="2139"/>
                    <a:pt x="5729" y="2128"/>
                    <a:pt x="5741" y="2116"/>
                  </a:cubicBezTo>
                  <a:cubicBezTo>
                    <a:pt x="5754" y="2106"/>
                    <a:pt x="5769" y="2101"/>
                    <a:pt x="5783" y="2101"/>
                  </a:cubicBezTo>
                  <a:cubicBezTo>
                    <a:pt x="5821" y="2101"/>
                    <a:pt x="5856" y="2132"/>
                    <a:pt x="5848" y="2175"/>
                  </a:cubicBezTo>
                  <a:cubicBezTo>
                    <a:pt x="5824" y="2317"/>
                    <a:pt x="5777" y="2460"/>
                    <a:pt x="5729" y="2602"/>
                  </a:cubicBezTo>
                  <a:cubicBezTo>
                    <a:pt x="5646" y="2875"/>
                    <a:pt x="5563" y="3124"/>
                    <a:pt x="5480" y="3408"/>
                  </a:cubicBezTo>
                  <a:cubicBezTo>
                    <a:pt x="5160" y="4511"/>
                    <a:pt x="4769" y="5603"/>
                    <a:pt x="4365" y="6682"/>
                  </a:cubicBezTo>
                  <a:cubicBezTo>
                    <a:pt x="4164" y="7216"/>
                    <a:pt x="3986" y="7749"/>
                    <a:pt x="3772" y="8271"/>
                  </a:cubicBezTo>
                  <a:cubicBezTo>
                    <a:pt x="3559" y="8769"/>
                    <a:pt x="3357" y="9268"/>
                    <a:pt x="3156" y="9778"/>
                  </a:cubicBezTo>
                  <a:cubicBezTo>
                    <a:pt x="2752" y="10798"/>
                    <a:pt x="2396" y="11829"/>
                    <a:pt x="2017" y="12861"/>
                  </a:cubicBezTo>
                  <a:cubicBezTo>
                    <a:pt x="1519" y="14237"/>
                    <a:pt x="997" y="15601"/>
                    <a:pt x="558" y="17001"/>
                  </a:cubicBezTo>
                  <a:cubicBezTo>
                    <a:pt x="416" y="17451"/>
                    <a:pt x="309" y="17926"/>
                    <a:pt x="238" y="18388"/>
                  </a:cubicBezTo>
                  <a:cubicBezTo>
                    <a:pt x="202" y="18566"/>
                    <a:pt x="179" y="18744"/>
                    <a:pt x="167" y="18922"/>
                  </a:cubicBezTo>
                  <a:cubicBezTo>
                    <a:pt x="179" y="19029"/>
                    <a:pt x="107" y="19124"/>
                    <a:pt x="13" y="19147"/>
                  </a:cubicBezTo>
                  <a:cubicBezTo>
                    <a:pt x="13" y="19290"/>
                    <a:pt x="1" y="19420"/>
                    <a:pt x="13" y="19562"/>
                  </a:cubicBezTo>
                  <a:cubicBezTo>
                    <a:pt x="84" y="20938"/>
                    <a:pt x="724" y="22314"/>
                    <a:pt x="1970" y="22943"/>
                  </a:cubicBezTo>
                  <a:cubicBezTo>
                    <a:pt x="2112" y="22990"/>
                    <a:pt x="2337" y="23144"/>
                    <a:pt x="2147" y="23263"/>
                  </a:cubicBezTo>
                  <a:cubicBezTo>
                    <a:pt x="2447" y="23385"/>
                    <a:pt x="2768" y="23466"/>
                    <a:pt x="3110" y="23466"/>
                  </a:cubicBezTo>
                  <a:cubicBezTo>
                    <a:pt x="3133" y="23466"/>
                    <a:pt x="3156" y="23465"/>
                    <a:pt x="3179" y="23464"/>
                  </a:cubicBezTo>
                  <a:cubicBezTo>
                    <a:pt x="5504" y="23121"/>
                    <a:pt x="6299" y="20464"/>
                    <a:pt x="7105" y="18602"/>
                  </a:cubicBezTo>
                  <a:cubicBezTo>
                    <a:pt x="7734" y="17190"/>
                    <a:pt x="8244" y="15731"/>
                    <a:pt x="8623" y="14249"/>
                  </a:cubicBezTo>
                  <a:cubicBezTo>
                    <a:pt x="9335" y="11462"/>
                    <a:pt x="10118" y="8675"/>
                    <a:pt x="10260" y="5792"/>
                  </a:cubicBezTo>
                  <a:cubicBezTo>
                    <a:pt x="10319" y="4772"/>
                    <a:pt x="10319" y="3741"/>
                    <a:pt x="10153" y="2732"/>
                  </a:cubicBezTo>
                  <a:cubicBezTo>
                    <a:pt x="10094" y="2436"/>
                    <a:pt x="10023" y="2139"/>
                    <a:pt x="9928" y="1855"/>
                  </a:cubicBezTo>
                  <a:cubicBezTo>
                    <a:pt x="9880" y="1748"/>
                    <a:pt x="9892" y="1570"/>
                    <a:pt x="9750" y="1535"/>
                  </a:cubicBezTo>
                  <a:cubicBezTo>
                    <a:pt x="9361" y="777"/>
                    <a:pt x="8561" y="1"/>
                    <a:pt x="7673" y="1"/>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 name="Google Shape;2942;p72">
              <a:extLst>
                <a:ext uri="{FF2B5EF4-FFF2-40B4-BE49-F238E27FC236}">
                  <a16:creationId xmlns:a16="http://schemas.microsoft.com/office/drawing/2014/main" id="{70322CC6-7EF5-CFC8-41B3-DD6AC72CB7CF}"/>
                </a:ext>
              </a:extLst>
            </p:cNvPr>
            <p:cNvSpPr/>
            <p:nvPr/>
          </p:nvSpPr>
          <p:spPr>
            <a:xfrm>
              <a:off x="4621450" y="2921225"/>
              <a:ext cx="104925" cy="443200"/>
            </a:xfrm>
            <a:custGeom>
              <a:avLst/>
              <a:gdLst/>
              <a:ahLst/>
              <a:cxnLst/>
              <a:rect l="l" t="t" r="r" b="b"/>
              <a:pathLst>
                <a:path w="4197" h="17728" extrusionOk="0">
                  <a:moveTo>
                    <a:pt x="3722" y="1"/>
                  </a:moveTo>
                  <a:cubicBezTo>
                    <a:pt x="3675" y="1"/>
                    <a:pt x="3639" y="48"/>
                    <a:pt x="3639" y="96"/>
                  </a:cubicBezTo>
                  <a:cubicBezTo>
                    <a:pt x="3651" y="582"/>
                    <a:pt x="3734" y="1068"/>
                    <a:pt x="3746" y="1555"/>
                  </a:cubicBezTo>
                  <a:cubicBezTo>
                    <a:pt x="3876" y="3666"/>
                    <a:pt x="3532" y="5765"/>
                    <a:pt x="3082" y="7817"/>
                  </a:cubicBezTo>
                  <a:cubicBezTo>
                    <a:pt x="2761" y="9300"/>
                    <a:pt x="2429" y="10770"/>
                    <a:pt x="1991" y="12217"/>
                  </a:cubicBezTo>
                  <a:cubicBezTo>
                    <a:pt x="1789" y="12893"/>
                    <a:pt x="1611" y="13581"/>
                    <a:pt x="1374" y="14245"/>
                  </a:cubicBezTo>
                  <a:cubicBezTo>
                    <a:pt x="1065" y="15135"/>
                    <a:pt x="793" y="16036"/>
                    <a:pt x="413" y="16902"/>
                  </a:cubicBezTo>
                  <a:cubicBezTo>
                    <a:pt x="306" y="17116"/>
                    <a:pt x="200" y="17317"/>
                    <a:pt x="69" y="17519"/>
                  </a:cubicBezTo>
                  <a:cubicBezTo>
                    <a:pt x="0" y="17614"/>
                    <a:pt x="82" y="17728"/>
                    <a:pt x="177" y="17728"/>
                  </a:cubicBezTo>
                  <a:cubicBezTo>
                    <a:pt x="213" y="17728"/>
                    <a:pt x="250" y="17712"/>
                    <a:pt x="283" y="17673"/>
                  </a:cubicBezTo>
                  <a:cubicBezTo>
                    <a:pt x="710" y="17080"/>
                    <a:pt x="947" y="16380"/>
                    <a:pt x="1208" y="15704"/>
                  </a:cubicBezTo>
                  <a:cubicBezTo>
                    <a:pt x="1587" y="14625"/>
                    <a:pt x="1955" y="13557"/>
                    <a:pt x="2287" y="12466"/>
                  </a:cubicBezTo>
                  <a:cubicBezTo>
                    <a:pt x="2750" y="11019"/>
                    <a:pt x="3082" y="9537"/>
                    <a:pt x="3378" y="8054"/>
                  </a:cubicBezTo>
                  <a:cubicBezTo>
                    <a:pt x="3841" y="5836"/>
                    <a:pt x="4197" y="3559"/>
                    <a:pt x="3959" y="1294"/>
                  </a:cubicBezTo>
                  <a:cubicBezTo>
                    <a:pt x="3924" y="891"/>
                    <a:pt x="3841" y="499"/>
                    <a:pt x="3817" y="96"/>
                  </a:cubicBezTo>
                  <a:cubicBezTo>
                    <a:pt x="3817" y="48"/>
                    <a:pt x="3770" y="1"/>
                    <a:pt x="3722"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 name="Google Shape;2943;p72">
              <a:extLst>
                <a:ext uri="{FF2B5EF4-FFF2-40B4-BE49-F238E27FC236}">
                  <a16:creationId xmlns:a16="http://schemas.microsoft.com/office/drawing/2014/main" id="{31D53B1B-7044-C5E9-6F24-5D7320BE2E6D}"/>
                </a:ext>
              </a:extLst>
            </p:cNvPr>
            <p:cNvSpPr/>
            <p:nvPr/>
          </p:nvSpPr>
          <p:spPr>
            <a:xfrm>
              <a:off x="4589075" y="2752175"/>
              <a:ext cx="125450" cy="249100"/>
            </a:xfrm>
            <a:custGeom>
              <a:avLst/>
              <a:gdLst/>
              <a:ahLst/>
              <a:cxnLst/>
              <a:rect l="l" t="t" r="r" b="b"/>
              <a:pathLst>
                <a:path w="5018" h="9964" extrusionOk="0">
                  <a:moveTo>
                    <a:pt x="892" y="0"/>
                  </a:moveTo>
                  <a:cubicBezTo>
                    <a:pt x="875" y="0"/>
                    <a:pt x="859" y="1"/>
                    <a:pt x="842" y="3"/>
                  </a:cubicBezTo>
                  <a:cubicBezTo>
                    <a:pt x="249" y="86"/>
                    <a:pt x="166" y="785"/>
                    <a:pt x="95" y="1260"/>
                  </a:cubicBezTo>
                  <a:cubicBezTo>
                    <a:pt x="48" y="1770"/>
                    <a:pt x="0" y="2280"/>
                    <a:pt x="24" y="2790"/>
                  </a:cubicBezTo>
                  <a:cubicBezTo>
                    <a:pt x="36" y="3110"/>
                    <a:pt x="83" y="3418"/>
                    <a:pt x="143" y="3727"/>
                  </a:cubicBezTo>
                  <a:cubicBezTo>
                    <a:pt x="178" y="4249"/>
                    <a:pt x="249" y="4770"/>
                    <a:pt x="368" y="5280"/>
                  </a:cubicBezTo>
                  <a:cubicBezTo>
                    <a:pt x="498" y="5945"/>
                    <a:pt x="724" y="6585"/>
                    <a:pt x="985" y="7214"/>
                  </a:cubicBezTo>
                  <a:cubicBezTo>
                    <a:pt x="1293" y="8008"/>
                    <a:pt x="1779" y="8756"/>
                    <a:pt x="2420" y="9325"/>
                  </a:cubicBezTo>
                  <a:cubicBezTo>
                    <a:pt x="2804" y="9626"/>
                    <a:pt x="3261" y="9963"/>
                    <a:pt x="3758" y="9963"/>
                  </a:cubicBezTo>
                  <a:cubicBezTo>
                    <a:pt x="3829" y="9963"/>
                    <a:pt x="3901" y="9956"/>
                    <a:pt x="3973" y="9942"/>
                  </a:cubicBezTo>
                  <a:cubicBezTo>
                    <a:pt x="4412" y="9847"/>
                    <a:pt x="4721" y="9443"/>
                    <a:pt x="4875" y="9040"/>
                  </a:cubicBezTo>
                  <a:cubicBezTo>
                    <a:pt x="5005" y="8661"/>
                    <a:pt x="5017" y="8257"/>
                    <a:pt x="5005" y="7854"/>
                  </a:cubicBezTo>
                  <a:cubicBezTo>
                    <a:pt x="4946" y="6466"/>
                    <a:pt x="4353" y="5197"/>
                    <a:pt x="3879" y="3916"/>
                  </a:cubicBezTo>
                  <a:cubicBezTo>
                    <a:pt x="3641" y="3264"/>
                    <a:pt x="3369" y="2647"/>
                    <a:pt x="3013" y="2054"/>
                  </a:cubicBezTo>
                  <a:cubicBezTo>
                    <a:pt x="2740" y="1568"/>
                    <a:pt x="2432" y="1082"/>
                    <a:pt x="2016" y="702"/>
                  </a:cubicBezTo>
                  <a:cubicBezTo>
                    <a:pt x="1779" y="465"/>
                    <a:pt x="1518" y="263"/>
                    <a:pt x="1222" y="97"/>
                  </a:cubicBezTo>
                  <a:cubicBezTo>
                    <a:pt x="1118" y="35"/>
                    <a:pt x="1006" y="0"/>
                    <a:pt x="892"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 name="Google Shape;2944;p72">
              <a:extLst>
                <a:ext uri="{FF2B5EF4-FFF2-40B4-BE49-F238E27FC236}">
                  <a16:creationId xmlns:a16="http://schemas.microsoft.com/office/drawing/2014/main" id="{3A1BA9F1-3638-2E0C-0A12-F684B25F9DD8}"/>
                </a:ext>
              </a:extLst>
            </p:cNvPr>
            <p:cNvSpPr/>
            <p:nvPr/>
          </p:nvSpPr>
          <p:spPr>
            <a:xfrm>
              <a:off x="4612500" y="2819500"/>
              <a:ext cx="64350" cy="130375"/>
            </a:xfrm>
            <a:custGeom>
              <a:avLst/>
              <a:gdLst/>
              <a:ahLst/>
              <a:cxnLst/>
              <a:rect l="l" t="t" r="r" b="b"/>
              <a:pathLst>
                <a:path w="2574" h="5215" extrusionOk="0">
                  <a:moveTo>
                    <a:pt x="92" y="0"/>
                  </a:moveTo>
                  <a:cubicBezTo>
                    <a:pt x="48" y="0"/>
                    <a:pt x="0" y="44"/>
                    <a:pt x="0" y="97"/>
                  </a:cubicBezTo>
                  <a:cubicBezTo>
                    <a:pt x="48" y="761"/>
                    <a:pt x="261" y="1413"/>
                    <a:pt x="534" y="2030"/>
                  </a:cubicBezTo>
                  <a:cubicBezTo>
                    <a:pt x="830" y="2730"/>
                    <a:pt x="1376" y="3263"/>
                    <a:pt x="1708" y="3940"/>
                  </a:cubicBezTo>
                  <a:cubicBezTo>
                    <a:pt x="1862" y="4283"/>
                    <a:pt x="2005" y="4639"/>
                    <a:pt x="2123" y="5007"/>
                  </a:cubicBezTo>
                  <a:cubicBezTo>
                    <a:pt x="2144" y="5092"/>
                    <a:pt x="2175" y="5214"/>
                    <a:pt x="2274" y="5214"/>
                  </a:cubicBezTo>
                  <a:cubicBezTo>
                    <a:pt x="2286" y="5214"/>
                    <a:pt x="2299" y="5212"/>
                    <a:pt x="2313" y="5209"/>
                  </a:cubicBezTo>
                  <a:cubicBezTo>
                    <a:pt x="2574" y="5161"/>
                    <a:pt x="2171" y="4390"/>
                    <a:pt x="2147" y="4200"/>
                  </a:cubicBezTo>
                  <a:cubicBezTo>
                    <a:pt x="1969" y="3667"/>
                    <a:pt x="1649" y="3204"/>
                    <a:pt x="1305" y="2777"/>
                  </a:cubicBezTo>
                  <a:cubicBezTo>
                    <a:pt x="747" y="2054"/>
                    <a:pt x="380" y="1212"/>
                    <a:pt x="214" y="322"/>
                  </a:cubicBezTo>
                  <a:cubicBezTo>
                    <a:pt x="178" y="215"/>
                    <a:pt x="249" y="37"/>
                    <a:pt x="107" y="2"/>
                  </a:cubicBezTo>
                  <a:cubicBezTo>
                    <a:pt x="102" y="1"/>
                    <a:pt x="97" y="0"/>
                    <a:pt x="9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 name="Google Shape;2945;p72">
              <a:extLst>
                <a:ext uri="{FF2B5EF4-FFF2-40B4-BE49-F238E27FC236}">
                  <a16:creationId xmlns:a16="http://schemas.microsoft.com/office/drawing/2014/main" id="{AE7A8356-A25B-F3BD-CC31-F1F6B72D7A58}"/>
                </a:ext>
              </a:extLst>
            </p:cNvPr>
            <p:cNvSpPr/>
            <p:nvPr/>
          </p:nvSpPr>
          <p:spPr>
            <a:xfrm>
              <a:off x="4649550" y="2875300"/>
              <a:ext cx="24650" cy="37700"/>
            </a:xfrm>
            <a:custGeom>
              <a:avLst/>
              <a:gdLst/>
              <a:ahLst/>
              <a:cxnLst/>
              <a:rect l="l" t="t" r="r" b="b"/>
              <a:pathLst>
                <a:path w="986" h="1508" extrusionOk="0">
                  <a:moveTo>
                    <a:pt x="229" y="0"/>
                  </a:moveTo>
                  <a:cubicBezTo>
                    <a:pt x="211" y="0"/>
                    <a:pt x="194" y="4"/>
                    <a:pt x="179" y="11"/>
                  </a:cubicBezTo>
                  <a:cubicBezTo>
                    <a:pt x="1" y="106"/>
                    <a:pt x="392" y="605"/>
                    <a:pt x="440" y="771"/>
                  </a:cubicBezTo>
                  <a:cubicBezTo>
                    <a:pt x="546" y="984"/>
                    <a:pt x="641" y="1198"/>
                    <a:pt x="748" y="1411"/>
                  </a:cubicBezTo>
                  <a:cubicBezTo>
                    <a:pt x="748" y="1472"/>
                    <a:pt x="801" y="1508"/>
                    <a:pt x="852" y="1508"/>
                  </a:cubicBezTo>
                  <a:cubicBezTo>
                    <a:pt x="881" y="1508"/>
                    <a:pt x="909" y="1496"/>
                    <a:pt x="926" y="1470"/>
                  </a:cubicBezTo>
                  <a:cubicBezTo>
                    <a:pt x="985" y="1375"/>
                    <a:pt x="902" y="1281"/>
                    <a:pt x="878" y="1186"/>
                  </a:cubicBezTo>
                  <a:cubicBezTo>
                    <a:pt x="724" y="794"/>
                    <a:pt x="534" y="427"/>
                    <a:pt x="321" y="59"/>
                  </a:cubicBezTo>
                  <a:cubicBezTo>
                    <a:pt x="305" y="18"/>
                    <a:pt x="266" y="0"/>
                    <a:pt x="22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 name="Google Shape;2946;p72">
              <a:extLst>
                <a:ext uri="{FF2B5EF4-FFF2-40B4-BE49-F238E27FC236}">
                  <a16:creationId xmlns:a16="http://schemas.microsoft.com/office/drawing/2014/main" id="{9B347EFA-DE1E-4505-32DA-EB35F949FA01}"/>
                </a:ext>
              </a:extLst>
            </p:cNvPr>
            <p:cNvSpPr/>
            <p:nvPr/>
          </p:nvSpPr>
          <p:spPr>
            <a:xfrm>
              <a:off x="4657850" y="2900475"/>
              <a:ext cx="25" cy="25"/>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 name="Google Shape;2947;p72">
              <a:extLst>
                <a:ext uri="{FF2B5EF4-FFF2-40B4-BE49-F238E27FC236}">
                  <a16:creationId xmlns:a16="http://schemas.microsoft.com/office/drawing/2014/main" id="{9F642EA2-630F-CDB2-778C-D1450295FFC2}"/>
                </a:ext>
              </a:extLst>
            </p:cNvPr>
            <p:cNvSpPr/>
            <p:nvPr/>
          </p:nvSpPr>
          <p:spPr>
            <a:xfrm>
              <a:off x="4657850" y="2900475"/>
              <a:ext cx="25" cy="25"/>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 name="Google Shape;2948;p72">
              <a:extLst>
                <a:ext uri="{FF2B5EF4-FFF2-40B4-BE49-F238E27FC236}">
                  <a16:creationId xmlns:a16="http://schemas.microsoft.com/office/drawing/2014/main" id="{3CC0B7CE-B64A-0C22-23B0-38480E968226}"/>
                </a:ext>
              </a:extLst>
            </p:cNvPr>
            <p:cNvSpPr/>
            <p:nvPr/>
          </p:nvSpPr>
          <p:spPr>
            <a:xfrm>
              <a:off x="4657850" y="2900475"/>
              <a:ext cx="25" cy="25"/>
            </a:xfrm>
            <a:custGeom>
              <a:avLst/>
              <a:gdLst/>
              <a:ahLst/>
              <a:cxnLst/>
              <a:rect l="l" t="t" r="r" b="b"/>
              <a:pathLst>
                <a:path w="1" h="1" extrusionOk="0">
                  <a:moveTo>
                    <a:pt x="1" y="1"/>
                  </a:moveTo>
                  <a:lnTo>
                    <a:pt x="1" y="1"/>
                  </a:lnTo>
                  <a:lnTo>
                    <a:pt x="1" y="1"/>
                  </a:lnTo>
                  <a:cubicBezTo>
                    <a:pt x="1" y="1"/>
                    <a:pt x="1" y="1"/>
                    <a:pt x="1" y="1"/>
                  </a:cubicBezTo>
                  <a:cubicBezTo>
                    <a:pt x="1" y="1"/>
                    <a:pt x="1" y="1"/>
                    <a:pt x="1"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 name="Google Shape;2949;p72">
              <a:extLst>
                <a:ext uri="{FF2B5EF4-FFF2-40B4-BE49-F238E27FC236}">
                  <a16:creationId xmlns:a16="http://schemas.microsoft.com/office/drawing/2014/main" id="{911BA8CA-FE07-4E96-F45F-DD53319590A5}"/>
                </a:ext>
              </a:extLst>
            </p:cNvPr>
            <p:cNvSpPr/>
            <p:nvPr/>
          </p:nvSpPr>
          <p:spPr>
            <a:xfrm>
              <a:off x="4657850" y="2900175"/>
              <a:ext cx="25" cy="325"/>
            </a:xfrm>
            <a:custGeom>
              <a:avLst/>
              <a:gdLst/>
              <a:ahLst/>
              <a:cxnLst/>
              <a:rect l="l" t="t" r="r" b="b"/>
              <a:pathLst>
                <a:path w="1" h="13" extrusionOk="0">
                  <a:moveTo>
                    <a:pt x="1" y="13"/>
                  </a:moveTo>
                  <a:cubicBezTo>
                    <a:pt x="1" y="13"/>
                    <a:pt x="1" y="13"/>
                    <a:pt x="1" y="13"/>
                  </a:cubicBezTo>
                  <a:lnTo>
                    <a:pt x="1" y="13"/>
                  </a:lnTo>
                  <a:lnTo>
                    <a:pt x="1" y="13"/>
                  </a:lnTo>
                  <a:cubicBezTo>
                    <a:pt x="1" y="1"/>
                    <a:pt x="1" y="1"/>
                    <a:pt x="1" y="1"/>
                  </a:cubicBezTo>
                  <a:cubicBezTo>
                    <a:pt x="1" y="1"/>
                    <a:pt x="1" y="1"/>
                    <a:pt x="1" y="1"/>
                  </a:cubicBezTo>
                  <a:cubicBezTo>
                    <a:pt x="1" y="1"/>
                    <a:pt x="1" y="1"/>
                    <a:pt x="1" y="13"/>
                  </a:cubicBezTo>
                  <a:cubicBezTo>
                    <a:pt x="1" y="13"/>
                    <a:pt x="1" y="13"/>
                    <a:pt x="1" y="13"/>
                  </a:cubicBezTo>
                  <a:lnTo>
                    <a:pt x="1" y="13"/>
                  </a:lnTo>
                  <a:cubicBezTo>
                    <a:pt x="1" y="13"/>
                    <a:pt x="1" y="13"/>
                    <a:pt x="1" y="13"/>
                  </a:cubicBezTo>
                  <a:lnTo>
                    <a:pt x="1" y="13"/>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7" name="Google Shape;2950;p72">
              <a:extLst>
                <a:ext uri="{FF2B5EF4-FFF2-40B4-BE49-F238E27FC236}">
                  <a16:creationId xmlns:a16="http://schemas.microsoft.com/office/drawing/2014/main" id="{56D42B93-9629-DA22-AEAD-94EBB5DE5E8A}"/>
                </a:ext>
              </a:extLst>
            </p:cNvPr>
            <p:cNvSpPr/>
            <p:nvPr/>
          </p:nvSpPr>
          <p:spPr>
            <a:xfrm>
              <a:off x="4657850" y="2900475"/>
              <a:ext cx="25" cy="25"/>
            </a:xfrm>
            <a:custGeom>
              <a:avLst/>
              <a:gdLst/>
              <a:ahLst/>
              <a:cxnLst/>
              <a:rect l="l" t="t" r="r" b="b"/>
              <a:pathLst>
                <a:path w="1" h="1" extrusionOk="0">
                  <a:moveTo>
                    <a:pt x="1" y="1"/>
                  </a:moveTo>
                  <a:lnTo>
                    <a:pt x="1" y="1"/>
                  </a:lnTo>
                  <a:lnTo>
                    <a:pt x="1" y="1"/>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8" name="Google Shape;2951;p72">
              <a:extLst>
                <a:ext uri="{FF2B5EF4-FFF2-40B4-BE49-F238E27FC236}">
                  <a16:creationId xmlns:a16="http://schemas.microsoft.com/office/drawing/2014/main" id="{4EB47019-7D13-91A7-1283-5A5BCDC078EF}"/>
                </a:ext>
              </a:extLst>
            </p:cNvPr>
            <p:cNvSpPr/>
            <p:nvPr/>
          </p:nvSpPr>
          <p:spPr>
            <a:xfrm>
              <a:off x="4657850" y="2900175"/>
              <a:ext cx="25" cy="25"/>
            </a:xfrm>
            <a:custGeom>
              <a:avLst/>
              <a:gdLst/>
              <a:ahLst/>
              <a:cxnLst/>
              <a:rect l="l" t="t" r="r" b="b"/>
              <a:pathLst>
                <a:path w="1" h="1" extrusionOk="0">
                  <a:moveTo>
                    <a:pt x="1" y="1"/>
                  </a:moveTo>
                  <a:lnTo>
                    <a:pt x="1" y="1"/>
                  </a:lnTo>
                  <a:lnTo>
                    <a:pt x="1" y="1"/>
                  </a:lnTo>
                  <a:cubicBezTo>
                    <a:pt x="1" y="1"/>
                    <a:pt x="1" y="1"/>
                    <a:pt x="1" y="1"/>
                  </a:cubicBezTo>
                  <a:lnTo>
                    <a:pt x="1" y="1"/>
                  </a:ln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9" name="Google Shape;2952;p72">
              <a:extLst>
                <a:ext uri="{FF2B5EF4-FFF2-40B4-BE49-F238E27FC236}">
                  <a16:creationId xmlns:a16="http://schemas.microsoft.com/office/drawing/2014/main" id="{5896FEAA-1184-932F-F2CE-C16FE9E6DEA1}"/>
                </a:ext>
              </a:extLst>
            </p:cNvPr>
            <p:cNvSpPr/>
            <p:nvPr/>
          </p:nvSpPr>
          <p:spPr>
            <a:xfrm>
              <a:off x="4731400" y="2886300"/>
              <a:ext cx="223000" cy="175525"/>
            </a:xfrm>
            <a:custGeom>
              <a:avLst/>
              <a:gdLst/>
              <a:ahLst/>
              <a:cxnLst/>
              <a:rect l="l" t="t" r="r" b="b"/>
              <a:pathLst>
                <a:path w="8920" h="7021" extrusionOk="0">
                  <a:moveTo>
                    <a:pt x="5619" y="1"/>
                  </a:moveTo>
                  <a:cubicBezTo>
                    <a:pt x="4485" y="1"/>
                    <a:pt x="3290" y="444"/>
                    <a:pt x="2598" y="1137"/>
                  </a:cubicBezTo>
                  <a:cubicBezTo>
                    <a:pt x="1186" y="1493"/>
                    <a:pt x="0" y="4458"/>
                    <a:pt x="190" y="5822"/>
                  </a:cubicBezTo>
                  <a:cubicBezTo>
                    <a:pt x="328" y="6788"/>
                    <a:pt x="1162" y="7020"/>
                    <a:pt x="2009" y="7020"/>
                  </a:cubicBezTo>
                  <a:cubicBezTo>
                    <a:pt x="2326" y="7020"/>
                    <a:pt x="2645" y="6987"/>
                    <a:pt x="2930" y="6949"/>
                  </a:cubicBezTo>
                  <a:cubicBezTo>
                    <a:pt x="5373" y="6605"/>
                    <a:pt x="8919" y="5276"/>
                    <a:pt x="8469" y="2216"/>
                  </a:cubicBezTo>
                  <a:cubicBezTo>
                    <a:pt x="8236" y="630"/>
                    <a:pt x="6970" y="1"/>
                    <a:pt x="5619"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0" name="Google Shape;2953;p72">
              <a:extLst>
                <a:ext uri="{FF2B5EF4-FFF2-40B4-BE49-F238E27FC236}">
                  <a16:creationId xmlns:a16="http://schemas.microsoft.com/office/drawing/2014/main" id="{BEF7B40B-74AD-A8D0-C43F-836663F1939A}"/>
                </a:ext>
              </a:extLst>
            </p:cNvPr>
            <p:cNvSpPr/>
            <p:nvPr/>
          </p:nvSpPr>
          <p:spPr>
            <a:xfrm>
              <a:off x="4562725" y="2435700"/>
              <a:ext cx="557125" cy="502750"/>
            </a:xfrm>
            <a:custGeom>
              <a:avLst/>
              <a:gdLst/>
              <a:ahLst/>
              <a:cxnLst/>
              <a:rect l="l" t="t" r="r" b="b"/>
              <a:pathLst>
                <a:path w="22285" h="20110" extrusionOk="0">
                  <a:moveTo>
                    <a:pt x="9257" y="0"/>
                  </a:moveTo>
                  <a:cubicBezTo>
                    <a:pt x="6834" y="0"/>
                    <a:pt x="4626" y="1358"/>
                    <a:pt x="3557" y="3707"/>
                  </a:cubicBezTo>
                  <a:cubicBezTo>
                    <a:pt x="2881" y="4869"/>
                    <a:pt x="2394" y="6138"/>
                    <a:pt x="2110" y="7455"/>
                  </a:cubicBezTo>
                  <a:cubicBezTo>
                    <a:pt x="2062" y="7443"/>
                    <a:pt x="2015" y="7419"/>
                    <a:pt x="1967" y="7407"/>
                  </a:cubicBezTo>
                  <a:cubicBezTo>
                    <a:pt x="1895" y="7399"/>
                    <a:pt x="1825" y="7394"/>
                    <a:pt x="1758" y="7394"/>
                  </a:cubicBezTo>
                  <a:cubicBezTo>
                    <a:pt x="172" y="7394"/>
                    <a:pt x="0" y="9733"/>
                    <a:pt x="592" y="10871"/>
                  </a:cubicBezTo>
                  <a:cubicBezTo>
                    <a:pt x="829" y="11440"/>
                    <a:pt x="1208" y="11938"/>
                    <a:pt x="1659" y="12353"/>
                  </a:cubicBezTo>
                  <a:cubicBezTo>
                    <a:pt x="1695" y="13516"/>
                    <a:pt x="1873" y="14666"/>
                    <a:pt x="2300" y="15733"/>
                  </a:cubicBezTo>
                  <a:cubicBezTo>
                    <a:pt x="2323" y="15793"/>
                    <a:pt x="2347" y="15840"/>
                    <a:pt x="2371" y="15899"/>
                  </a:cubicBezTo>
                  <a:cubicBezTo>
                    <a:pt x="2454" y="16042"/>
                    <a:pt x="2525" y="16184"/>
                    <a:pt x="2620" y="16326"/>
                  </a:cubicBezTo>
                  <a:cubicBezTo>
                    <a:pt x="2703" y="16457"/>
                    <a:pt x="2798" y="16599"/>
                    <a:pt x="2893" y="16730"/>
                  </a:cubicBezTo>
                  <a:cubicBezTo>
                    <a:pt x="2952" y="16825"/>
                    <a:pt x="3023" y="16919"/>
                    <a:pt x="3094" y="17014"/>
                  </a:cubicBezTo>
                  <a:cubicBezTo>
                    <a:pt x="3165" y="17109"/>
                    <a:pt x="3237" y="17204"/>
                    <a:pt x="3320" y="17287"/>
                  </a:cubicBezTo>
                  <a:cubicBezTo>
                    <a:pt x="3474" y="17453"/>
                    <a:pt x="3640" y="17607"/>
                    <a:pt x="3806" y="17750"/>
                  </a:cubicBezTo>
                  <a:cubicBezTo>
                    <a:pt x="3984" y="17916"/>
                    <a:pt x="4150" y="18070"/>
                    <a:pt x="4340" y="18224"/>
                  </a:cubicBezTo>
                  <a:cubicBezTo>
                    <a:pt x="4411" y="18295"/>
                    <a:pt x="4482" y="18355"/>
                    <a:pt x="4565" y="18402"/>
                  </a:cubicBezTo>
                  <a:cubicBezTo>
                    <a:pt x="4648" y="18473"/>
                    <a:pt x="4743" y="18532"/>
                    <a:pt x="4838" y="18592"/>
                  </a:cubicBezTo>
                  <a:cubicBezTo>
                    <a:pt x="5016" y="18699"/>
                    <a:pt x="5182" y="18817"/>
                    <a:pt x="5360" y="18924"/>
                  </a:cubicBezTo>
                  <a:cubicBezTo>
                    <a:pt x="5454" y="18983"/>
                    <a:pt x="5549" y="19042"/>
                    <a:pt x="5644" y="19090"/>
                  </a:cubicBezTo>
                  <a:cubicBezTo>
                    <a:pt x="5751" y="19149"/>
                    <a:pt x="5846" y="19197"/>
                    <a:pt x="5941" y="19244"/>
                  </a:cubicBezTo>
                  <a:cubicBezTo>
                    <a:pt x="6213" y="19351"/>
                    <a:pt x="6486" y="19458"/>
                    <a:pt x="6759" y="19564"/>
                  </a:cubicBezTo>
                  <a:cubicBezTo>
                    <a:pt x="6901" y="19624"/>
                    <a:pt x="7056" y="19671"/>
                    <a:pt x="7198" y="19730"/>
                  </a:cubicBezTo>
                  <a:cubicBezTo>
                    <a:pt x="7328" y="19778"/>
                    <a:pt x="7459" y="19825"/>
                    <a:pt x="7589" y="19873"/>
                  </a:cubicBezTo>
                  <a:cubicBezTo>
                    <a:pt x="7708" y="19896"/>
                    <a:pt x="7815" y="19932"/>
                    <a:pt x="7933" y="19956"/>
                  </a:cubicBezTo>
                  <a:cubicBezTo>
                    <a:pt x="8064" y="19979"/>
                    <a:pt x="8182" y="20003"/>
                    <a:pt x="8313" y="20039"/>
                  </a:cubicBezTo>
                  <a:cubicBezTo>
                    <a:pt x="8408" y="20051"/>
                    <a:pt x="8514" y="20062"/>
                    <a:pt x="8609" y="20074"/>
                  </a:cubicBezTo>
                  <a:cubicBezTo>
                    <a:pt x="8657" y="20086"/>
                    <a:pt x="8704" y="20086"/>
                    <a:pt x="8752" y="20086"/>
                  </a:cubicBezTo>
                  <a:cubicBezTo>
                    <a:pt x="8811" y="20098"/>
                    <a:pt x="8870" y="20098"/>
                    <a:pt x="8918" y="20098"/>
                  </a:cubicBezTo>
                  <a:lnTo>
                    <a:pt x="8965" y="20098"/>
                  </a:lnTo>
                  <a:cubicBezTo>
                    <a:pt x="9036" y="20110"/>
                    <a:pt x="9119" y="20110"/>
                    <a:pt x="9202" y="20110"/>
                  </a:cubicBezTo>
                  <a:cubicBezTo>
                    <a:pt x="9475" y="20110"/>
                    <a:pt x="9760" y="20098"/>
                    <a:pt x="10044" y="20074"/>
                  </a:cubicBezTo>
                  <a:cubicBezTo>
                    <a:pt x="10388" y="20051"/>
                    <a:pt x="10732" y="20027"/>
                    <a:pt x="11076" y="20003"/>
                  </a:cubicBezTo>
                  <a:cubicBezTo>
                    <a:pt x="11396" y="19968"/>
                    <a:pt x="11729" y="19932"/>
                    <a:pt x="12049" y="19885"/>
                  </a:cubicBezTo>
                  <a:cubicBezTo>
                    <a:pt x="12215" y="19861"/>
                    <a:pt x="12369" y="19837"/>
                    <a:pt x="12535" y="19813"/>
                  </a:cubicBezTo>
                  <a:cubicBezTo>
                    <a:pt x="12701" y="19790"/>
                    <a:pt x="12879" y="19754"/>
                    <a:pt x="13045" y="19719"/>
                  </a:cubicBezTo>
                  <a:cubicBezTo>
                    <a:pt x="13128" y="19707"/>
                    <a:pt x="13199" y="19695"/>
                    <a:pt x="13282" y="19671"/>
                  </a:cubicBezTo>
                  <a:cubicBezTo>
                    <a:pt x="13365" y="19647"/>
                    <a:pt x="13448" y="19624"/>
                    <a:pt x="13531" y="19600"/>
                  </a:cubicBezTo>
                  <a:cubicBezTo>
                    <a:pt x="13614" y="19576"/>
                    <a:pt x="13697" y="19552"/>
                    <a:pt x="13792" y="19529"/>
                  </a:cubicBezTo>
                  <a:cubicBezTo>
                    <a:pt x="13863" y="19505"/>
                    <a:pt x="13946" y="19481"/>
                    <a:pt x="14029" y="19458"/>
                  </a:cubicBezTo>
                  <a:lnTo>
                    <a:pt x="14207" y="19386"/>
                  </a:lnTo>
                  <a:cubicBezTo>
                    <a:pt x="14267" y="19363"/>
                    <a:pt x="14314" y="19351"/>
                    <a:pt x="14362" y="19327"/>
                  </a:cubicBezTo>
                  <a:cubicBezTo>
                    <a:pt x="14421" y="19303"/>
                    <a:pt x="14468" y="19280"/>
                    <a:pt x="14516" y="19256"/>
                  </a:cubicBezTo>
                  <a:cubicBezTo>
                    <a:pt x="14575" y="19232"/>
                    <a:pt x="14634" y="19197"/>
                    <a:pt x="14694" y="19173"/>
                  </a:cubicBezTo>
                  <a:cubicBezTo>
                    <a:pt x="14753" y="19137"/>
                    <a:pt x="14800" y="19114"/>
                    <a:pt x="14860" y="19078"/>
                  </a:cubicBezTo>
                  <a:cubicBezTo>
                    <a:pt x="14907" y="19054"/>
                    <a:pt x="14955" y="19031"/>
                    <a:pt x="15002" y="18995"/>
                  </a:cubicBezTo>
                  <a:cubicBezTo>
                    <a:pt x="15049" y="18971"/>
                    <a:pt x="15097" y="18948"/>
                    <a:pt x="15133" y="18912"/>
                  </a:cubicBezTo>
                  <a:cubicBezTo>
                    <a:pt x="15192" y="18876"/>
                    <a:pt x="15239" y="18853"/>
                    <a:pt x="15287" y="18817"/>
                  </a:cubicBezTo>
                  <a:cubicBezTo>
                    <a:pt x="15310" y="18793"/>
                    <a:pt x="15346" y="18770"/>
                    <a:pt x="15370" y="18746"/>
                  </a:cubicBezTo>
                  <a:cubicBezTo>
                    <a:pt x="15405" y="18722"/>
                    <a:pt x="15441" y="18699"/>
                    <a:pt x="15465" y="18675"/>
                  </a:cubicBezTo>
                  <a:cubicBezTo>
                    <a:pt x="15524" y="18627"/>
                    <a:pt x="15583" y="18580"/>
                    <a:pt x="15643" y="18521"/>
                  </a:cubicBezTo>
                  <a:cubicBezTo>
                    <a:pt x="15690" y="18485"/>
                    <a:pt x="15726" y="18449"/>
                    <a:pt x="15773" y="18402"/>
                  </a:cubicBezTo>
                  <a:cubicBezTo>
                    <a:pt x="15809" y="18366"/>
                    <a:pt x="15832" y="18331"/>
                    <a:pt x="15868" y="18295"/>
                  </a:cubicBezTo>
                  <a:cubicBezTo>
                    <a:pt x="15939" y="18224"/>
                    <a:pt x="16010" y="18141"/>
                    <a:pt x="16081" y="18058"/>
                  </a:cubicBezTo>
                  <a:cubicBezTo>
                    <a:pt x="16152" y="17975"/>
                    <a:pt x="16212" y="17892"/>
                    <a:pt x="16271" y="17809"/>
                  </a:cubicBezTo>
                  <a:cubicBezTo>
                    <a:pt x="16330" y="17726"/>
                    <a:pt x="16390" y="17643"/>
                    <a:pt x="16449" y="17560"/>
                  </a:cubicBezTo>
                  <a:cubicBezTo>
                    <a:pt x="16544" y="17394"/>
                    <a:pt x="16639" y="17240"/>
                    <a:pt x="16734" y="17085"/>
                  </a:cubicBezTo>
                  <a:cubicBezTo>
                    <a:pt x="16817" y="16931"/>
                    <a:pt x="16888" y="16777"/>
                    <a:pt x="16959" y="16623"/>
                  </a:cubicBezTo>
                  <a:cubicBezTo>
                    <a:pt x="17054" y="16433"/>
                    <a:pt x="17137" y="16243"/>
                    <a:pt x="17208" y="16054"/>
                  </a:cubicBezTo>
                  <a:cubicBezTo>
                    <a:pt x="17256" y="15959"/>
                    <a:pt x="17291" y="15852"/>
                    <a:pt x="17339" y="15757"/>
                  </a:cubicBezTo>
                  <a:cubicBezTo>
                    <a:pt x="17350" y="15710"/>
                    <a:pt x="17362" y="15662"/>
                    <a:pt x="17386" y="15615"/>
                  </a:cubicBezTo>
                  <a:cubicBezTo>
                    <a:pt x="17398" y="15567"/>
                    <a:pt x="17410" y="15520"/>
                    <a:pt x="17445" y="15484"/>
                  </a:cubicBezTo>
                  <a:cubicBezTo>
                    <a:pt x="17461" y="15461"/>
                    <a:pt x="17486" y="15448"/>
                    <a:pt x="17511" y="15448"/>
                  </a:cubicBezTo>
                  <a:cubicBezTo>
                    <a:pt x="17525" y="15448"/>
                    <a:pt x="17539" y="15452"/>
                    <a:pt x="17552" y="15461"/>
                  </a:cubicBezTo>
                  <a:cubicBezTo>
                    <a:pt x="17588" y="15484"/>
                    <a:pt x="17599" y="15520"/>
                    <a:pt x="17588" y="15555"/>
                  </a:cubicBezTo>
                  <a:cubicBezTo>
                    <a:pt x="17588" y="15567"/>
                    <a:pt x="17588" y="15591"/>
                    <a:pt x="17576" y="15603"/>
                  </a:cubicBezTo>
                  <a:cubicBezTo>
                    <a:pt x="17552" y="15686"/>
                    <a:pt x="17528" y="15757"/>
                    <a:pt x="17505" y="15840"/>
                  </a:cubicBezTo>
                  <a:cubicBezTo>
                    <a:pt x="18679" y="15710"/>
                    <a:pt x="20126" y="15259"/>
                    <a:pt x="21039" y="14583"/>
                  </a:cubicBezTo>
                  <a:cubicBezTo>
                    <a:pt x="22071" y="13670"/>
                    <a:pt x="22284" y="11855"/>
                    <a:pt x="21075" y="10989"/>
                  </a:cubicBezTo>
                  <a:cubicBezTo>
                    <a:pt x="20685" y="10743"/>
                    <a:pt x="20232" y="10643"/>
                    <a:pt x="19774" y="10643"/>
                  </a:cubicBezTo>
                  <a:cubicBezTo>
                    <a:pt x="19436" y="10643"/>
                    <a:pt x="19095" y="10697"/>
                    <a:pt x="18774" y="10788"/>
                  </a:cubicBezTo>
                  <a:cubicBezTo>
                    <a:pt x="18774" y="9258"/>
                    <a:pt x="18442" y="7716"/>
                    <a:pt x="18086" y="6221"/>
                  </a:cubicBezTo>
                  <a:cubicBezTo>
                    <a:pt x="17184" y="2817"/>
                    <a:pt x="14326" y="967"/>
                    <a:pt x="11041" y="244"/>
                  </a:cubicBezTo>
                  <a:cubicBezTo>
                    <a:pt x="10442" y="80"/>
                    <a:pt x="9844" y="0"/>
                    <a:pt x="9257" y="0"/>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1" name="Google Shape;2954;p72">
              <a:extLst>
                <a:ext uri="{FF2B5EF4-FFF2-40B4-BE49-F238E27FC236}">
                  <a16:creationId xmlns:a16="http://schemas.microsoft.com/office/drawing/2014/main" id="{15DDAD43-5287-15FE-51BD-F45616726C13}"/>
                </a:ext>
              </a:extLst>
            </p:cNvPr>
            <p:cNvSpPr/>
            <p:nvPr/>
          </p:nvSpPr>
          <p:spPr>
            <a:xfrm>
              <a:off x="4559125" y="2352700"/>
              <a:ext cx="643750" cy="567675"/>
            </a:xfrm>
            <a:custGeom>
              <a:avLst/>
              <a:gdLst/>
              <a:ahLst/>
              <a:cxnLst/>
              <a:rect l="l" t="t" r="r" b="b"/>
              <a:pathLst>
                <a:path w="25750" h="22707" extrusionOk="0">
                  <a:moveTo>
                    <a:pt x="13038" y="1"/>
                  </a:moveTo>
                  <a:cubicBezTo>
                    <a:pt x="12926" y="1"/>
                    <a:pt x="12815" y="2"/>
                    <a:pt x="12703" y="6"/>
                  </a:cubicBezTo>
                  <a:cubicBezTo>
                    <a:pt x="10651" y="41"/>
                    <a:pt x="8587" y="516"/>
                    <a:pt x="6915" y="1725"/>
                  </a:cubicBezTo>
                  <a:cubicBezTo>
                    <a:pt x="5254" y="2852"/>
                    <a:pt x="3796" y="4382"/>
                    <a:pt x="3037" y="6256"/>
                  </a:cubicBezTo>
                  <a:cubicBezTo>
                    <a:pt x="2871" y="6719"/>
                    <a:pt x="2740" y="7193"/>
                    <a:pt x="2610" y="7656"/>
                  </a:cubicBezTo>
                  <a:cubicBezTo>
                    <a:pt x="2242" y="8011"/>
                    <a:pt x="1957" y="8581"/>
                    <a:pt x="1851" y="8984"/>
                  </a:cubicBezTo>
                  <a:cubicBezTo>
                    <a:pt x="1756" y="9423"/>
                    <a:pt x="1756" y="9897"/>
                    <a:pt x="1590" y="10324"/>
                  </a:cubicBezTo>
                  <a:cubicBezTo>
                    <a:pt x="1507" y="10561"/>
                    <a:pt x="1364" y="10763"/>
                    <a:pt x="1234" y="10965"/>
                  </a:cubicBezTo>
                  <a:cubicBezTo>
                    <a:pt x="1127" y="11119"/>
                    <a:pt x="1020" y="11249"/>
                    <a:pt x="902" y="11392"/>
                  </a:cubicBezTo>
                  <a:cubicBezTo>
                    <a:pt x="558" y="11747"/>
                    <a:pt x="190" y="12068"/>
                    <a:pt x="95" y="12589"/>
                  </a:cubicBezTo>
                  <a:cubicBezTo>
                    <a:pt x="0" y="13016"/>
                    <a:pt x="48" y="13443"/>
                    <a:pt x="107" y="13870"/>
                  </a:cubicBezTo>
                  <a:cubicBezTo>
                    <a:pt x="202" y="14582"/>
                    <a:pt x="439" y="15270"/>
                    <a:pt x="748" y="15910"/>
                  </a:cubicBezTo>
                  <a:cubicBezTo>
                    <a:pt x="866" y="16171"/>
                    <a:pt x="1246" y="16954"/>
                    <a:pt x="1542" y="17002"/>
                  </a:cubicBezTo>
                  <a:cubicBezTo>
                    <a:pt x="1552" y="17003"/>
                    <a:pt x="1562" y="17004"/>
                    <a:pt x="1571" y="17004"/>
                  </a:cubicBezTo>
                  <a:cubicBezTo>
                    <a:pt x="1694" y="17004"/>
                    <a:pt x="1756" y="16862"/>
                    <a:pt x="1768" y="16741"/>
                  </a:cubicBezTo>
                  <a:cubicBezTo>
                    <a:pt x="1779" y="16598"/>
                    <a:pt x="1803" y="16456"/>
                    <a:pt x="1827" y="16314"/>
                  </a:cubicBezTo>
                  <a:cubicBezTo>
                    <a:pt x="1922" y="15839"/>
                    <a:pt x="2028" y="15365"/>
                    <a:pt x="2123" y="14890"/>
                  </a:cubicBezTo>
                  <a:cubicBezTo>
                    <a:pt x="2313" y="14048"/>
                    <a:pt x="2598" y="13242"/>
                    <a:pt x="2811" y="12400"/>
                  </a:cubicBezTo>
                  <a:cubicBezTo>
                    <a:pt x="3072" y="11332"/>
                    <a:pt x="3274" y="10253"/>
                    <a:pt x="3499" y="9174"/>
                  </a:cubicBezTo>
                  <a:cubicBezTo>
                    <a:pt x="3499" y="9162"/>
                    <a:pt x="3499" y="9162"/>
                    <a:pt x="3499" y="9150"/>
                  </a:cubicBezTo>
                  <a:cubicBezTo>
                    <a:pt x="3499" y="9126"/>
                    <a:pt x="3499" y="9091"/>
                    <a:pt x="3499" y="9055"/>
                  </a:cubicBezTo>
                  <a:cubicBezTo>
                    <a:pt x="3499" y="9031"/>
                    <a:pt x="3499" y="9008"/>
                    <a:pt x="3499" y="8972"/>
                  </a:cubicBezTo>
                  <a:cubicBezTo>
                    <a:pt x="3487" y="8948"/>
                    <a:pt x="3487" y="8913"/>
                    <a:pt x="3475" y="8877"/>
                  </a:cubicBezTo>
                  <a:cubicBezTo>
                    <a:pt x="3464" y="8842"/>
                    <a:pt x="3475" y="8794"/>
                    <a:pt x="3475" y="8747"/>
                  </a:cubicBezTo>
                  <a:cubicBezTo>
                    <a:pt x="3487" y="8664"/>
                    <a:pt x="3523" y="8581"/>
                    <a:pt x="3594" y="8545"/>
                  </a:cubicBezTo>
                  <a:cubicBezTo>
                    <a:pt x="3630" y="8533"/>
                    <a:pt x="3677" y="8521"/>
                    <a:pt x="3713" y="8509"/>
                  </a:cubicBezTo>
                  <a:lnTo>
                    <a:pt x="3796" y="8509"/>
                  </a:lnTo>
                  <a:cubicBezTo>
                    <a:pt x="3902" y="8509"/>
                    <a:pt x="4009" y="8521"/>
                    <a:pt x="4116" y="8533"/>
                  </a:cubicBezTo>
                  <a:cubicBezTo>
                    <a:pt x="4151" y="8545"/>
                    <a:pt x="4187" y="8545"/>
                    <a:pt x="4223" y="8557"/>
                  </a:cubicBezTo>
                  <a:cubicBezTo>
                    <a:pt x="4511" y="8539"/>
                    <a:pt x="4799" y="8531"/>
                    <a:pt x="5087" y="8531"/>
                  </a:cubicBezTo>
                  <a:cubicBezTo>
                    <a:pt x="6556" y="8531"/>
                    <a:pt x="8023" y="8753"/>
                    <a:pt x="9441" y="9150"/>
                  </a:cubicBezTo>
                  <a:cubicBezTo>
                    <a:pt x="9453" y="9126"/>
                    <a:pt x="9465" y="9103"/>
                    <a:pt x="9465" y="9079"/>
                  </a:cubicBezTo>
                  <a:cubicBezTo>
                    <a:pt x="9512" y="8960"/>
                    <a:pt x="9560" y="8830"/>
                    <a:pt x="9619" y="8711"/>
                  </a:cubicBezTo>
                  <a:cubicBezTo>
                    <a:pt x="9643" y="8628"/>
                    <a:pt x="9678" y="8557"/>
                    <a:pt x="9702" y="8486"/>
                  </a:cubicBezTo>
                  <a:cubicBezTo>
                    <a:pt x="9726" y="8438"/>
                    <a:pt x="9750" y="8379"/>
                    <a:pt x="9773" y="8332"/>
                  </a:cubicBezTo>
                  <a:cubicBezTo>
                    <a:pt x="9797" y="8260"/>
                    <a:pt x="9833" y="8201"/>
                    <a:pt x="9868" y="8130"/>
                  </a:cubicBezTo>
                  <a:cubicBezTo>
                    <a:pt x="9892" y="8083"/>
                    <a:pt x="9916" y="8023"/>
                    <a:pt x="9939" y="7976"/>
                  </a:cubicBezTo>
                  <a:cubicBezTo>
                    <a:pt x="9975" y="7905"/>
                    <a:pt x="10010" y="7845"/>
                    <a:pt x="10046" y="7774"/>
                  </a:cubicBezTo>
                  <a:cubicBezTo>
                    <a:pt x="10070" y="7727"/>
                    <a:pt x="10094" y="7679"/>
                    <a:pt x="10117" y="7632"/>
                  </a:cubicBezTo>
                  <a:cubicBezTo>
                    <a:pt x="10188" y="7513"/>
                    <a:pt x="10248" y="7395"/>
                    <a:pt x="10319" y="7276"/>
                  </a:cubicBezTo>
                  <a:cubicBezTo>
                    <a:pt x="10390" y="7157"/>
                    <a:pt x="10461" y="7027"/>
                    <a:pt x="10532" y="6908"/>
                  </a:cubicBezTo>
                  <a:cubicBezTo>
                    <a:pt x="10592" y="6802"/>
                    <a:pt x="10651" y="6707"/>
                    <a:pt x="10710" y="6612"/>
                  </a:cubicBezTo>
                  <a:cubicBezTo>
                    <a:pt x="10746" y="6553"/>
                    <a:pt x="10793" y="6493"/>
                    <a:pt x="10829" y="6434"/>
                  </a:cubicBezTo>
                  <a:cubicBezTo>
                    <a:pt x="10864" y="6375"/>
                    <a:pt x="10912" y="6327"/>
                    <a:pt x="10947" y="6268"/>
                  </a:cubicBezTo>
                  <a:cubicBezTo>
                    <a:pt x="10983" y="6220"/>
                    <a:pt x="11030" y="6173"/>
                    <a:pt x="11066" y="6126"/>
                  </a:cubicBezTo>
                  <a:cubicBezTo>
                    <a:pt x="11102" y="6066"/>
                    <a:pt x="11137" y="6031"/>
                    <a:pt x="11185" y="5983"/>
                  </a:cubicBezTo>
                  <a:cubicBezTo>
                    <a:pt x="11268" y="5876"/>
                    <a:pt x="11351" y="5782"/>
                    <a:pt x="11446" y="5687"/>
                  </a:cubicBezTo>
                  <a:cubicBezTo>
                    <a:pt x="11469" y="5651"/>
                    <a:pt x="11493" y="5627"/>
                    <a:pt x="11529" y="5592"/>
                  </a:cubicBezTo>
                  <a:cubicBezTo>
                    <a:pt x="11552" y="5568"/>
                    <a:pt x="11576" y="5544"/>
                    <a:pt x="11600" y="5521"/>
                  </a:cubicBezTo>
                  <a:cubicBezTo>
                    <a:pt x="11624" y="5485"/>
                    <a:pt x="11659" y="5473"/>
                    <a:pt x="11707" y="5461"/>
                  </a:cubicBezTo>
                  <a:cubicBezTo>
                    <a:pt x="11713" y="5460"/>
                    <a:pt x="11719" y="5459"/>
                    <a:pt x="11726" y="5459"/>
                  </a:cubicBezTo>
                  <a:cubicBezTo>
                    <a:pt x="11769" y="5459"/>
                    <a:pt x="11816" y="5491"/>
                    <a:pt x="11837" y="5533"/>
                  </a:cubicBezTo>
                  <a:cubicBezTo>
                    <a:pt x="11849" y="5568"/>
                    <a:pt x="11861" y="5592"/>
                    <a:pt x="11849" y="5627"/>
                  </a:cubicBezTo>
                  <a:cubicBezTo>
                    <a:pt x="11849" y="5663"/>
                    <a:pt x="11849" y="5699"/>
                    <a:pt x="11837" y="5734"/>
                  </a:cubicBezTo>
                  <a:cubicBezTo>
                    <a:pt x="11813" y="5805"/>
                    <a:pt x="11790" y="5876"/>
                    <a:pt x="11766" y="5959"/>
                  </a:cubicBezTo>
                  <a:cubicBezTo>
                    <a:pt x="11742" y="6031"/>
                    <a:pt x="11718" y="6114"/>
                    <a:pt x="11695" y="6185"/>
                  </a:cubicBezTo>
                  <a:cubicBezTo>
                    <a:pt x="11647" y="6303"/>
                    <a:pt x="11612" y="6434"/>
                    <a:pt x="11576" y="6553"/>
                  </a:cubicBezTo>
                  <a:cubicBezTo>
                    <a:pt x="11540" y="6671"/>
                    <a:pt x="11517" y="6802"/>
                    <a:pt x="11481" y="6920"/>
                  </a:cubicBezTo>
                  <a:cubicBezTo>
                    <a:pt x="11446" y="7039"/>
                    <a:pt x="11410" y="7157"/>
                    <a:pt x="11386" y="7276"/>
                  </a:cubicBezTo>
                  <a:cubicBezTo>
                    <a:pt x="11244" y="7798"/>
                    <a:pt x="11125" y="8332"/>
                    <a:pt x="11007" y="8865"/>
                  </a:cubicBezTo>
                  <a:cubicBezTo>
                    <a:pt x="11007" y="8865"/>
                    <a:pt x="11007" y="8877"/>
                    <a:pt x="10995" y="8877"/>
                  </a:cubicBezTo>
                  <a:cubicBezTo>
                    <a:pt x="10971" y="9019"/>
                    <a:pt x="10947" y="9162"/>
                    <a:pt x="10912" y="9304"/>
                  </a:cubicBezTo>
                  <a:cubicBezTo>
                    <a:pt x="10888" y="9399"/>
                    <a:pt x="10876" y="9506"/>
                    <a:pt x="10853" y="9613"/>
                  </a:cubicBezTo>
                  <a:cubicBezTo>
                    <a:pt x="11884" y="9980"/>
                    <a:pt x="12881" y="10443"/>
                    <a:pt x="13841" y="10965"/>
                  </a:cubicBezTo>
                  <a:cubicBezTo>
                    <a:pt x="14707" y="11498"/>
                    <a:pt x="15514" y="12127"/>
                    <a:pt x="16380" y="12672"/>
                  </a:cubicBezTo>
                  <a:cubicBezTo>
                    <a:pt x="17008" y="13123"/>
                    <a:pt x="17566" y="13669"/>
                    <a:pt x="18194" y="14119"/>
                  </a:cubicBezTo>
                  <a:cubicBezTo>
                    <a:pt x="18135" y="14309"/>
                    <a:pt x="18076" y="14499"/>
                    <a:pt x="18016" y="14689"/>
                  </a:cubicBezTo>
                  <a:cubicBezTo>
                    <a:pt x="17542" y="16373"/>
                    <a:pt x="17411" y="18128"/>
                    <a:pt x="17186" y="19848"/>
                  </a:cubicBezTo>
                  <a:cubicBezTo>
                    <a:pt x="17103" y="20572"/>
                    <a:pt x="17056" y="21295"/>
                    <a:pt x="17044" y="22019"/>
                  </a:cubicBezTo>
                  <a:cubicBezTo>
                    <a:pt x="16996" y="22647"/>
                    <a:pt x="17542" y="22695"/>
                    <a:pt x="18016" y="22706"/>
                  </a:cubicBezTo>
                  <a:lnTo>
                    <a:pt x="18123" y="22706"/>
                  </a:lnTo>
                  <a:cubicBezTo>
                    <a:pt x="19179" y="22706"/>
                    <a:pt x="19772" y="21710"/>
                    <a:pt x="20388" y="20999"/>
                  </a:cubicBezTo>
                  <a:cubicBezTo>
                    <a:pt x="20393" y="20998"/>
                    <a:pt x="20398" y="20998"/>
                    <a:pt x="20403" y="20998"/>
                  </a:cubicBezTo>
                  <a:cubicBezTo>
                    <a:pt x="20762" y="20998"/>
                    <a:pt x="21010" y="21439"/>
                    <a:pt x="21349" y="21568"/>
                  </a:cubicBezTo>
                  <a:cubicBezTo>
                    <a:pt x="21674" y="21796"/>
                    <a:pt x="22024" y="21893"/>
                    <a:pt x="22375" y="21893"/>
                  </a:cubicBezTo>
                  <a:cubicBezTo>
                    <a:pt x="23101" y="21893"/>
                    <a:pt x="23830" y="21479"/>
                    <a:pt x="24350" y="20951"/>
                  </a:cubicBezTo>
                  <a:cubicBezTo>
                    <a:pt x="24931" y="20441"/>
                    <a:pt x="25310" y="19741"/>
                    <a:pt x="25417" y="18970"/>
                  </a:cubicBezTo>
                  <a:cubicBezTo>
                    <a:pt x="25749" y="17262"/>
                    <a:pt x="24385" y="15970"/>
                    <a:pt x="23840" y="14487"/>
                  </a:cubicBezTo>
                  <a:cubicBezTo>
                    <a:pt x="23662" y="12957"/>
                    <a:pt x="24350" y="11463"/>
                    <a:pt x="24267" y="9921"/>
                  </a:cubicBezTo>
                  <a:cubicBezTo>
                    <a:pt x="24172" y="6754"/>
                    <a:pt x="22108" y="3896"/>
                    <a:pt x="19594" y="2105"/>
                  </a:cubicBezTo>
                  <a:cubicBezTo>
                    <a:pt x="17703" y="712"/>
                    <a:pt x="15380" y="1"/>
                    <a:pt x="13038"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2" name="Google Shape;2955;p72">
              <a:extLst>
                <a:ext uri="{FF2B5EF4-FFF2-40B4-BE49-F238E27FC236}">
                  <a16:creationId xmlns:a16="http://schemas.microsoft.com/office/drawing/2014/main" id="{8FDB4185-14B1-1D62-8A17-DB96987C9F6B}"/>
                </a:ext>
              </a:extLst>
            </p:cNvPr>
            <p:cNvSpPr/>
            <p:nvPr/>
          </p:nvSpPr>
          <p:spPr>
            <a:xfrm>
              <a:off x="4826575" y="2674200"/>
              <a:ext cx="54275" cy="42775"/>
            </a:xfrm>
            <a:custGeom>
              <a:avLst/>
              <a:gdLst/>
              <a:ahLst/>
              <a:cxnLst/>
              <a:rect l="l" t="t" r="r" b="b"/>
              <a:pathLst>
                <a:path w="2171" h="1711" extrusionOk="0">
                  <a:moveTo>
                    <a:pt x="1261" y="0"/>
                  </a:moveTo>
                  <a:cubicBezTo>
                    <a:pt x="838" y="0"/>
                    <a:pt x="365" y="369"/>
                    <a:pt x="190" y="939"/>
                  </a:cubicBezTo>
                  <a:cubicBezTo>
                    <a:pt x="143" y="1117"/>
                    <a:pt x="0" y="1307"/>
                    <a:pt x="60" y="1497"/>
                  </a:cubicBezTo>
                  <a:cubicBezTo>
                    <a:pt x="94" y="1583"/>
                    <a:pt x="176" y="1624"/>
                    <a:pt x="257" y="1624"/>
                  </a:cubicBezTo>
                  <a:cubicBezTo>
                    <a:pt x="345" y="1624"/>
                    <a:pt x="432" y="1577"/>
                    <a:pt x="463" y="1485"/>
                  </a:cubicBezTo>
                  <a:cubicBezTo>
                    <a:pt x="585" y="982"/>
                    <a:pt x="962" y="381"/>
                    <a:pt x="1285" y="381"/>
                  </a:cubicBezTo>
                  <a:cubicBezTo>
                    <a:pt x="1464" y="381"/>
                    <a:pt x="1627" y="566"/>
                    <a:pt x="1720" y="1058"/>
                  </a:cubicBezTo>
                  <a:cubicBezTo>
                    <a:pt x="1791" y="1236"/>
                    <a:pt x="1696" y="1651"/>
                    <a:pt x="1922" y="1710"/>
                  </a:cubicBezTo>
                  <a:cubicBezTo>
                    <a:pt x="2171" y="1627"/>
                    <a:pt x="2029" y="1070"/>
                    <a:pt x="2017" y="856"/>
                  </a:cubicBezTo>
                  <a:cubicBezTo>
                    <a:pt x="1931" y="254"/>
                    <a:pt x="1613" y="0"/>
                    <a:pt x="126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3" name="Google Shape;2956;p72">
              <a:extLst>
                <a:ext uri="{FF2B5EF4-FFF2-40B4-BE49-F238E27FC236}">
                  <a16:creationId xmlns:a16="http://schemas.microsoft.com/office/drawing/2014/main" id="{1B685A1D-8254-0E53-6BD1-E7212959637A}"/>
                </a:ext>
              </a:extLst>
            </p:cNvPr>
            <p:cNvSpPr/>
            <p:nvPr/>
          </p:nvSpPr>
          <p:spPr>
            <a:xfrm>
              <a:off x="4716450" y="2686950"/>
              <a:ext cx="49650" cy="67950"/>
            </a:xfrm>
            <a:custGeom>
              <a:avLst/>
              <a:gdLst/>
              <a:ahLst/>
              <a:cxnLst/>
              <a:rect l="l" t="t" r="r" b="b"/>
              <a:pathLst>
                <a:path w="1986" h="2718" extrusionOk="0">
                  <a:moveTo>
                    <a:pt x="1807" y="0"/>
                  </a:moveTo>
                  <a:cubicBezTo>
                    <a:pt x="1732" y="0"/>
                    <a:pt x="1659" y="42"/>
                    <a:pt x="1642" y="133"/>
                  </a:cubicBezTo>
                  <a:cubicBezTo>
                    <a:pt x="1559" y="548"/>
                    <a:pt x="1535" y="975"/>
                    <a:pt x="1417" y="1378"/>
                  </a:cubicBezTo>
                  <a:cubicBezTo>
                    <a:pt x="1357" y="1458"/>
                    <a:pt x="1267" y="1481"/>
                    <a:pt x="1168" y="1481"/>
                  </a:cubicBezTo>
                  <a:cubicBezTo>
                    <a:pt x="1031" y="1481"/>
                    <a:pt x="876" y="1437"/>
                    <a:pt x="752" y="1437"/>
                  </a:cubicBezTo>
                  <a:cubicBezTo>
                    <a:pt x="725" y="1433"/>
                    <a:pt x="698" y="1432"/>
                    <a:pt x="671" y="1432"/>
                  </a:cubicBezTo>
                  <a:cubicBezTo>
                    <a:pt x="226" y="1432"/>
                    <a:pt x="1" y="1979"/>
                    <a:pt x="325" y="2315"/>
                  </a:cubicBezTo>
                  <a:cubicBezTo>
                    <a:pt x="449" y="2430"/>
                    <a:pt x="798" y="2717"/>
                    <a:pt x="1031" y="2717"/>
                  </a:cubicBezTo>
                  <a:cubicBezTo>
                    <a:pt x="1110" y="2717"/>
                    <a:pt x="1176" y="2684"/>
                    <a:pt x="1215" y="2600"/>
                  </a:cubicBezTo>
                  <a:cubicBezTo>
                    <a:pt x="1286" y="2279"/>
                    <a:pt x="800" y="2268"/>
                    <a:pt x="658" y="2054"/>
                  </a:cubicBezTo>
                  <a:cubicBezTo>
                    <a:pt x="535" y="1883"/>
                    <a:pt x="565" y="1838"/>
                    <a:pt x="674" y="1838"/>
                  </a:cubicBezTo>
                  <a:cubicBezTo>
                    <a:pt x="794" y="1838"/>
                    <a:pt x="1010" y="1892"/>
                    <a:pt x="1225" y="1892"/>
                  </a:cubicBezTo>
                  <a:cubicBezTo>
                    <a:pt x="1481" y="1892"/>
                    <a:pt x="1736" y="1816"/>
                    <a:pt x="1832" y="1485"/>
                  </a:cubicBezTo>
                  <a:cubicBezTo>
                    <a:pt x="1938" y="1058"/>
                    <a:pt x="1962" y="595"/>
                    <a:pt x="1986" y="145"/>
                  </a:cubicBezTo>
                  <a:cubicBezTo>
                    <a:pt x="1973" y="51"/>
                    <a:pt x="1889" y="0"/>
                    <a:pt x="180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4" name="Google Shape;2957;p72">
              <a:extLst>
                <a:ext uri="{FF2B5EF4-FFF2-40B4-BE49-F238E27FC236}">
                  <a16:creationId xmlns:a16="http://schemas.microsoft.com/office/drawing/2014/main" id="{84A16363-F6CB-932B-1877-B4B4977CCC2F}"/>
                </a:ext>
              </a:extLst>
            </p:cNvPr>
            <p:cNvSpPr/>
            <p:nvPr/>
          </p:nvSpPr>
          <p:spPr>
            <a:xfrm>
              <a:off x="4686650" y="2635825"/>
              <a:ext cx="46850" cy="45525"/>
            </a:xfrm>
            <a:custGeom>
              <a:avLst/>
              <a:gdLst/>
              <a:ahLst/>
              <a:cxnLst/>
              <a:rect l="l" t="t" r="r" b="b"/>
              <a:pathLst>
                <a:path w="1874" h="1821" extrusionOk="0">
                  <a:moveTo>
                    <a:pt x="1214" y="0"/>
                  </a:moveTo>
                  <a:cubicBezTo>
                    <a:pt x="789" y="0"/>
                    <a:pt x="290" y="455"/>
                    <a:pt x="153" y="1075"/>
                  </a:cubicBezTo>
                  <a:cubicBezTo>
                    <a:pt x="106" y="1205"/>
                    <a:pt x="70" y="1347"/>
                    <a:pt x="35" y="1478"/>
                  </a:cubicBezTo>
                  <a:cubicBezTo>
                    <a:pt x="0" y="1617"/>
                    <a:pt x="112" y="1703"/>
                    <a:pt x="220" y="1703"/>
                  </a:cubicBezTo>
                  <a:cubicBezTo>
                    <a:pt x="296" y="1703"/>
                    <a:pt x="371" y="1659"/>
                    <a:pt x="391" y="1561"/>
                  </a:cubicBezTo>
                  <a:cubicBezTo>
                    <a:pt x="553" y="885"/>
                    <a:pt x="893" y="427"/>
                    <a:pt x="1152" y="427"/>
                  </a:cubicBezTo>
                  <a:cubicBezTo>
                    <a:pt x="1366" y="427"/>
                    <a:pt x="1525" y="740"/>
                    <a:pt x="1482" y="1502"/>
                  </a:cubicBezTo>
                  <a:cubicBezTo>
                    <a:pt x="1429" y="1638"/>
                    <a:pt x="1414" y="1820"/>
                    <a:pt x="1566" y="1820"/>
                  </a:cubicBezTo>
                  <a:cubicBezTo>
                    <a:pt x="1587" y="1820"/>
                    <a:pt x="1610" y="1817"/>
                    <a:pt x="1636" y="1810"/>
                  </a:cubicBezTo>
                  <a:cubicBezTo>
                    <a:pt x="1861" y="1585"/>
                    <a:pt x="1873" y="1181"/>
                    <a:pt x="1861" y="873"/>
                  </a:cubicBezTo>
                  <a:cubicBezTo>
                    <a:pt x="1806" y="251"/>
                    <a:pt x="1530" y="0"/>
                    <a:pt x="121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5" name="Google Shape;2958;p72">
              <a:extLst>
                <a:ext uri="{FF2B5EF4-FFF2-40B4-BE49-F238E27FC236}">
                  <a16:creationId xmlns:a16="http://schemas.microsoft.com/office/drawing/2014/main" id="{D2DAB14C-E884-BB4C-6E39-CD81ADFAB752}"/>
                </a:ext>
              </a:extLst>
            </p:cNvPr>
            <p:cNvSpPr/>
            <p:nvPr/>
          </p:nvSpPr>
          <p:spPr>
            <a:xfrm>
              <a:off x="4728200" y="2774125"/>
              <a:ext cx="63700" cy="47250"/>
            </a:xfrm>
            <a:custGeom>
              <a:avLst/>
              <a:gdLst/>
              <a:ahLst/>
              <a:cxnLst/>
              <a:rect l="l" t="t" r="r" b="b"/>
              <a:pathLst>
                <a:path w="2548" h="1890" extrusionOk="0">
                  <a:moveTo>
                    <a:pt x="245" y="0"/>
                  </a:moveTo>
                  <a:cubicBezTo>
                    <a:pt x="146" y="0"/>
                    <a:pt x="45" y="66"/>
                    <a:pt x="45" y="192"/>
                  </a:cubicBezTo>
                  <a:cubicBezTo>
                    <a:pt x="1" y="926"/>
                    <a:pt x="373" y="1889"/>
                    <a:pt x="1192" y="1889"/>
                  </a:cubicBezTo>
                  <a:cubicBezTo>
                    <a:pt x="1247" y="1889"/>
                    <a:pt x="1303" y="1885"/>
                    <a:pt x="1362" y="1876"/>
                  </a:cubicBezTo>
                  <a:cubicBezTo>
                    <a:pt x="1967" y="1781"/>
                    <a:pt x="2311" y="1153"/>
                    <a:pt x="2441" y="619"/>
                  </a:cubicBezTo>
                  <a:cubicBezTo>
                    <a:pt x="2453" y="500"/>
                    <a:pt x="2548" y="299"/>
                    <a:pt x="2382" y="275"/>
                  </a:cubicBezTo>
                  <a:cubicBezTo>
                    <a:pt x="2216" y="275"/>
                    <a:pt x="2216" y="631"/>
                    <a:pt x="2109" y="749"/>
                  </a:cubicBezTo>
                  <a:cubicBezTo>
                    <a:pt x="1939" y="1072"/>
                    <a:pt x="1581" y="1431"/>
                    <a:pt x="1226" y="1431"/>
                  </a:cubicBezTo>
                  <a:cubicBezTo>
                    <a:pt x="1085" y="1431"/>
                    <a:pt x="944" y="1374"/>
                    <a:pt x="816" y="1236"/>
                  </a:cubicBezTo>
                  <a:cubicBezTo>
                    <a:pt x="579" y="939"/>
                    <a:pt x="531" y="524"/>
                    <a:pt x="437" y="156"/>
                  </a:cubicBezTo>
                  <a:cubicBezTo>
                    <a:pt x="420" y="51"/>
                    <a:pt x="333" y="0"/>
                    <a:pt x="24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6" name="Google Shape;2959;p72">
              <a:extLst>
                <a:ext uri="{FF2B5EF4-FFF2-40B4-BE49-F238E27FC236}">
                  <a16:creationId xmlns:a16="http://schemas.microsoft.com/office/drawing/2014/main" id="{FEA5E44A-4E19-9BBD-B101-2AB0BF3E8D36}"/>
                </a:ext>
              </a:extLst>
            </p:cNvPr>
            <p:cNvSpPr/>
            <p:nvPr/>
          </p:nvSpPr>
          <p:spPr>
            <a:xfrm>
              <a:off x="5002325" y="2735550"/>
              <a:ext cx="76150" cy="45575"/>
            </a:xfrm>
            <a:custGeom>
              <a:avLst/>
              <a:gdLst/>
              <a:ahLst/>
              <a:cxnLst/>
              <a:rect l="l" t="t" r="r" b="b"/>
              <a:pathLst>
                <a:path w="3046" h="1823" extrusionOk="0">
                  <a:moveTo>
                    <a:pt x="2492" y="1"/>
                  </a:moveTo>
                  <a:cubicBezTo>
                    <a:pt x="1882" y="1"/>
                    <a:pt x="1277" y="274"/>
                    <a:pt x="858" y="715"/>
                  </a:cubicBezTo>
                  <a:cubicBezTo>
                    <a:pt x="687" y="875"/>
                    <a:pt x="1" y="1823"/>
                    <a:pt x="505" y="1823"/>
                  </a:cubicBezTo>
                  <a:cubicBezTo>
                    <a:pt x="526" y="1823"/>
                    <a:pt x="548" y="1821"/>
                    <a:pt x="573" y="1818"/>
                  </a:cubicBezTo>
                  <a:cubicBezTo>
                    <a:pt x="786" y="1616"/>
                    <a:pt x="881" y="1296"/>
                    <a:pt x="1071" y="1059"/>
                  </a:cubicBezTo>
                  <a:cubicBezTo>
                    <a:pt x="1432" y="544"/>
                    <a:pt x="2046" y="222"/>
                    <a:pt x="2670" y="222"/>
                  </a:cubicBezTo>
                  <a:cubicBezTo>
                    <a:pt x="2722" y="222"/>
                    <a:pt x="2774" y="224"/>
                    <a:pt x="2826" y="229"/>
                  </a:cubicBezTo>
                  <a:cubicBezTo>
                    <a:pt x="2836" y="230"/>
                    <a:pt x="2846" y="230"/>
                    <a:pt x="2855" y="230"/>
                  </a:cubicBezTo>
                  <a:cubicBezTo>
                    <a:pt x="3045" y="230"/>
                    <a:pt x="3000" y="12"/>
                    <a:pt x="2779" y="12"/>
                  </a:cubicBezTo>
                  <a:cubicBezTo>
                    <a:pt x="2764" y="12"/>
                    <a:pt x="2748" y="13"/>
                    <a:pt x="2731" y="15"/>
                  </a:cubicBezTo>
                  <a:cubicBezTo>
                    <a:pt x="2652" y="6"/>
                    <a:pt x="2572" y="1"/>
                    <a:pt x="2492"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7" name="Google Shape;2960;p72">
              <a:extLst>
                <a:ext uri="{FF2B5EF4-FFF2-40B4-BE49-F238E27FC236}">
                  <a16:creationId xmlns:a16="http://schemas.microsoft.com/office/drawing/2014/main" id="{30B16027-0C6E-BE26-EE6B-03F24BCCBCEC}"/>
                </a:ext>
              </a:extLst>
            </p:cNvPr>
            <p:cNvSpPr/>
            <p:nvPr/>
          </p:nvSpPr>
          <p:spPr>
            <a:xfrm>
              <a:off x="5022050" y="2748625"/>
              <a:ext cx="30125" cy="44250"/>
            </a:xfrm>
            <a:custGeom>
              <a:avLst/>
              <a:gdLst/>
              <a:ahLst/>
              <a:cxnLst/>
              <a:rect l="l" t="t" r="r" b="b"/>
              <a:pathLst>
                <a:path w="1205" h="1770" extrusionOk="0">
                  <a:moveTo>
                    <a:pt x="564" y="1"/>
                  </a:moveTo>
                  <a:cubicBezTo>
                    <a:pt x="505" y="1"/>
                    <a:pt x="442" y="12"/>
                    <a:pt x="377" y="38"/>
                  </a:cubicBezTo>
                  <a:cubicBezTo>
                    <a:pt x="377" y="38"/>
                    <a:pt x="377" y="38"/>
                    <a:pt x="377" y="26"/>
                  </a:cubicBezTo>
                  <a:lnTo>
                    <a:pt x="377" y="26"/>
                  </a:lnTo>
                  <a:cubicBezTo>
                    <a:pt x="257" y="59"/>
                    <a:pt x="287" y="232"/>
                    <a:pt x="385" y="232"/>
                  </a:cubicBezTo>
                  <a:cubicBezTo>
                    <a:pt x="394" y="232"/>
                    <a:pt x="403" y="230"/>
                    <a:pt x="412" y="228"/>
                  </a:cubicBezTo>
                  <a:lnTo>
                    <a:pt x="412" y="228"/>
                  </a:lnTo>
                  <a:cubicBezTo>
                    <a:pt x="922" y="238"/>
                    <a:pt x="884" y="917"/>
                    <a:pt x="555" y="1153"/>
                  </a:cubicBezTo>
                  <a:cubicBezTo>
                    <a:pt x="436" y="1271"/>
                    <a:pt x="294" y="1366"/>
                    <a:pt x="152" y="1461"/>
                  </a:cubicBezTo>
                  <a:cubicBezTo>
                    <a:pt x="1" y="1551"/>
                    <a:pt x="97" y="1769"/>
                    <a:pt x="245" y="1769"/>
                  </a:cubicBezTo>
                  <a:cubicBezTo>
                    <a:pt x="272" y="1769"/>
                    <a:pt x="300" y="1762"/>
                    <a:pt x="329" y="1746"/>
                  </a:cubicBezTo>
                  <a:cubicBezTo>
                    <a:pt x="662" y="1532"/>
                    <a:pt x="1041" y="1283"/>
                    <a:pt x="1112" y="856"/>
                  </a:cubicBezTo>
                  <a:cubicBezTo>
                    <a:pt x="1205" y="486"/>
                    <a:pt x="950" y="1"/>
                    <a:pt x="56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8" name="Google Shape;2961;p72">
              <a:extLst>
                <a:ext uri="{FF2B5EF4-FFF2-40B4-BE49-F238E27FC236}">
                  <a16:creationId xmlns:a16="http://schemas.microsoft.com/office/drawing/2014/main" id="{30C58991-EAAD-B46E-6D3B-5639D1AC2043}"/>
                </a:ext>
              </a:extLst>
            </p:cNvPr>
            <p:cNvSpPr/>
            <p:nvPr/>
          </p:nvSpPr>
          <p:spPr>
            <a:xfrm>
              <a:off x="4614575" y="2664450"/>
              <a:ext cx="8625" cy="19375"/>
            </a:xfrm>
            <a:custGeom>
              <a:avLst/>
              <a:gdLst/>
              <a:ahLst/>
              <a:cxnLst/>
              <a:rect l="l" t="t" r="r" b="b"/>
              <a:pathLst>
                <a:path w="345" h="775" extrusionOk="0">
                  <a:moveTo>
                    <a:pt x="119" y="1"/>
                  </a:moveTo>
                  <a:cubicBezTo>
                    <a:pt x="83" y="155"/>
                    <a:pt x="36" y="321"/>
                    <a:pt x="0" y="487"/>
                  </a:cubicBezTo>
                  <a:cubicBezTo>
                    <a:pt x="33" y="631"/>
                    <a:pt x="77" y="774"/>
                    <a:pt x="178" y="774"/>
                  </a:cubicBezTo>
                  <a:cubicBezTo>
                    <a:pt x="186" y="774"/>
                    <a:pt x="194" y="773"/>
                    <a:pt x="202" y="772"/>
                  </a:cubicBezTo>
                  <a:cubicBezTo>
                    <a:pt x="344" y="724"/>
                    <a:pt x="249" y="357"/>
                    <a:pt x="11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9" name="Google Shape;2962;p72">
              <a:extLst>
                <a:ext uri="{FF2B5EF4-FFF2-40B4-BE49-F238E27FC236}">
                  <a16:creationId xmlns:a16="http://schemas.microsoft.com/office/drawing/2014/main" id="{1388310C-F87A-BF1B-3287-17CEF784A9F2}"/>
                </a:ext>
              </a:extLst>
            </p:cNvPr>
            <p:cNvSpPr/>
            <p:nvPr/>
          </p:nvSpPr>
          <p:spPr>
            <a:xfrm>
              <a:off x="4602125" y="2641625"/>
              <a:ext cx="23725" cy="42175"/>
            </a:xfrm>
            <a:custGeom>
              <a:avLst/>
              <a:gdLst/>
              <a:ahLst/>
              <a:cxnLst/>
              <a:rect l="l" t="t" r="r" b="b"/>
              <a:pathLst>
                <a:path w="949" h="1687" extrusionOk="0">
                  <a:moveTo>
                    <a:pt x="119" y="1"/>
                  </a:moveTo>
                  <a:cubicBezTo>
                    <a:pt x="36" y="1"/>
                    <a:pt x="0" y="107"/>
                    <a:pt x="48" y="155"/>
                  </a:cubicBezTo>
                  <a:cubicBezTo>
                    <a:pt x="237" y="451"/>
                    <a:pt x="332" y="795"/>
                    <a:pt x="427" y="1139"/>
                  </a:cubicBezTo>
                  <a:cubicBezTo>
                    <a:pt x="507" y="1265"/>
                    <a:pt x="499" y="1687"/>
                    <a:pt x="678" y="1687"/>
                  </a:cubicBezTo>
                  <a:cubicBezTo>
                    <a:pt x="685" y="1687"/>
                    <a:pt x="692" y="1686"/>
                    <a:pt x="700" y="1685"/>
                  </a:cubicBezTo>
                  <a:cubicBezTo>
                    <a:pt x="949" y="1602"/>
                    <a:pt x="427" y="416"/>
                    <a:pt x="320" y="226"/>
                  </a:cubicBezTo>
                  <a:cubicBezTo>
                    <a:pt x="273" y="143"/>
                    <a:pt x="225" y="12"/>
                    <a:pt x="11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0" name="Google Shape;2963;p72">
              <a:extLst>
                <a:ext uri="{FF2B5EF4-FFF2-40B4-BE49-F238E27FC236}">
                  <a16:creationId xmlns:a16="http://schemas.microsoft.com/office/drawing/2014/main" id="{9D5A1A79-D678-4865-8CFE-181ED03CD8F5}"/>
                </a:ext>
              </a:extLst>
            </p:cNvPr>
            <p:cNvSpPr/>
            <p:nvPr/>
          </p:nvSpPr>
          <p:spPr>
            <a:xfrm>
              <a:off x="4597675" y="2662900"/>
              <a:ext cx="20450" cy="40275"/>
            </a:xfrm>
            <a:custGeom>
              <a:avLst/>
              <a:gdLst/>
              <a:ahLst/>
              <a:cxnLst/>
              <a:rect l="l" t="t" r="r" b="b"/>
              <a:pathLst>
                <a:path w="818" h="1611" extrusionOk="0">
                  <a:moveTo>
                    <a:pt x="582" y="0"/>
                  </a:moveTo>
                  <a:cubicBezTo>
                    <a:pt x="504" y="0"/>
                    <a:pt x="408" y="38"/>
                    <a:pt x="320" y="146"/>
                  </a:cubicBezTo>
                  <a:cubicBezTo>
                    <a:pt x="0" y="525"/>
                    <a:pt x="12" y="1083"/>
                    <a:pt x="166" y="1522"/>
                  </a:cubicBezTo>
                  <a:cubicBezTo>
                    <a:pt x="186" y="1570"/>
                    <a:pt x="237" y="1611"/>
                    <a:pt x="294" y="1611"/>
                  </a:cubicBezTo>
                  <a:cubicBezTo>
                    <a:pt x="307" y="1611"/>
                    <a:pt x="319" y="1609"/>
                    <a:pt x="332" y="1605"/>
                  </a:cubicBezTo>
                  <a:cubicBezTo>
                    <a:pt x="534" y="1522"/>
                    <a:pt x="332" y="1273"/>
                    <a:pt x="344" y="1107"/>
                  </a:cubicBezTo>
                  <a:cubicBezTo>
                    <a:pt x="332" y="810"/>
                    <a:pt x="320" y="371"/>
                    <a:pt x="629" y="193"/>
                  </a:cubicBezTo>
                  <a:cubicBezTo>
                    <a:pt x="817" y="146"/>
                    <a:pt x="735" y="0"/>
                    <a:pt x="58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1" name="Google Shape;2964;p72">
              <a:extLst>
                <a:ext uri="{FF2B5EF4-FFF2-40B4-BE49-F238E27FC236}">
                  <a16:creationId xmlns:a16="http://schemas.microsoft.com/office/drawing/2014/main" id="{E00306D5-F4F3-B624-0CE9-4E12C3D4A1A2}"/>
                </a:ext>
              </a:extLst>
            </p:cNvPr>
            <p:cNvSpPr/>
            <p:nvPr/>
          </p:nvSpPr>
          <p:spPr>
            <a:xfrm>
              <a:off x="4853250" y="2613925"/>
              <a:ext cx="62000" cy="38675"/>
            </a:xfrm>
            <a:custGeom>
              <a:avLst/>
              <a:gdLst/>
              <a:ahLst/>
              <a:cxnLst/>
              <a:rect l="l" t="t" r="r" b="b"/>
              <a:pathLst>
                <a:path w="2480" h="1547" extrusionOk="0">
                  <a:moveTo>
                    <a:pt x="884" y="1"/>
                  </a:moveTo>
                  <a:cubicBezTo>
                    <a:pt x="782" y="1"/>
                    <a:pt x="680" y="17"/>
                    <a:pt x="582" y="53"/>
                  </a:cubicBezTo>
                  <a:cubicBezTo>
                    <a:pt x="380" y="136"/>
                    <a:pt x="238" y="326"/>
                    <a:pt x="143" y="516"/>
                  </a:cubicBezTo>
                  <a:cubicBezTo>
                    <a:pt x="84" y="634"/>
                    <a:pt x="1" y="753"/>
                    <a:pt x="13" y="895"/>
                  </a:cubicBezTo>
                  <a:cubicBezTo>
                    <a:pt x="36" y="1097"/>
                    <a:pt x="297" y="1132"/>
                    <a:pt x="463" y="1168"/>
                  </a:cubicBezTo>
                  <a:cubicBezTo>
                    <a:pt x="724" y="1203"/>
                    <a:pt x="997" y="1227"/>
                    <a:pt x="1258" y="1275"/>
                  </a:cubicBezTo>
                  <a:cubicBezTo>
                    <a:pt x="1507" y="1310"/>
                    <a:pt x="1744" y="1381"/>
                    <a:pt x="1982" y="1476"/>
                  </a:cubicBezTo>
                  <a:cubicBezTo>
                    <a:pt x="2065" y="1507"/>
                    <a:pt x="2158" y="1547"/>
                    <a:pt x="2249" y="1547"/>
                  </a:cubicBezTo>
                  <a:cubicBezTo>
                    <a:pt x="2300" y="1547"/>
                    <a:pt x="2350" y="1534"/>
                    <a:pt x="2397" y="1500"/>
                  </a:cubicBezTo>
                  <a:cubicBezTo>
                    <a:pt x="2456" y="1464"/>
                    <a:pt x="2480" y="1393"/>
                    <a:pt x="2456" y="1322"/>
                  </a:cubicBezTo>
                  <a:cubicBezTo>
                    <a:pt x="2444" y="1298"/>
                    <a:pt x="2420" y="1275"/>
                    <a:pt x="2397" y="1263"/>
                  </a:cubicBezTo>
                  <a:cubicBezTo>
                    <a:pt x="2207" y="895"/>
                    <a:pt x="1982" y="516"/>
                    <a:pt x="1638" y="267"/>
                  </a:cubicBezTo>
                  <a:cubicBezTo>
                    <a:pt x="1423" y="112"/>
                    <a:pt x="115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2" name="Google Shape;2965;p72">
              <a:extLst>
                <a:ext uri="{FF2B5EF4-FFF2-40B4-BE49-F238E27FC236}">
                  <a16:creationId xmlns:a16="http://schemas.microsoft.com/office/drawing/2014/main" id="{34D60B97-DD82-1F0B-40C6-C68DB9075A62}"/>
                </a:ext>
              </a:extLst>
            </p:cNvPr>
            <p:cNvSpPr/>
            <p:nvPr/>
          </p:nvSpPr>
          <p:spPr>
            <a:xfrm>
              <a:off x="4700875" y="2581200"/>
              <a:ext cx="56625" cy="32650"/>
            </a:xfrm>
            <a:custGeom>
              <a:avLst/>
              <a:gdLst/>
              <a:ahLst/>
              <a:cxnLst/>
              <a:rect l="l" t="t" r="r" b="b"/>
              <a:pathLst>
                <a:path w="2265" h="1306" extrusionOk="0">
                  <a:moveTo>
                    <a:pt x="1216" y="1"/>
                  </a:moveTo>
                  <a:cubicBezTo>
                    <a:pt x="768" y="1"/>
                    <a:pt x="291" y="101"/>
                    <a:pt x="189" y="318"/>
                  </a:cubicBezTo>
                  <a:cubicBezTo>
                    <a:pt x="184" y="318"/>
                    <a:pt x="179" y="317"/>
                    <a:pt x="175" y="317"/>
                  </a:cubicBezTo>
                  <a:cubicBezTo>
                    <a:pt x="75" y="317"/>
                    <a:pt x="0" y="429"/>
                    <a:pt x="11" y="520"/>
                  </a:cubicBezTo>
                  <a:cubicBezTo>
                    <a:pt x="71" y="722"/>
                    <a:pt x="344" y="769"/>
                    <a:pt x="510" y="876"/>
                  </a:cubicBezTo>
                  <a:cubicBezTo>
                    <a:pt x="857" y="1022"/>
                    <a:pt x="1195" y="1306"/>
                    <a:pt x="1592" y="1306"/>
                  </a:cubicBezTo>
                  <a:cubicBezTo>
                    <a:pt x="1614" y="1306"/>
                    <a:pt x="1637" y="1305"/>
                    <a:pt x="1660" y="1303"/>
                  </a:cubicBezTo>
                  <a:cubicBezTo>
                    <a:pt x="2051" y="1291"/>
                    <a:pt x="2265" y="401"/>
                    <a:pt x="2004" y="164"/>
                  </a:cubicBezTo>
                  <a:cubicBezTo>
                    <a:pt x="1872" y="57"/>
                    <a:pt x="1552" y="1"/>
                    <a:pt x="121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3" name="Google Shape;2966;p72">
              <a:extLst>
                <a:ext uri="{FF2B5EF4-FFF2-40B4-BE49-F238E27FC236}">
                  <a16:creationId xmlns:a16="http://schemas.microsoft.com/office/drawing/2014/main" id="{9ED696BA-FFFF-0E1A-741C-C8DE9CB7B24C}"/>
                </a:ext>
              </a:extLst>
            </p:cNvPr>
            <p:cNvSpPr/>
            <p:nvPr/>
          </p:nvSpPr>
          <p:spPr>
            <a:xfrm>
              <a:off x="4812925" y="2748350"/>
              <a:ext cx="141475" cy="85450"/>
            </a:xfrm>
            <a:custGeom>
              <a:avLst/>
              <a:gdLst/>
              <a:ahLst/>
              <a:cxnLst/>
              <a:rect l="l" t="t" r="r" b="b"/>
              <a:pathLst>
                <a:path w="5659" h="3418" extrusionOk="0">
                  <a:moveTo>
                    <a:pt x="2621" y="0"/>
                  </a:moveTo>
                  <a:cubicBezTo>
                    <a:pt x="2323" y="0"/>
                    <a:pt x="2026" y="34"/>
                    <a:pt x="1744" y="96"/>
                  </a:cubicBezTo>
                  <a:cubicBezTo>
                    <a:pt x="274" y="535"/>
                    <a:pt x="1" y="2207"/>
                    <a:pt x="1400" y="2966"/>
                  </a:cubicBezTo>
                  <a:cubicBezTo>
                    <a:pt x="1885" y="3247"/>
                    <a:pt x="2431" y="3418"/>
                    <a:pt x="2980" y="3418"/>
                  </a:cubicBezTo>
                  <a:cubicBezTo>
                    <a:pt x="3197" y="3418"/>
                    <a:pt x="3415" y="3391"/>
                    <a:pt x="3630" y="3334"/>
                  </a:cubicBezTo>
                  <a:cubicBezTo>
                    <a:pt x="4887" y="3073"/>
                    <a:pt x="5658" y="1697"/>
                    <a:pt x="4626" y="701"/>
                  </a:cubicBezTo>
                  <a:cubicBezTo>
                    <a:pt x="4087" y="204"/>
                    <a:pt x="3351" y="0"/>
                    <a:pt x="2621"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4" name="Google Shape;2967;p72">
              <a:extLst>
                <a:ext uri="{FF2B5EF4-FFF2-40B4-BE49-F238E27FC236}">
                  <a16:creationId xmlns:a16="http://schemas.microsoft.com/office/drawing/2014/main" id="{4EA848A5-7965-EFBD-8FB9-921E9858A6D2}"/>
                </a:ext>
              </a:extLst>
            </p:cNvPr>
            <p:cNvSpPr/>
            <p:nvPr/>
          </p:nvSpPr>
          <p:spPr>
            <a:xfrm>
              <a:off x="4613425" y="2719750"/>
              <a:ext cx="108800" cy="65150"/>
            </a:xfrm>
            <a:custGeom>
              <a:avLst/>
              <a:gdLst/>
              <a:ahLst/>
              <a:cxnLst/>
              <a:rect l="l" t="t" r="r" b="b"/>
              <a:pathLst>
                <a:path w="4352" h="2606" extrusionOk="0">
                  <a:moveTo>
                    <a:pt x="1894" y="1"/>
                  </a:moveTo>
                  <a:cubicBezTo>
                    <a:pt x="875" y="1"/>
                    <a:pt x="1" y="875"/>
                    <a:pt x="782" y="1893"/>
                  </a:cubicBezTo>
                  <a:cubicBezTo>
                    <a:pt x="1120" y="2315"/>
                    <a:pt x="1636" y="2606"/>
                    <a:pt x="2172" y="2606"/>
                  </a:cubicBezTo>
                  <a:cubicBezTo>
                    <a:pt x="2238" y="2606"/>
                    <a:pt x="2305" y="2601"/>
                    <a:pt x="2371" y="2592"/>
                  </a:cubicBezTo>
                  <a:cubicBezTo>
                    <a:pt x="4352" y="2355"/>
                    <a:pt x="4138" y="493"/>
                    <a:pt x="2371" y="66"/>
                  </a:cubicBezTo>
                  <a:cubicBezTo>
                    <a:pt x="2212" y="22"/>
                    <a:pt x="2051" y="1"/>
                    <a:pt x="1894" y="1"/>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5" name="Google Shape;2968;p72">
              <a:extLst>
                <a:ext uri="{FF2B5EF4-FFF2-40B4-BE49-F238E27FC236}">
                  <a16:creationId xmlns:a16="http://schemas.microsoft.com/office/drawing/2014/main" id="{A6B8320B-563C-FFEF-A0EC-085113EC6A22}"/>
                </a:ext>
              </a:extLst>
            </p:cNvPr>
            <p:cNvSpPr/>
            <p:nvPr/>
          </p:nvSpPr>
          <p:spPr>
            <a:xfrm>
              <a:off x="4600325" y="2657650"/>
              <a:ext cx="158375" cy="274875"/>
            </a:xfrm>
            <a:custGeom>
              <a:avLst/>
              <a:gdLst/>
              <a:ahLst/>
              <a:cxnLst/>
              <a:rect l="l" t="t" r="r" b="b"/>
              <a:pathLst>
                <a:path w="6335" h="10995" extrusionOk="0">
                  <a:moveTo>
                    <a:pt x="857" y="1"/>
                  </a:moveTo>
                  <a:cubicBezTo>
                    <a:pt x="812" y="1"/>
                    <a:pt x="767" y="25"/>
                    <a:pt x="748" y="83"/>
                  </a:cubicBezTo>
                  <a:cubicBezTo>
                    <a:pt x="713" y="202"/>
                    <a:pt x="677" y="320"/>
                    <a:pt x="630" y="439"/>
                  </a:cubicBezTo>
                  <a:cubicBezTo>
                    <a:pt x="440" y="1032"/>
                    <a:pt x="238" y="1625"/>
                    <a:pt x="120" y="2230"/>
                  </a:cubicBezTo>
                  <a:cubicBezTo>
                    <a:pt x="25" y="2728"/>
                    <a:pt x="13" y="3238"/>
                    <a:pt x="13" y="3748"/>
                  </a:cubicBezTo>
                  <a:cubicBezTo>
                    <a:pt x="1" y="4116"/>
                    <a:pt x="13" y="4495"/>
                    <a:pt x="48" y="4863"/>
                  </a:cubicBezTo>
                  <a:cubicBezTo>
                    <a:pt x="96" y="5242"/>
                    <a:pt x="179" y="5598"/>
                    <a:pt x="262" y="5966"/>
                  </a:cubicBezTo>
                  <a:cubicBezTo>
                    <a:pt x="392" y="6452"/>
                    <a:pt x="618" y="6903"/>
                    <a:pt x="855" y="7342"/>
                  </a:cubicBezTo>
                  <a:cubicBezTo>
                    <a:pt x="1092" y="7792"/>
                    <a:pt x="1436" y="8172"/>
                    <a:pt x="1792" y="8528"/>
                  </a:cubicBezTo>
                  <a:cubicBezTo>
                    <a:pt x="1970" y="8717"/>
                    <a:pt x="2148" y="8895"/>
                    <a:pt x="2337" y="9061"/>
                  </a:cubicBezTo>
                  <a:cubicBezTo>
                    <a:pt x="2646" y="9311"/>
                    <a:pt x="2990" y="9512"/>
                    <a:pt x="3322" y="9726"/>
                  </a:cubicBezTo>
                  <a:cubicBezTo>
                    <a:pt x="3618" y="9927"/>
                    <a:pt x="3915" y="10117"/>
                    <a:pt x="4223" y="10283"/>
                  </a:cubicBezTo>
                  <a:cubicBezTo>
                    <a:pt x="4709" y="10544"/>
                    <a:pt x="5231" y="10734"/>
                    <a:pt x="5753" y="10876"/>
                  </a:cubicBezTo>
                  <a:cubicBezTo>
                    <a:pt x="5919" y="10912"/>
                    <a:pt x="6073" y="10983"/>
                    <a:pt x="6239" y="10995"/>
                  </a:cubicBezTo>
                  <a:cubicBezTo>
                    <a:pt x="6322" y="10983"/>
                    <a:pt x="6334" y="10864"/>
                    <a:pt x="6251" y="10829"/>
                  </a:cubicBezTo>
                  <a:cubicBezTo>
                    <a:pt x="6050" y="10746"/>
                    <a:pt x="5848" y="10686"/>
                    <a:pt x="5646" y="10615"/>
                  </a:cubicBezTo>
                  <a:cubicBezTo>
                    <a:pt x="5279" y="10485"/>
                    <a:pt x="4911" y="10354"/>
                    <a:pt x="4567" y="10176"/>
                  </a:cubicBezTo>
                  <a:cubicBezTo>
                    <a:pt x="4199" y="9998"/>
                    <a:pt x="3856" y="9761"/>
                    <a:pt x="3523" y="9536"/>
                  </a:cubicBezTo>
                  <a:cubicBezTo>
                    <a:pt x="3251" y="9346"/>
                    <a:pt x="2966" y="9168"/>
                    <a:pt x="2693" y="8967"/>
                  </a:cubicBezTo>
                  <a:cubicBezTo>
                    <a:pt x="2243" y="8611"/>
                    <a:pt x="1863" y="8184"/>
                    <a:pt x="1483" y="7757"/>
                  </a:cubicBezTo>
                  <a:cubicBezTo>
                    <a:pt x="1163" y="7389"/>
                    <a:pt x="938" y="6950"/>
                    <a:pt x="724" y="6511"/>
                  </a:cubicBezTo>
                  <a:cubicBezTo>
                    <a:pt x="499" y="6013"/>
                    <a:pt x="380" y="5480"/>
                    <a:pt x="309" y="4934"/>
                  </a:cubicBezTo>
                  <a:cubicBezTo>
                    <a:pt x="238" y="4317"/>
                    <a:pt x="274" y="3689"/>
                    <a:pt x="309" y="3060"/>
                  </a:cubicBezTo>
                  <a:cubicBezTo>
                    <a:pt x="357" y="2289"/>
                    <a:pt x="582" y="1554"/>
                    <a:pt x="796" y="818"/>
                  </a:cubicBezTo>
                  <a:cubicBezTo>
                    <a:pt x="867" y="593"/>
                    <a:pt x="938" y="368"/>
                    <a:pt x="973" y="131"/>
                  </a:cubicBezTo>
                  <a:cubicBezTo>
                    <a:pt x="988" y="53"/>
                    <a:pt x="922" y="1"/>
                    <a:pt x="85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6" name="Google Shape;2969;p72">
              <a:extLst>
                <a:ext uri="{FF2B5EF4-FFF2-40B4-BE49-F238E27FC236}">
                  <a16:creationId xmlns:a16="http://schemas.microsoft.com/office/drawing/2014/main" id="{AF494E07-4223-B142-032A-938CC6D7DE11}"/>
                </a:ext>
              </a:extLst>
            </p:cNvPr>
            <p:cNvSpPr/>
            <p:nvPr/>
          </p:nvSpPr>
          <p:spPr>
            <a:xfrm>
              <a:off x="4748000" y="2367950"/>
              <a:ext cx="359700" cy="193650"/>
            </a:xfrm>
            <a:custGeom>
              <a:avLst/>
              <a:gdLst/>
              <a:ahLst/>
              <a:cxnLst/>
              <a:rect l="l" t="t" r="r" b="b"/>
              <a:pathLst>
                <a:path w="14388" h="7746" extrusionOk="0">
                  <a:moveTo>
                    <a:pt x="13" y="1356"/>
                  </a:moveTo>
                  <a:lnTo>
                    <a:pt x="13" y="1356"/>
                  </a:lnTo>
                  <a:cubicBezTo>
                    <a:pt x="8" y="1358"/>
                    <a:pt x="4" y="1360"/>
                    <a:pt x="0" y="1364"/>
                  </a:cubicBezTo>
                  <a:cubicBezTo>
                    <a:pt x="4" y="1362"/>
                    <a:pt x="8" y="1359"/>
                    <a:pt x="13" y="1356"/>
                  </a:cubicBezTo>
                  <a:close/>
                  <a:moveTo>
                    <a:pt x="4555" y="0"/>
                  </a:moveTo>
                  <a:cubicBezTo>
                    <a:pt x="4080" y="0"/>
                    <a:pt x="3618" y="83"/>
                    <a:pt x="3155" y="131"/>
                  </a:cubicBezTo>
                  <a:cubicBezTo>
                    <a:pt x="2835" y="178"/>
                    <a:pt x="2503" y="202"/>
                    <a:pt x="2195" y="273"/>
                  </a:cubicBezTo>
                  <a:cubicBezTo>
                    <a:pt x="1768" y="368"/>
                    <a:pt x="1364" y="510"/>
                    <a:pt x="985" y="700"/>
                  </a:cubicBezTo>
                  <a:cubicBezTo>
                    <a:pt x="961" y="712"/>
                    <a:pt x="949" y="724"/>
                    <a:pt x="937" y="724"/>
                  </a:cubicBezTo>
                  <a:cubicBezTo>
                    <a:pt x="748" y="854"/>
                    <a:pt x="558" y="985"/>
                    <a:pt x="368" y="1115"/>
                  </a:cubicBezTo>
                  <a:cubicBezTo>
                    <a:pt x="253" y="1196"/>
                    <a:pt x="128" y="1276"/>
                    <a:pt x="13" y="1356"/>
                  </a:cubicBezTo>
                  <a:lnTo>
                    <a:pt x="13" y="1356"/>
                  </a:lnTo>
                  <a:cubicBezTo>
                    <a:pt x="20" y="1353"/>
                    <a:pt x="28" y="1353"/>
                    <a:pt x="36" y="1353"/>
                  </a:cubicBezTo>
                  <a:cubicBezTo>
                    <a:pt x="166" y="1317"/>
                    <a:pt x="297" y="1281"/>
                    <a:pt x="415" y="1246"/>
                  </a:cubicBezTo>
                  <a:cubicBezTo>
                    <a:pt x="510" y="1222"/>
                    <a:pt x="605" y="1198"/>
                    <a:pt x="688" y="1175"/>
                  </a:cubicBezTo>
                  <a:lnTo>
                    <a:pt x="736" y="1175"/>
                  </a:lnTo>
                  <a:cubicBezTo>
                    <a:pt x="783" y="1163"/>
                    <a:pt x="831" y="1151"/>
                    <a:pt x="878" y="1139"/>
                  </a:cubicBezTo>
                  <a:lnTo>
                    <a:pt x="937" y="1139"/>
                  </a:lnTo>
                  <a:cubicBezTo>
                    <a:pt x="1609" y="991"/>
                    <a:pt x="2290" y="917"/>
                    <a:pt x="2978" y="917"/>
                  </a:cubicBezTo>
                  <a:cubicBezTo>
                    <a:pt x="3116" y="917"/>
                    <a:pt x="3254" y="920"/>
                    <a:pt x="3392" y="926"/>
                  </a:cubicBezTo>
                  <a:cubicBezTo>
                    <a:pt x="4235" y="937"/>
                    <a:pt x="5065" y="1092"/>
                    <a:pt x="5871" y="1329"/>
                  </a:cubicBezTo>
                  <a:cubicBezTo>
                    <a:pt x="5919" y="1341"/>
                    <a:pt x="5978" y="1341"/>
                    <a:pt x="6025" y="1353"/>
                  </a:cubicBezTo>
                  <a:cubicBezTo>
                    <a:pt x="6061" y="1353"/>
                    <a:pt x="6085" y="1364"/>
                    <a:pt x="6108" y="1388"/>
                  </a:cubicBezTo>
                  <a:cubicBezTo>
                    <a:pt x="6120" y="1388"/>
                    <a:pt x="6120" y="1400"/>
                    <a:pt x="6120" y="1412"/>
                  </a:cubicBezTo>
                  <a:cubicBezTo>
                    <a:pt x="6654" y="1578"/>
                    <a:pt x="7188" y="1744"/>
                    <a:pt x="7698" y="1969"/>
                  </a:cubicBezTo>
                  <a:cubicBezTo>
                    <a:pt x="8445" y="2290"/>
                    <a:pt x="9168" y="2693"/>
                    <a:pt x="9856" y="3120"/>
                  </a:cubicBezTo>
                  <a:cubicBezTo>
                    <a:pt x="10627" y="3618"/>
                    <a:pt x="11386" y="4152"/>
                    <a:pt x="12027" y="4816"/>
                  </a:cubicBezTo>
                  <a:cubicBezTo>
                    <a:pt x="12821" y="5693"/>
                    <a:pt x="13509" y="6666"/>
                    <a:pt x="14091" y="7698"/>
                  </a:cubicBezTo>
                  <a:cubicBezTo>
                    <a:pt x="14126" y="7733"/>
                    <a:pt x="14162" y="7745"/>
                    <a:pt x="14197" y="7745"/>
                  </a:cubicBezTo>
                  <a:cubicBezTo>
                    <a:pt x="14292" y="7745"/>
                    <a:pt x="14387" y="7639"/>
                    <a:pt x="14328" y="7532"/>
                  </a:cubicBezTo>
                  <a:cubicBezTo>
                    <a:pt x="14162" y="7188"/>
                    <a:pt x="14091" y="6808"/>
                    <a:pt x="13960" y="6453"/>
                  </a:cubicBezTo>
                  <a:cubicBezTo>
                    <a:pt x="13770" y="5931"/>
                    <a:pt x="13486" y="5456"/>
                    <a:pt x="13189" y="4982"/>
                  </a:cubicBezTo>
                  <a:cubicBezTo>
                    <a:pt x="12276" y="3452"/>
                    <a:pt x="11114" y="1981"/>
                    <a:pt x="9512" y="1139"/>
                  </a:cubicBezTo>
                  <a:cubicBezTo>
                    <a:pt x="8967" y="843"/>
                    <a:pt x="8386" y="629"/>
                    <a:pt x="7805" y="451"/>
                  </a:cubicBezTo>
                  <a:cubicBezTo>
                    <a:pt x="7366" y="309"/>
                    <a:pt x="6915" y="190"/>
                    <a:pt x="6452" y="119"/>
                  </a:cubicBezTo>
                  <a:cubicBezTo>
                    <a:pt x="5824" y="36"/>
                    <a:pt x="5183" y="24"/>
                    <a:pt x="4555" y="0"/>
                  </a:cubicBezTo>
                  <a:close/>
                </a:path>
              </a:pathLst>
            </a:custGeom>
            <a:solidFill>
              <a:srgbClr val="F8B83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7" name="Google Shape;2970;p72">
              <a:extLst>
                <a:ext uri="{FF2B5EF4-FFF2-40B4-BE49-F238E27FC236}">
                  <a16:creationId xmlns:a16="http://schemas.microsoft.com/office/drawing/2014/main" id="{36CA3E8A-AE43-F54C-8484-3DC94EE6FDEB}"/>
                </a:ext>
              </a:extLst>
            </p:cNvPr>
            <p:cNvSpPr/>
            <p:nvPr/>
          </p:nvSpPr>
          <p:spPr>
            <a:xfrm>
              <a:off x="4853850" y="3054175"/>
              <a:ext cx="9525" cy="32250"/>
            </a:xfrm>
            <a:custGeom>
              <a:avLst/>
              <a:gdLst/>
              <a:ahLst/>
              <a:cxnLst/>
              <a:rect l="l" t="t" r="r" b="b"/>
              <a:pathLst>
                <a:path w="381" h="1290" extrusionOk="0">
                  <a:moveTo>
                    <a:pt x="215" y="0"/>
                  </a:moveTo>
                  <a:cubicBezTo>
                    <a:pt x="15" y="0"/>
                    <a:pt x="118" y="528"/>
                    <a:pt x="95" y="673"/>
                  </a:cubicBezTo>
                  <a:cubicBezTo>
                    <a:pt x="119" y="815"/>
                    <a:pt x="1" y="1277"/>
                    <a:pt x="190" y="1289"/>
                  </a:cubicBezTo>
                  <a:cubicBezTo>
                    <a:pt x="380" y="1254"/>
                    <a:pt x="261" y="850"/>
                    <a:pt x="285" y="708"/>
                  </a:cubicBezTo>
                  <a:cubicBezTo>
                    <a:pt x="285" y="518"/>
                    <a:pt x="273" y="329"/>
                    <a:pt x="297" y="139"/>
                  </a:cubicBezTo>
                  <a:cubicBezTo>
                    <a:pt x="321" y="91"/>
                    <a:pt x="309" y="32"/>
                    <a:pt x="261" y="8"/>
                  </a:cubicBezTo>
                  <a:cubicBezTo>
                    <a:pt x="245" y="3"/>
                    <a:pt x="229" y="0"/>
                    <a:pt x="215"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8" name="Google Shape;2971;p72">
              <a:extLst>
                <a:ext uri="{FF2B5EF4-FFF2-40B4-BE49-F238E27FC236}">
                  <a16:creationId xmlns:a16="http://schemas.microsoft.com/office/drawing/2014/main" id="{233C0E48-AB83-4C3D-883D-EF7DED8AF8A8}"/>
                </a:ext>
              </a:extLst>
            </p:cNvPr>
            <p:cNvSpPr/>
            <p:nvPr/>
          </p:nvSpPr>
          <p:spPr>
            <a:xfrm>
              <a:off x="4815300" y="3027675"/>
              <a:ext cx="94925" cy="426125"/>
            </a:xfrm>
            <a:custGeom>
              <a:avLst/>
              <a:gdLst/>
              <a:ahLst/>
              <a:cxnLst/>
              <a:rect l="l" t="t" r="r" b="b"/>
              <a:pathLst>
                <a:path w="3797" h="17045" extrusionOk="0">
                  <a:moveTo>
                    <a:pt x="226" y="1"/>
                  </a:moveTo>
                  <a:cubicBezTo>
                    <a:pt x="1" y="855"/>
                    <a:pt x="250" y="2148"/>
                    <a:pt x="273" y="2919"/>
                  </a:cubicBezTo>
                  <a:cubicBezTo>
                    <a:pt x="380" y="3915"/>
                    <a:pt x="368" y="4959"/>
                    <a:pt x="416" y="5955"/>
                  </a:cubicBezTo>
                  <a:cubicBezTo>
                    <a:pt x="428" y="6322"/>
                    <a:pt x="451" y="6690"/>
                    <a:pt x="475" y="7058"/>
                  </a:cubicBezTo>
                  <a:cubicBezTo>
                    <a:pt x="570" y="8351"/>
                    <a:pt x="736" y="9643"/>
                    <a:pt x="938" y="10936"/>
                  </a:cubicBezTo>
                  <a:cubicBezTo>
                    <a:pt x="997" y="11328"/>
                    <a:pt x="1056" y="11731"/>
                    <a:pt x="1127" y="12122"/>
                  </a:cubicBezTo>
                  <a:cubicBezTo>
                    <a:pt x="1341" y="13403"/>
                    <a:pt x="1614" y="14720"/>
                    <a:pt x="2361" y="15799"/>
                  </a:cubicBezTo>
                  <a:cubicBezTo>
                    <a:pt x="2705" y="16273"/>
                    <a:pt x="3132" y="16700"/>
                    <a:pt x="3606" y="17044"/>
                  </a:cubicBezTo>
                  <a:cubicBezTo>
                    <a:pt x="3630" y="17032"/>
                    <a:pt x="3642" y="17021"/>
                    <a:pt x="3654" y="17009"/>
                  </a:cubicBezTo>
                  <a:cubicBezTo>
                    <a:pt x="3796" y="16807"/>
                    <a:pt x="3215" y="16582"/>
                    <a:pt x="3096" y="16439"/>
                  </a:cubicBezTo>
                  <a:cubicBezTo>
                    <a:pt x="2776" y="16167"/>
                    <a:pt x="2503" y="15858"/>
                    <a:pt x="2266" y="15514"/>
                  </a:cubicBezTo>
                  <a:cubicBezTo>
                    <a:pt x="1293" y="14150"/>
                    <a:pt x="1460" y="11636"/>
                    <a:pt x="1187" y="9952"/>
                  </a:cubicBezTo>
                  <a:cubicBezTo>
                    <a:pt x="926" y="6987"/>
                    <a:pt x="345" y="4033"/>
                    <a:pt x="179" y="1056"/>
                  </a:cubicBezTo>
                  <a:cubicBezTo>
                    <a:pt x="179" y="724"/>
                    <a:pt x="262" y="404"/>
                    <a:pt x="357" y="84"/>
                  </a:cubicBezTo>
                  <a:cubicBezTo>
                    <a:pt x="309" y="25"/>
                    <a:pt x="262" y="1"/>
                    <a:pt x="226"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9" name="Google Shape;2972;p72">
              <a:extLst>
                <a:ext uri="{FF2B5EF4-FFF2-40B4-BE49-F238E27FC236}">
                  <a16:creationId xmlns:a16="http://schemas.microsoft.com/office/drawing/2014/main" id="{F842335C-F8AB-E838-25D4-F01DD5EE6716}"/>
                </a:ext>
              </a:extLst>
            </p:cNvPr>
            <p:cNvSpPr/>
            <p:nvPr/>
          </p:nvSpPr>
          <p:spPr>
            <a:xfrm>
              <a:off x="4910475" y="3052875"/>
              <a:ext cx="13375" cy="36525"/>
            </a:xfrm>
            <a:custGeom>
              <a:avLst/>
              <a:gdLst/>
              <a:ahLst/>
              <a:cxnLst/>
              <a:rect l="l" t="t" r="r" b="b"/>
              <a:pathLst>
                <a:path w="535" h="1461" extrusionOk="0">
                  <a:moveTo>
                    <a:pt x="208" y="1"/>
                  </a:moveTo>
                  <a:cubicBezTo>
                    <a:pt x="206" y="1"/>
                    <a:pt x="204" y="1"/>
                    <a:pt x="203" y="1"/>
                  </a:cubicBezTo>
                  <a:cubicBezTo>
                    <a:pt x="1" y="37"/>
                    <a:pt x="191" y="582"/>
                    <a:pt x="167" y="748"/>
                  </a:cubicBezTo>
                  <a:cubicBezTo>
                    <a:pt x="213" y="899"/>
                    <a:pt x="157" y="1461"/>
                    <a:pt x="345" y="1461"/>
                  </a:cubicBezTo>
                  <a:cubicBezTo>
                    <a:pt x="349" y="1461"/>
                    <a:pt x="353" y="1460"/>
                    <a:pt x="357" y="1460"/>
                  </a:cubicBezTo>
                  <a:cubicBezTo>
                    <a:pt x="535" y="1401"/>
                    <a:pt x="357" y="914"/>
                    <a:pt x="380" y="748"/>
                  </a:cubicBezTo>
                  <a:cubicBezTo>
                    <a:pt x="333" y="596"/>
                    <a:pt x="380" y="1"/>
                    <a:pt x="208" y="1"/>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0" name="Google Shape;2973;p72">
              <a:extLst>
                <a:ext uri="{FF2B5EF4-FFF2-40B4-BE49-F238E27FC236}">
                  <a16:creationId xmlns:a16="http://schemas.microsoft.com/office/drawing/2014/main" id="{5B08C299-4162-E6B8-F378-6A6C6242EEB1}"/>
                </a:ext>
              </a:extLst>
            </p:cNvPr>
            <p:cNvSpPr/>
            <p:nvPr/>
          </p:nvSpPr>
          <p:spPr>
            <a:xfrm>
              <a:off x="4821825" y="2992200"/>
              <a:ext cx="200775" cy="338875"/>
            </a:xfrm>
            <a:custGeom>
              <a:avLst/>
              <a:gdLst/>
              <a:ahLst/>
              <a:cxnLst/>
              <a:rect l="l" t="t" r="r" b="b"/>
              <a:pathLst>
                <a:path w="8031" h="13555" extrusionOk="0">
                  <a:moveTo>
                    <a:pt x="2664" y="0"/>
                  </a:moveTo>
                  <a:cubicBezTo>
                    <a:pt x="2599" y="0"/>
                    <a:pt x="2533" y="3"/>
                    <a:pt x="2468" y="8"/>
                  </a:cubicBezTo>
                  <a:cubicBezTo>
                    <a:pt x="1649" y="44"/>
                    <a:pt x="724" y="234"/>
                    <a:pt x="190" y="922"/>
                  </a:cubicBezTo>
                  <a:cubicBezTo>
                    <a:pt x="107" y="1028"/>
                    <a:pt x="48" y="1159"/>
                    <a:pt x="1" y="1289"/>
                  </a:cubicBezTo>
                  <a:cubicBezTo>
                    <a:pt x="72" y="1455"/>
                    <a:pt x="167" y="1598"/>
                    <a:pt x="285" y="1716"/>
                  </a:cubicBezTo>
                  <a:cubicBezTo>
                    <a:pt x="250" y="1740"/>
                    <a:pt x="238" y="1776"/>
                    <a:pt x="250" y="1823"/>
                  </a:cubicBezTo>
                  <a:cubicBezTo>
                    <a:pt x="262" y="2025"/>
                    <a:pt x="262" y="2238"/>
                    <a:pt x="262" y="2452"/>
                  </a:cubicBezTo>
                  <a:cubicBezTo>
                    <a:pt x="262" y="2665"/>
                    <a:pt x="262" y="2879"/>
                    <a:pt x="262" y="3092"/>
                  </a:cubicBezTo>
                  <a:cubicBezTo>
                    <a:pt x="273" y="3211"/>
                    <a:pt x="202" y="3424"/>
                    <a:pt x="368" y="3424"/>
                  </a:cubicBezTo>
                  <a:cubicBezTo>
                    <a:pt x="439" y="3424"/>
                    <a:pt x="487" y="3377"/>
                    <a:pt x="487" y="3318"/>
                  </a:cubicBezTo>
                  <a:cubicBezTo>
                    <a:pt x="487" y="3104"/>
                    <a:pt x="475" y="2891"/>
                    <a:pt x="463" y="2689"/>
                  </a:cubicBezTo>
                  <a:cubicBezTo>
                    <a:pt x="451" y="2475"/>
                    <a:pt x="439" y="2262"/>
                    <a:pt x="428" y="2048"/>
                  </a:cubicBezTo>
                  <a:cubicBezTo>
                    <a:pt x="428" y="1977"/>
                    <a:pt x="428" y="1918"/>
                    <a:pt x="416" y="1859"/>
                  </a:cubicBezTo>
                  <a:lnTo>
                    <a:pt x="416" y="1859"/>
                  </a:lnTo>
                  <a:cubicBezTo>
                    <a:pt x="878" y="2298"/>
                    <a:pt x="1554" y="2547"/>
                    <a:pt x="2278" y="2594"/>
                  </a:cubicBezTo>
                  <a:cubicBezTo>
                    <a:pt x="2254" y="2760"/>
                    <a:pt x="2373" y="3092"/>
                    <a:pt x="2361" y="3211"/>
                  </a:cubicBezTo>
                  <a:cubicBezTo>
                    <a:pt x="2408" y="3353"/>
                    <a:pt x="2349" y="3851"/>
                    <a:pt x="2527" y="3851"/>
                  </a:cubicBezTo>
                  <a:cubicBezTo>
                    <a:pt x="2530" y="3852"/>
                    <a:pt x="2532" y="3852"/>
                    <a:pt x="2535" y="3852"/>
                  </a:cubicBezTo>
                  <a:cubicBezTo>
                    <a:pt x="2758" y="3852"/>
                    <a:pt x="2503" y="2817"/>
                    <a:pt x="2479" y="2606"/>
                  </a:cubicBezTo>
                  <a:cubicBezTo>
                    <a:pt x="3203" y="2558"/>
                    <a:pt x="3879" y="2345"/>
                    <a:pt x="4484" y="2013"/>
                  </a:cubicBezTo>
                  <a:lnTo>
                    <a:pt x="4484" y="2013"/>
                  </a:lnTo>
                  <a:cubicBezTo>
                    <a:pt x="4377" y="2143"/>
                    <a:pt x="4508" y="2535"/>
                    <a:pt x="4496" y="2689"/>
                  </a:cubicBezTo>
                  <a:cubicBezTo>
                    <a:pt x="4554" y="2830"/>
                    <a:pt x="4508" y="3436"/>
                    <a:pt x="4669" y="3436"/>
                  </a:cubicBezTo>
                  <a:cubicBezTo>
                    <a:pt x="4670" y="3436"/>
                    <a:pt x="4672" y="3436"/>
                    <a:pt x="4674" y="3436"/>
                  </a:cubicBezTo>
                  <a:cubicBezTo>
                    <a:pt x="4911" y="3436"/>
                    <a:pt x="4614" y="2298"/>
                    <a:pt x="4662" y="2072"/>
                  </a:cubicBezTo>
                  <a:cubicBezTo>
                    <a:pt x="4662" y="2013"/>
                    <a:pt x="4614" y="1977"/>
                    <a:pt x="4555" y="1977"/>
                  </a:cubicBezTo>
                  <a:cubicBezTo>
                    <a:pt x="4662" y="1918"/>
                    <a:pt x="4757" y="1847"/>
                    <a:pt x="4863" y="1788"/>
                  </a:cubicBezTo>
                  <a:cubicBezTo>
                    <a:pt x="4935" y="2215"/>
                    <a:pt x="5018" y="2642"/>
                    <a:pt x="5101" y="3068"/>
                  </a:cubicBezTo>
                  <a:cubicBezTo>
                    <a:pt x="5575" y="5512"/>
                    <a:pt x="6192" y="7931"/>
                    <a:pt x="6797" y="10351"/>
                  </a:cubicBezTo>
                  <a:cubicBezTo>
                    <a:pt x="6986" y="11134"/>
                    <a:pt x="7152" y="11916"/>
                    <a:pt x="7295" y="12711"/>
                  </a:cubicBezTo>
                  <a:cubicBezTo>
                    <a:pt x="7376" y="12896"/>
                    <a:pt x="7355" y="13554"/>
                    <a:pt x="7585" y="13554"/>
                  </a:cubicBezTo>
                  <a:cubicBezTo>
                    <a:pt x="7591" y="13554"/>
                    <a:pt x="7597" y="13554"/>
                    <a:pt x="7603" y="13553"/>
                  </a:cubicBezTo>
                  <a:cubicBezTo>
                    <a:pt x="7852" y="13494"/>
                    <a:pt x="7615" y="13055"/>
                    <a:pt x="7639" y="12865"/>
                  </a:cubicBezTo>
                  <a:cubicBezTo>
                    <a:pt x="7508" y="11976"/>
                    <a:pt x="7342" y="11086"/>
                    <a:pt x="7152" y="10197"/>
                  </a:cubicBezTo>
                  <a:cubicBezTo>
                    <a:pt x="7105" y="10042"/>
                    <a:pt x="7069" y="9888"/>
                    <a:pt x="7034" y="9734"/>
                  </a:cubicBezTo>
                  <a:lnTo>
                    <a:pt x="7034" y="9734"/>
                  </a:lnTo>
                  <a:cubicBezTo>
                    <a:pt x="7164" y="10031"/>
                    <a:pt x="7295" y="10327"/>
                    <a:pt x="7413" y="10635"/>
                  </a:cubicBezTo>
                  <a:cubicBezTo>
                    <a:pt x="7496" y="10837"/>
                    <a:pt x="7579" y="11039"/>
                    <a:pt x="7674" y="11240"/>
                  </a:cubicBezTo>
                  <a:cubicBezTo>
                    <a:pt x="7752" y="11351"/>
                    <a:pt x="7767" y="11648"/>
                    <a:pt x="7924" y="11648"/>
                  </a:cubicBezTo>
                  <a:cubicBezTo>
                    <a:pt x="7935" y="11648"/>
                    <a:pt x="7946" y="11647"/>
                    <a:pt x="7959" y="11644"/>
                  </a:cubicBezTo>
                  <a:cubicBezTo>
                    <a:pt x="8006" y="11620"/>
                    <a:pt x="8030" y="11561"/>
                    <a:pt x="8018" y="11513"/>
                  </a:cubicBezTo>
                  <a:cubicBezTo>
                    <a:pt x="7840" y="11086"/>
                    <a:pt x="7674" y="10647"/>
                    <a:pt x="7496" y="10232"/>
                  </a:cubicBezTo>
                  <a:cubicBezTo>
                    <a:pt x="7283" y="9722"/>
                    <a:pt x="7046" y="9236"/>
                    <a:pt x="6797" y="8750"/>
                  </a:cubicBezTo>
                  <a:cubicBezTo>
                    <a:pt x="6393" y="7089"/>
                    <a:pt x="5978" y="5429"/>
                    <a:pt x="5587" y="3768"/>
                  </a:cubicBezTo>
                  <a:lnTo>
                    <a:pt x="5551" y="3602"/>
                  </a:lnTo>
                  <a:cubicBezTo>
                    <a:pt x="5433" y="3258"/>
                    <a:pt x="5326" y="2914"/>
                    <a:pt x="5219" y="2570"/>
                  </a:cubicBezTo>
                  <a:cubicBezTo>
                    <a:pt x="5219" y="2570"/>
                    <a:pt x="5219" y="2558"/>
                    <a:pt x="5207" y="2547"/>
                  </a:cubicBezTo>
                  <a:cubicBezTo>
                    <a:pt x="5172" y="2250"/>
                    <a:pt x="5112" y="1954"/>
                    <a:pt x="5018" y="1681"/>
                  </a:cubicBezTo>
                  <a:cubicBezTo>
                    <a:pt x="5018" y="1669"/>
                    <a:pt x="5018" y="1657"/>
                    <a:pt x="5006" y="1657"/>
                  </a:cubicBezTo>
                  <a:cubicBezTo>
                    <a:pt x="4923" y="1420"/>
                    <a:pt x="4804" y="1195"/>
                    <a:pt x="4626" y="993"/>
                  </a:cubicBezTo>
                  <a:cubicBezTo>
                    <a:pt x="4156" y="381"/>
                    <a:pt x="3434" y="0"/>
                    <a:pt x="266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1" name="Google Shape;2974;p72">
              <a:extLst>
                <a:ext uri="{FF2B5EF4-FFF2-40B4-BE49-F238E27FC236}">
                  <a16:creationId xmlns:a16="http://schemas.microsoft.com/office/drawing/2014/main" id="{3F13FF7E-6F5E-3314-4832-7F809DEDF8B1}"/>
                </a:ext>
              </a:extLst>
            </p:cNvPr>
            <p:cNvSpPr/>
            <p:nvPr/>
          </p:nvSpPr>
          <p:spPr>
            <a:xfrm>
              <a:off x="4949325" y="3052300"/>
              <a:ext cx="73275" cy="278775"/>
            </a:xfrm>
            <a:custGeom>
              <a:avLst/>
              <a:gdLst/>
              <a:ahLst/>
              <a:cxnLst/>
              <a:rect l="l" t="t" r="r" b="b"/>
              <a:pathLst>
                <a:path w="2931" h="11151" extrusionOk="0">
                  <a:moveTo>
                    <a:pt x="167" y="0"/>
                  </a:moveTo>
                  <a:cubicBezTo>
                    <a:pt x="143" y="60"/>
                    <a:pt x="131" y="119"/>
                    <a:pt x="119" y="166"/>
                  </a:cubicBezTo>
                  <a:cubicBezTo>
                    <a:pt x="72" y="332"/>
                    <a:pt x="36" y="498"/>
                    <a:pt x="1" y="664"/>
                  </a:cubicBezTo>
                  <a:cubicBezTo>
                    <a:pt x="475" y="3108"/>
                    <a:pt x="1092" y="5527"/>
                    <a:pt x="1697" y="7947"/>
                  </a:cubicBezTo>
                  <a:cubicBezTo>
                    <a:pt x="1886" y="8730"/>
                    <a:pt x="2052" y="9512"/>
                    <a:pt x="2195" y="10307"/>
                  </a:cubicBezTo>
                  <a:cubicBezTo>
                    <a:pt x="2276" y="10492"/>
                    <a:pt x="2255" y="11150"/>
                    <a:pt x="2485" y="11150"/>
                  </a:cubicBezTo>
                  <a:cubicBezTo>
                    <a:pt x="2491" y="11150"/>
                    <a:pt x="2497" y="11150"/>
                    <a:pt x="2503" y="11149"/>
                  </a:cubicBezTo>
                  <a:cubicBezTo>
                    <a:pt x="2752" y="11090"/>
                    <a:pt x="2515" y="10651"/>
                    <a:pt x="2539" y="10461"/>
                  </a:cubicBezTo>
                  <a:cubicBezTo>
                    <a:pt x="2408" y="9572"/>
                    <a:pt x="2242" y="8682"/>
                    <a:pt x="2052" y="7793"/>
                  </a:cubicBezTo>
                  <a:cubicBezTo>
                    <a:pt x="2005" y="7638"/>
                    <a:pt x="1969" y="7484"/>
                    <a:pt x="1934" y="7330"/>
                  </a:cubicBezTo>
                  <a:lnTo>
                    <a:pt x="1934" y="7330"/>
                  </a:lnTo>
                  <a:cubicBezTo>
                    <a:pt x="2064" y="7627"/>
                    <a:pt x="2195" y="7923"/>
                    <a:pt x="2313" y="8231"/>
                  </a:cubicBezTo>
                  <a:cubicBezTo>
                    <a:pt x="2396" y="8433"/>
                    <a:pt x="2479" y="8635"/>
                    <a:pt x="2574" y="8836"/>
                  </a:cubicBezTo>
                  <a:cubicBezTo>
                    <a:pt x="2652" y="8947"/>
                    <a:pt x="2667" y="9244"/>
                    <a:pt x="2824" y="9244"/>
                  </a:cubicBezTo>
                  <a:cubicBezTo>
                    <a:pt x="2835" y="9244"/>
                    <a:pt x="2846" y="9243"/>
                    <a:pt x="2859" y="9240"/>
                  </a:cubicBezTo>
                  <a:cubicBezTo>
                    <a:pt x="2906" y="9216"/>
                    <a:pt x="2930" y="9157"/>
                    <a:pt x="2918" y="9109"/>
                  </a:cubicBezTo>
                  <a:cubicBezTo>
                    <a:pt x="2740" y="8682"/>
                    <a:pt x="2574" y="8243"/>
                    <a:pt x="2396" y="7828"/>
                  </a:cubicBezTo>
                  <a:cubicBezTo>
                    <a:pt x="2183" y="7318"/>
                    <a:pt x="1946" y="6832"/>
                    <a:pt x="1697" y="6346"/>
                  </a:cubicBezTo>
                  <a:cubicBezTo>
                    <a:pt x="1293" y="4685"/>
                    <a:pt x="878" y="3025"/>
                    <a:pt x="487" y="1364"/>
                  </a:cubicBezTo>
                  <a:lnTo>
                    <a:pt x="451" y="1198"/>
                  </a:lnTo>
                  <a:cubicBezTo>
                    <a:pt x="356" y="795"/>
                    <a:pt x="262" y="392"/>
                    <a:pt x="167"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2" name="Google Shape;2975;p72">
              <a:extLst>
                <a:ext uri="{FF2B5EF4-FFF2-40B4-BE49-F238E27FC236}">
                  <a16:creationId xmlns:a16="http://schemas.microsoft.com/office/drawing/2014/main" id="{89669DC4-C0C2-329D-6A09-A690844C43A5}"/>
                </a:ext>
              </a:extLst>
            </p:cNvPr>
            <p:cNvSpPr/>
            <p:nvPr/>
          </p:nvSpPr>
          <p:spPr>
            <a:xfrm>
              <a:off x="5058925" y="3171800"/>
              <a:ext cx="85525" cy="270500"/>
            </a:xfrm>
            <a:custGeom>
              <a:avLst/>
              <a:gdLst/>
              <a:ahLst/>
              <a:cxnLst/>
              <a:rect l="l" t="t" r="r" b="b"/>
              <a:pathLst>
                <a:path w="3421" h="10820" extrusionOk="0">
                  <a:moveTo>
                    <a:pt x="3421" y="0"/>
                  </a:moveTo>
                  <a:cubicBezTo>
                    <a:pt x="3409" y="12"/>
                    <a:pt x="3385" y="24"/>
                    <a:pt x="3373" y="47"/>
                  </a:cubicBezTo>
                  <a:cubicBezTo>
                    <a:pt x="2982" y="2004"/>
                    <a:pt x="2780" y="4021"/>
                    <a:pt x="2187" y="5930"/>
                  </a:cubicBezTo>
                  <a:cubicBezTo>
                    <a:pt x="2033" y="6405"/>
                    <a:pt x="1867" y="6879"/>
                    <a:pt x="1713" y="7342"/>
                  </a:cubicBezTo>
                  <a:cubicBezTo>
                    <a:pt x="1547" y="7804"/>
                    <a:pt x="1369" y="8243"/>
                    <a:pt x="1203" y="8706"/>
                  </a:cubicBezTo>
                  <a:cubicBezTo>
                    <a:pt x="977" y="9405"/>
                    <a:pt x="562" y="10046"/>
                    <a:pt x="88" y="10615"/>
                  </a:cubicBezTo>
                  <a:cubicBezTo>
                    <a:pt x="0" y="10692"/>
                    <a:pt x="65" y="10819"/>
                    <a:pt x="150" y="10819"/>
                  </a:cubicBezTo>
                  <a:cubicBezTo>
                    <a:pt x="157" y="10819"/>
                    <a:pt x="164" y="10819"/>
                    <a:pt x="171" y="10817"/>
                  </a:cubicBezTo>
                  <a:cubicBezTo>
                    <a:pt x="669" y="10295"/>
                    <a:pt x="1061" y="9619"/>
                    <a:pt x="1381" y="8860"/>
                  </a:cubicBezTo>
                  <a:cubicBezTo>
                    <a:pt x="2614" y="6061"/>
                    <a:pt x="3017" y="3001"/>
                    <a:pt x="3421"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3" name="Google Shape;2976;p72">
              <a:extLst>
                <a:ext uri="{FF2B5EF4-FFF2-40B4-BE49-F238E27FC236}">
                  <a16:creationId xmlns:a16="http://schemas.microsoft.com/office/drawing/2014/main" id="{DB1F670F-9F95-C23B-9F96-838F06EAB63D}"/>
                </a:ext>
              </a:extLst>
            </p:cNvPr>
            <p:cNvSpPr/>
            <p:nvPr/>
          </p:nvSpPr>
          <p:spPr>
            <a:xfrm>
              <a:off x="4943400" y="3033325"/>
              <a:ext cx="74750" cy="297750"/>
            </a:xfrm>
            <a:custGeom>
              <a:avLst/>
              <a:gdLst/>
              <a:ahLst/>
              <a:cxnLst/>
              <a:rect l="l" t="t" r="r" b="b"/>
              <a:pathLst>
                <a:path w="2990" h="11910" extrusionOk="0">
                  <a:moveTo>
                    <a:pt x="131" y="0"/>
                  </a:moveTo>
                  <a:cubicBezTo>
                    <a:pt x="60" y="12"/>
                    <a:pt x="0" y="60"/>
                    <a:pt x="0" y="131"/>
                  </a:cubicBezTo>
                  <a:cubicBezTo>
                    <a:pt x="487" y="3013"/>
                    <a:pt x="1222" y="5859"/>
                    <a:pt x="1934" y="8706"/>
                  </a:cubicBezTo>
                  <a:cubicBezTo>
                    <a:pt x="2123" y="9489"/>
                    <a:pt x="2289" y="10271"/>
                    <a:pt x="2432" y="11066"/>
                  </a:cubicBezTo>
                  <a:cubicBezTo>
                    <a:pt x="2513" y="11251"/>
                    <a:pt x="2492" y="11909"/>
                    <a:pt x="2722" y="11909"/>
                  </a:cubicBezTo>
                  <a:cubicBezTo>
                    <a:pt x="2728" y="11909"/>
                    <a:pt x="2734" y="11909"/>
                    <a:pt x="2740" y="11908"/>
                  </a:cubicBezTo>
                  <a:cubicBezTo>
                    <a:pt x="2989" y="11849"/>
                    <a:pt x="2752" y="11410"/>
                    <a:pt x="2776" y="11220"/>
                  </a:cubicBezTo>
                  <a:cubicBezTo>
                    <a:pt x="2645" y="10331"/>
                    <a:pt x="2479" y="9441"/>
                    <a:pt x="2289" y="8552"/>
                  </a:cubicBezTo>
                  <a:cubicBezTo>
                    <a:pt x="1768" y="6405"/>
                    <a:pt x="1234" y="4270"/>
                    <a:pt x="724" y="2123"/>
                  </a:cubicBezTo>
                  <a:cubicBezTo>
                    <a:pt x="605" y="1590"/>
                    <a:pt x="475" y="1068"/>
                    <a:pt x="356" y="546"/>
                  </a:cubicBezTo>
                  <a:cubicBezTo>
                    <a:pt x="273" y="380"/>
                    <a:pt x="356" y="48"/>
                    <a:pt x="131"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4" name="Google Shape;2977;p72">
              <a:extLst>
                <a:ext uri="{FF2B5EF4-FFF2-40B4-BE49-F238E27FC236}">
                  <a16:creationId xmlns:a16="http://schemas.microsoft.com/office/drawing/2014/main" id="{D8BAE35C-AC78-06C9-B338-47AC2885FBF1}"/>
                </a:ext>
              </a:extLst>
            </p:cNvPr>
            <p:cNvSpPr/>
            <p:nvPr/>
          </p:nvSpPr>
          <p:spPr>
            <a:xfrm>
              <a:off x="4984750" y="3206525"/>
              <a:ext cx="37850" cy="76900"/>
            </a:xfrm>
            <a:custGeom>
              <a:avLst/>
              <a:gdLst/>
              <a:ahLst/>
              <a:cxnLst/>
              <a:rect l="l" t="t" r="r" b="b"/>
              <a:pathLst>
                <a:path w="1514" h="3076" extrusionOk="0">
                  <a:moveTo>
                    <a:pt x="139" y="1"/>
                  </a:moveTo>
                  <a:cubicBezTo>
                    <a:pt x="70" y="1"/>
                    <a:pt x="1" y="80"/>
                    <a:pt x="66" y="153"/>
                  </a:cubicBezTo>
                  <a:cubicBezTo>
                    <a:pt x="351" y="782"/>
                    <a:pt x="635" y="1422"/>
                    <a:pt x="896" y="2062"/>
                  </a:cubicBezTo>
                  <a:cubicBezTo>
                    <a:pt x="979" y="2264"/>
                    <a:pt x="1062" y="2466"/>
                    <a:pt x="1157" y="2667"/>
                  </a:cubicBezTo>
                  <a:cubicBezTo>
                    <a:pt x="1235" y="2778"/>
                    <a:pt x="1250" y="3075"/>
                    <a:pt x="1407" y="3075"/>
                  </a:cubicBezTo>
                  <a:cubicBezTo>
                    <a:pt x="1418" y="3075"/>
                    <a:pt x="1429" y="3074"/>
                    <a:pt x="1442" y="3071"/>
                  </a:cubicBezTo>
                  <a:cubicBezTo>
                    <a:pt x="1489" y="3047"/>
                    <a:pt x="1513" y="2988"/>
                    <a:pt x="1501" y="2940"/>
                  </a:cubicBezTo>
                  <a:cubicBezTo>
                    <a:pt x="1323" y="2513"/>
                    <a:pt x="1157" y="2074"/>
                    <a:pt x="979" y="1659"/>
                  </a:cubicBezTo>
                  <a:cubicBezTo>
                    <a:pt x="754" y="1114"/>
                    <a:pt x="481" y="580"/>
                    <a:pt x="220" y="58"/>
                  </a:cubicBezTo>
                  <a:cubicBezTo>
                    <a:pt x="202" y="17"/>
                    <a:pt x="170" y="1"/>
                    <a:pt x="139"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5" name="Google Shape;2978;p72">
              <a:extLst>
                <a:ext uri="{FF2B5EF4-FFF2-40B4-BE49-F238E27FC236}">
                  <a16:creationId xmlns:a16="http://schemas.microsoft.com/office/drawing/2014/main" id="{25A13E74-4B74-97CE-4522-1BC291CA53B4}"/>
                </a:ext>
              </a:extLst>
            </p:cNvPr>
            <p:cNvSpPr/>
            <p:nvPr/>
          </p:nvSpPr>
          <p:spPr>
            <a:xfrm>
              <a:off x="4930050" y="3041575"/>
              <a:ext cx="14550" cy="36550"/>
            </a:xfrm>
            <a:custGeom>
              <a:avLst/>
              <a:gdLst/>
              <a:ahLst/>
              <a:cxnLst/>
              <a:rect l="l" t="t" r="r" b="b"/>
              <a:pathLst>
                <a:path w="582" h="1462" extrusionOk="0">
                  <a:moveTo>
                    <a:pt x="244" y="0"/>
                  </a:moveTo>
                  <a:cubicBezTo>
                    <a:pt x="238" y="0"/>
                    <a:pt x="232" y="1"/>
                    <a:pt x="226" y="2"/>
                  </a:cubicBezTo>
                  <a:cubicBezTo>
                    <a:pt x="1" y="38"/>
                    <a:pt x="179" y="536"/>
                    <a:pt x="167" y="714"/>
                  </a:cubicBezTo>
                  <a:cubicBezTo>
                    <a:pt x="225" y="855"/>
                    <a:pt x="179" y="1461"/>
                    <a:pt x="340" y="1461"/>
                  </a:cubicBezTo>
                  <a:cubicBezTo>
                    <a:pt x="341" y="1461"/>
                    <a:pt x="343" y="1461"/>
                    <a:pt x="345" y="1461"/>
                  </a:cubicBezTo>
                  <a:cubicBezTo>
                    <a:pt x="582" y="1461"/>
                    <a:pt x="285" y="323"/>
                    <a:pt x="333" y="97"/>
                  </a:cubicBezTo>
                  <a:cubicBezTo>
                    <a:pt x="333" y="44"/>
                    <a:pt x="295" y="0"/>
                    <a:pt x="244"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6" name="Google Shape;2979;p72">
              <a:extLst>
                <a:ext uri="{FF2B5EF4-FFF2-40B4-BE49-F238E27FC236}">
                  <a16:creationId xmlns:a16="http://schemas.microsoft.com/office/drawing/2014/main" id="{E01CBF5E-CDCC-45DF-0E4A-FB264496B222}"/>
                </a:ext>
              </a:extLst>
            </p:cNvPr>
            <p:cNvSpPr/>
            <p:nvPr/>
          </p:nvSpPr>
          <p:spPr>
            <a:xfrm>
              <a:off x="4910475" y="3052875"/>
              <a:ext cx="13375" cy="36525"/>
            </a:xfrm>
            <a:custGeom>
              <a:avLst/>
              <a:gdLst/>
              <a:ahLst/>
              <a:cxnLst/>
              <a:rect l="l" t="t" r="r" b="b"/>
              <a:pathLst>
                <a:path w="535" h="1461" extrusionOk="0">
                  <a:moveTo>
                    <a:pt x="208" y="1"/>
                  </a:moveTo>
                  <a:cubicBezTo>
                    <a:pt x="206" y="1"/>
                    <a:pt x="204" y="1"/>
                    <a:pt x="203" y="1"/>
                  </a:cubicBezTo>
                  <a:cubicBezTo>
                    <a:pt x="1" y="37"/>
                    <a:pt x="191" y="582"/>
                    <a:pt x="167" y="748"/>
                  </a:cubicBezTo>
                  <a:cubicBezTo>
                    <a:pt x="213" y="899"/>
                    <a:pt x="157" y="1461"/>
                    <a:pt x="345" y="1461"/>
                  </a:cubicBezTo>
                  <a:cubicBezTo>
                    <a:pt x="349" y="1461"/>
                    <a:pt x="353" y="1460"/>
                    <a:pt x="357" y="1460"/>
                  </a:cubicBezTo>
                  <a:cubicBezTo>
                    <a:pt x="535" y="1401"/>
                    <a:pt x="357" y="914"/>
                    <a:pt x="380" y="748"/>
                  </a:cubicBezTo>
                  <a:cubicBezTo>
                    <a:pt x="333" y="596"/>
                    <a:pt x="380" y="1"/>
                    <a:pt x="208"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7" name="Google Shape;2980;p72">
              <a:extLst>
                <a:ext uri="{FF2B5EF4-FFF2-40B4-BE49-F238E27FC236}">
                  <a16:creationId xmlns:a16="http://schemas.microsoft.com/office/drawing/2014/main" id="{450ADC8B-1AE1-4D4E-F87B-89A198892FD8}"/>
                </a:ext>
              </a:extLst>
            </p:cNvPr>
            <p:cNvSpPr/>
            <p:nvPr/>
          </p:nvSpPr>
          <p:spPr>
            <a:xfrm>
              <a:off x="4876100" y="3054925"/>
              <a:ext cx="14700" cy="33575"/>
            </a:xfrm>
            <a:custGeom>
              <a:avLst/>
              <a:gdLst/>
              <a:ahLst/>
              <a:cxnLst/>
              <a:rect l="l" t="t" r="r" b="b"/>
              <a:pathLst>
                <a:path w="588" h="1343" extrusionOk="0">
                  <a:moveTo>
                    <a:pt x="208" y="0"/>
                  </a:moveTo>
                  <a:cubicBezTo>
                    <a:pt x="202" y="0"/>
                    <a:pt x="196" y="1"/>
                    <a:pt x="190" y="2"/>
                  </a:cubicBezTo>
                  <a:cubicBezTo>
                    <a:pt x="0" y="38"/>
                    <a:pt x="214" y="536"/>
                    <a:pt x="190" y="702"/>
                  </a:cubicBezTo>
                  <a:cubicBezTo>
                    <a:pt x="237" y="844"/>
                    <a:pt x="178" y="1342"/>
                    <a:pt x="356" y="1342"/>
                  </a:cubicBezTo>
                  <a:cubicBezTo>
                    <a:pt x="358" y="1343"/>
                    <a:pt x="361" y="1343"/>
                    <a:pt x="363" y="1343"/>
                  </a:cubicBezTo>
                  <a:cubicBezTo>
                    <a:pt x="587" y="1343"/>
                    <a:pt x="320" y="273"/>
                    <a:pt x="308" y="97"/>
                  </a:cubicBezTo>
                  <a:cubicBezTo>
                    <a:pt x="298" y="44"/>
                    <a:pt x="259" y="0"/>
                    <a:pt x="208"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8" name="Google Shape;2981;p72">
              <a:extLst>
                <a:ext uri="{FF2B5EF4-FFF2-40B4-BE49-F238E27FC236}">
                  <a16:creationId xmlns:a16="http://schemas.microsoft.com/office/drawing/2014/main" id="{71CBDE1E-093F-6CEF-5EDA-5BC0778A28D9}"/>
                </a:ext>
              </a:extLst>
            </p:cNvPr>
            <p:cNvSpPr/>
            <p:nvPr/>
          </p:nvSpPr>
          <p:spPr>
            <a:xfrm>
              <a:off x="4853850" y="3053925"/>
              <a:ext cx="9525" cy="32500"/>
            </a:xfrm>
            <a:custGeom>
              <a:avLst/>
              <a:gdLst/>
              <a:ahLst/>
              <a:cxnLst/>
              <a:rect l="l" t="t" r="r" b="b"/>
              <a:pathLst>
                <a:path w="381" h="1300" extrusionOk="0">
                  <a:moveTo>
                    <a:pt x="221" y="1"/>
                  </a:moveTo>
                  <a:cubicBezTo>
                    <a:pt x="13" y="1"/>
                    <a:pt x="118" y="537"/>
                    <a:pt x="95" y="683"/>
                  </a:cubicBezTo>
                  <a:cubicBezTo>
                    <a:pt x="119" y="825"/>
                    <a:pt x="1" y="1287"/>
                    <a:pt x="190" y="1299"/>
                  </a:cubicBezTo>
                  <a:cubicBezTo>
                    <a:pt x="380" y="1264"/>
                    <a:pt x="261" y="860"/>
                    <a:pt x="285" y="718"/>
                  </a:cubicBezTo>
                  <a:cubicBezTo>
                    <a:pt x="285" y="528"/>
                    <a:pt x="273" y="339"/>
                    <a:pt x="297" y="149"/>
                  </a:cubicBezTo>
                  <a:cubicBezTo>
                    <a:pt x="321" y="101"/>
                    <a:pt x="309" y="42"/>
                    <a:pt x="261" y="6"/>
                  </a:cubicBezTo>
                  <a:cubicBezTo>
                    <a:pt x="247" y="2"/>
                    <a:pt x="233" y="1"/>
                    <a:pt x="221"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9" name="Google Shape;2982;p72">
              <a:extLst>
                <a:ext uri="{FF2B5EF4-FFF2-40B4-BE49-F238E27FC236}">
                  <a16:creationId xmlns:a16="http://schemas.microsoft.com/office/drawing/2014/main" id="{CD9C0792-3C0C-F842-AE12-1D35949AF53D}"/>
                </a:ext>
              </a:extLst>
            </p:cNvPr>
            <p:cNvSpPr/>
            <p:nvPr/>
          </p:nvSpPr>
          <p:spPr>
            <a:xfrm>
              <a:off x="4826875" y="3034800"/>
              <a:ext cx="7125" cy="43325"/>
            </a:xfrm>
            <a:custGeom>
              <a:avLst/>
              <a:gdLst/>
              <a:ahLst/>
              <a:cxnLst/>
              <a:rect l="l" t="t" r="r" b="b"/>
              <a:pathLst>
                <a:path w="285" h="1733" extrusionOk="0">
                  <a:moveTo>
                    <a:pt x="131" y="1"/>
                  </a:moveTo>
                  <a:cubicBezTo>
                    <a:pt x="71" y="1"/>
                    <a:pt x="24" y="60"/>
                    <a:pt x="48" y="119"/>
                  </a:cubicBezTo>
                  <a:cubicBezTo>
                    <a:pt x="60" y="321"/>
                    <a:pt x="60" y="534"/>
                    <a:pt x="60" y="748"/>
                  </a:cubicBezTo>
                  <a:cubicBezTo>
                    <a:pt x="60" y="961"/>
                    <a:pt x="60" y="1175"/>
                    <a:pt x="60" y="1388"/>
                  </a:cubicBezTo>
                  <a:cubicBezTo>
                    <a:pt x="71" y="1507"/>
                    <a:pt x="0" y="1720"/>
                    <a:pt x="166" y="1732"/>
                  </a:cubicBezTo>
                  <a:cubicBezTo>
                    <a:pt x="237" y="1720"/>
                    <a:pt x="285" y="1673"/>
                    <a:pt x="285" y="1614"/>
                  </a:cubicBezTo>
                  <a:cubicBezTo>
                    <a:pt x="285" y="1400"/>
                    <a:pt x="273" y="1187"/>
                    <a:pt x="261" y="985"/>
                  </a:cubicBezTo>
                  <a:cubicBezTo>
                    <a:pt x="249" y="771"/>
                    <a:pt x="237" y="558"/>
                    <a:pt x="226" y="344"/>
                  </a:cubicBezTo>
                  <a:cubicBezTo>
                    <a:pt x="226" y="273"/>
                    <a:pt x="226" y="202"/>
                    <a:pt x="214" y="143"/>
                  </a:cubicBezTo>
                  <a:cubicBezTo>
                    <a:pt x="214" y="84"/>
                    <a:pt x="202" y="1"/>
                    <a:pt x="131"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0" name="Google Shape;2983;p72">
              <a:extLst>
                <a:ext uri="{FF2B5EF4-FFF2-40B4-BE49-F238E27FC236}">
                  <a16:creationId xmlns:a16="http://schemas.microsoft.com/office/drawing/2014/main" id="{DBDD32D4-5A0F-05CB-2AD9-BB051FE545B8}"/>
                </a:ext>
              </a:extLst>
            </p:cNvPr>
            <p:cNvSpPr/>
            <p:nvPr/>
          </p:nvSpPr>
          <p:spPr>
            <a:xfrm>
              <a:off x="4811375" y="3027725"/>
              <a:ext cx="98850" cy="426100"/>
            </a:xfrm>
            <a:custGeom>
              <a:avLst/>
              <a:gdLst/>
              <a:ahLst/>
              <a:cxnLst/>
              <a:rect l="l" t="t" r="r" b="b"/>
              <a:pathLst>
                <a:path w="3954" h="17044" extrusionOk="0">
                  <a:moveTo>
                    <a:pt x="394" y="1"/>
                  </a:moveTo>
                  <a:cubicBezTo>
                    <a:pt x="96" y="1"/>
                    <a:pt x="1" y="1645"/>
                    <a:pt x="75" y="1814"/>
                  </a:cubicBezTo>
                  <a:cubicBezTo>
                    <a:pt x="336" y="4648"/>
                    <a:pt x="680" y="7483"/>
                    <a:pt x="1024" y="10306"/>
                  </a:cubicBezTo>
                  <a:cubicBezTo>
                    <a:pt x="1154" y="11385"/>
                    <a:pt x="1225" y="12476"/>
                    <a:pt x="1379" y="13543"/>
                  </a:cubicBezTo>
                  <a:cubicBezTo>
                    <a:pt x="1486" y="14469"/>
                    <a:pt x="1783" y="15370"/>
                    <a:pt x="2435" y="16058"/>
                  </a:cubicBezTo>
                  <a:cubicBezTo>
                    <a:pt x="2583" y="16248"/>
                    <a:pt x="3412" y="17044"/>
                    <a:pt x="3723" y="17044"/>
                  </a:cubicBezTo>
                  <a:cubicBezTo>
                    <a:pt x="3760" y="17044"/>
                    <a:pt x="3790" y="17032"/>
                    <a:pt x="3811" y="17007"/>
                  </a:cubicBezTo>
                  <a:cubicBezTo>
                    <a:pt x="3953" y="16805"/>
                    <a:pt x="3372" y="16580"/>
                    <a:pt x="3253" y="16426"/>
                  </a:cubicBezTo>
                  <a:cubicBezTo>
                    <a:pt x="2933" y="16165"/>
                    <a:pt x="2660" y="15856"/>
                    <a:pt x="2423" y="15512"/>
                  </a:cubicBezTo>
                  <a:cubicBezTo>
                    <a:pt x="1450" y="14148"/>
                    <a:pt x="1617" y="11634"/>
                    <a:pt x="1344" y="9950"/>
                  </a:cubicBezTo>
                  <a:cubicBezTo>
                    <a:pt x="1083" y="6985"/>
                    <a:pt x="502" y="4031"/>
                    <a:pt x="336" y="1054"/>
                  </a:cubicBezTo>
                  <a:cubicBezTo>
                    <a:pt x="336" y="722"/>
                    <a:pt x="419" y="402"/>
                    <a:pt x="514" y="82"/>
                  </a:cubicBezTo>
                  <a:cubicBezTo>
                    <a:pt x="470" y="26"/>
                    <a:pt x="431" y="1"/>
                    <a:pt x="394" y="1"/>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1" name="Google Shape;2984;p72">
              <a:extLst>
                <a:ext uri="{FF2B5EF4-FFF2-40B4-BE49-F238E27FC236}">
                  <a16:creationId xmlns:a16="http://schemas.microsoft.com/office/drawing/2014/main" id="{431A8773-CBA9-B9FE-55D5-B581E6DF8636}"/>
                </a:ext>
              </a:extLst>
            </p:cNvPr>
            <p:cNvSpPr/>
            <p:nvPr/>
          </p:nvSpPr>
          <p:spPr>
            <a:xfrm>
              <a:off x="5058800" y="3171800"/>
              <a:ext cx="89225" cy="270650"/>
            </a:xfrm>
            <a:custGeom>
              <a:avLst/>
              <a:gdLst/>
              <a:ahLst/>
              <a:cxnLst/>
              <a:rect l="l" t="t" r="r" b="b"/>
              <a:pathLst>
                <a:path w="3569" h="10826" extrusionOk="0">
                  <a:moveTo>
                    <a:pt x="3473" y="0"/>
                  </a:moveTo>
                  <a:cubicBezTo>
                    <a:pt x="3438" y="0"/>
                    <a:pt x="3390" y="12"/>
                    <a:pt x="3378" y="47"/>
                  </a:cubicBezTo>
                  <a:cubicBezTo>
                    <a:pt x="2987" y="2016"/>
                    <a:pt x="2773" y="4033"/>
                    <a:pt x="2192" y="5954"/>
                  </a:cubicBezTo>
                  <a:cubicBezTo>
                    <a:pt x="2192" y="5942"/>
                    <a:pt x="2192" y="5942"/>
                    <a:pt x="2192" y="5930"/>
                  </a:cubicBezTo>
                  <a:cubicBezTo>
                    <a:pt x="2038" y="6405"/>
                    <a:pt x="1872" y="6879"/>
                    <a:pt x="1718" y="7342"/>
                  </a:cubicBezTo>
                  <a:cubicBezTo>
                    <a:pt x="1552" y="7804"/>
                    <a:pt x="1374" y="8243"/>
                    <a:pt x="1208" y="8706"/>
                  </a:cubicBezTo>
                  <a:cubicBezTo>
                    <a:pt x="982" y="9405"/>
                    <a:pt x="567" y="10046"/>
                    <a:pt x="93" y="10615"/>
                  </a:cubicBezTo>
                  <a:cubicBezTo>
                    <a:pt x="0" y="10699"/>
                    <a:pt x="67" y="10826"/>
                    <a:pt x="158" y="10826"/>
                  </a:cubicBezTo>
                  <a:cubicBezTo>
                    <a:pt x="183" y="10826"/>
                    <a:pt x="210" y="10816"/>
                    <a:pt x="235" y="10793"/>
                  </a:cubicBezTo>
                  <a:cubicBezTo>
                    <a:pt x="579" y="10425"/>
                    <a:pt x="864" y="10010"/>
                    <a:pt x="1113" y="9583"/>
                  </a:cubicBezTo>
                  <a:cubicBezTo>
                    <a:pt x="1350" y="9156"/>
                    <a:pt x="1504" y="8694"/>
                    <a:pt x="1694" y="8243"/>
                  </a:cubicBezTo>
                  <a:cubicBezTo>
                    <a:pt x="1789" y="8018"/>
                    <a:pt x="1872" y="7792"/>
                    <a:pt x="1955" y="7567"/>
                  </a:cubicBezTo>
                  <a:cubicBezTo>
                    <a:pt x="2157" y="6986"/>
                    <a:pt x="2370" y="6393"/>
                    <a:pt x="2548" y="5800"/>
                  </a:cubicBezTo>
                  <a:cubicBezTo>
                    <a:pt x="2845" y="4709"/>
                    <a:pt x="3034" y="3594"/>
                    <a:pt x="3212" y="2479"/>
                  </a:cubicBezTo>
                  <a:cubicBezTo>
                    <a:pt x="3307" y="1827"/>
                    <a:pt x="3390" y="1186"/>
                    <a:pt x="3485" y="534"/>
                  </a:cubicBezTo>
                  <a:cubicBezTo>
                    <a:pt x="3497" y="427"/>
                    <a:pt x="3509" y="320"/>
                    <a:pt x="3521" y="214"/>
                  </a:cubicBezTo>
                  <a:cubicBezTo>
                    <a:pt x="3532" y="142"/>
                    <a:pt x="3568" y="36"/>
                    <a:pt x="3473" y="0"/>
                  </a:cubicBezTo>
                  <a:close/>
                </a:path>
              </a:pathLst>
            </a:custGeom>
            <a:solidFill>
              <a:srgbClr val="2668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2" name="Google Shape;2985;p72">
              <a:extLst>
                <a:ext uri="{FF2B5EF4-FFF2-40B4-BE49-F238E27FC236}">
                  <a16:creationId xmlns:a16="http://schemas.microsoft.com/office/drawing/2014/main" id="{F8B66336-9311-D386-A866-B2A66816BB20}"/>
                </a:ext>
              </a:extLst>
            </p:cNvPr>
            <p:cNvSpPr/>
            <p:nvPr/>
          </p:nvSpPr>
          <p:spPr>
            <a:xfrm>
              <a:off x="4819750" y="2903975"/>
              <a:ext cx="335975" cy="572525"/>
            </a:xfrm>
            <a:custGeom>
              <a:avLst/>
              <a:gdLst/>
              <a:ahLst/>
              <a:cxnLst/>
              <a:rect l="l" t="t" r="r" b="b"/>
              <a:pathLst>
                <a:path w="13439" h="22901" extrusionOk="0">
                  <a:moveTo>
                    <a:pt x="1579" y="6008"/>
                  </a:moveTo>
                  <a:cubicBezTo>
                    <a:pt x="1593" y="6008"/>
                    <a:pt x="1609" y="6011"/>
                    <a:pt x="1625" y="6016"/>
                  </a:cubicBezTo>
                  <a:cubicBezTo>
                    <a:pt x="1673" y="6040"/>
                    <a:pt x="1685" y="6099"/>
                    <a:pt x="1661" y="6147"/>
                  </a:cubicBezTo>
                  <a:cubicBezTo>
                    <a:pt x="1637" y="6337"/>
                    <a:pt x="1649" y="6526"/>
                    <a:pt x="1649" y="6716"/>
                  </a:cubicBezTo>
                  <a:cubicBezTo>
                    <a:pt x="1625" y="6858"/>
                    <a:pt x="1744" y="7262"/>
                    <a:pt x="1554" y="7297"/>
                  </a:cubicBezTo>
                  <a:cubicBezTo>
                    <a:pt x="1365" y="7285"/>
                    <a:pt x="1483" y="6823"/>
                    <a:pt x="1459" y="6681"/>
                  </a:cubicBezTo>
                  <a:cubicBezTo>
                    <a:pt x="1482" y="6536"/>
                    <a:pt x="1379" y="6008"/>
                    <a:pt x="1579" y="6008"/>
                  </a:cubicBezTo>
                  <a:close/>
                  <a:moveTo>
                    <a:pt x="3837" y="5957"/>
                  </a:moveTo>
                  <a:cubicBezTo>
                    <a:pt x="4009" y="5957"/>
                    <a:pt x="3962" y="6552"/>
                    <a:pt x="4009" y="6704"/>
                  </a:cubicBezTo>
                  <a:cubicBezTo>
                    <a:pt x="3986" y="6870"/>
                    <a:pt x="4164" y="7357"/>
                    <a:pt x="3986" y="7416"/>
                  </a:cubicBezTo>
                  <a:cubicBezTo>
                    <a:pt x="3982" y="7416"/>
                    <a:pt x="3978" y="7417"/>
                    <a:pt x="3974" y="7417"/>
                  </a:cubicBezTo>
                  <a:cubicBezTo>
                    <a:pt x="3786" y="7417"/>
                    <a:pt x="3842" y="6855"/>
                    <a:pt x="3796" y="6704"/>
                  </a:cubicBezTo>
                  <a:cubicBezTo>
                    <a:pt x="3820" y="6538"/>
                    <a:pt x="3630" y="5993"/>
                    <a:pt x="3832" y="5957"/>
                  </a:cubicBezTo>
                  <a:cubicBezTo>
                    <a:pt x="3833" y="5957"/>
                    <a:pt x="3835" y="5957"/>
                    <a:pt x="3837" y="5957"/>
                  </a:cubicBezTo>
                  <a:close/>
                  <a:moveTo>
                    <a:pt x="9576" y="0"/>
                  </a:moveTo>
                  <a:cubicBezTo>
                    <a:pt x="9124" y="0"/>
                    <a:pt x="8666" y="134"/>
                    <a:pt x="8220" y="406"/>
                  </a:cubicBezTo>
                  <a:cubicBezTo>
                    <a:pt x="8078" y="869"/>
                    <a:pt x="7923" y="1308"/>
                    <a:pt x="7769" y="1747"/>
                  </a:cubicBezTo>
                  <a:cubicBezTo>
                    <a:pt x="7307" y="2850"/>
                    <a:pt x="6595" y="3929"/>
                    <a:pt x="5682" y="4747"/>
                  </a:cubicBezTo>
                  <a:cubicBezTo>
                    <a:pt x="5622" y="4937"/>
                    <a:pt x="5563" y="5127"/>
                    <a:pt x="5516" y="5317"/>
                  </a:cubicBezTo>
                  <a:cubicBezTo>
                    <a:pt x="5456" y="5518"/>
                    <a:pt x="5397" y="5720"/>
                    <a:pt x="5350" y="5933"/>
                  </a:cubicBezTo>
                  <a:cubicBezTo>
                    <a:pt x="5445" y="6325"/>
                    <a:pt x="5539" y="6728"/>
                    <a:pt x="5634" y="7131"/>
                  </a:cubicBezTo>
                  <a:cubicBezTo>
                    <a:pt x="5646" y="7179"/>
                    <a:pt x="5658" y="7238"/>
                    <a:pt x="5670" y="7297"/>
                  </a:cubicBezTo>
                  <a:cubicBezTo>
                    <a:pt x="6061" y="8958"/>
                    <a:pt x="6476" y="10618"/>
                    <a:pt x="6880" y="12279"/>
                  </a:cubicBezTo>
                  <a:cubicBezTo>
                    <a:pt x="7129" y="12765"/>
                    <a:pt x="7366" y="13251"/>
                    <a:pt x="7579" y="13761"/>
                  </a:cubicBezTo>
                  <a:cubicBezTo>
                    <a:pt x="7757" y="14176"/>
                    <a:pt x="7923" y="14615"/>
                    <a:pt x="8101" y="15042"/>
                  </a:cubicBezTo>
                  <a:cubicBezTo>
                    <a:pt x="8113" y="15090"/>
                    <a:pt x="8089" y="15149"/>
                    <a:pt x="8042" y="15173"/>
                  </a:cubicBezTo>
                  <a:cubicBezTo>
                    <a:pt x="8029" y="15176"/>
                    <a:pt x="8018" y="15177"/>
                    <a:pt x="8007" y="15177"/>
                  </a:cubicBezTo>
                  <a:cubicBezTo>
                    <a:pt x="7850" y="15177"/>
                    <a:pt x="7835" y="14880"/>
                    <a:pt x="7757" y="14769"/>
                  </a:cubicBezTo>
                  <a:cubicBezTo>
                    <a:pt x="7662" y="14568"/>
                    <a:pt x="7579" y="14366"/>
                    <a:pt x="7496" y="14164"/>
                  </a:cubicBezTo>
                  <a:cubicBezTo>
                    <a:pt x="7378" y="13856"/>
                    <a:pt x="7247" y="13560"/>
                    <a:pt x="7117" y="13263"/>
                  </a:cubicBezTo>
                  <a:lnTo>
                    <a:pt x="7117" y="13263"/>
                  </a:lnTo>
                  <a:cubicBezTo>
                    <a:pt x="7152" y="13417"/>
                    <a:pt x="7188" y="13571"/>
                    <a:pt x="7235" y="13726"/>
                  </a:cubicBezTo>
                  <a:cubicBezTo>
                    <a:pt x="7425" y="14615"/>
                    <a:pt x="7591" y="15505"/>
                    <a:pt x="7722" y="16394"/>
                  </a:cubicBezTo>
                  <a:cubicBezTo>
                    <a:pt x="7698" y="16584"/>
                    <a:pt x="7935" y="17023"/>
                    <a:pt x="7686" y="17082"/>
                  </a:cubicBezTo>
                  <a:cubicBezTo>
                    <a:pt x="7680" y="17083"/>
                    <a:pt x="7674" y="17083"/>
                    <a:pt x="7668" y="17083"/>
                  </a:cubicBezTo>
                  <a:cubicBezTo>
                    <a:pt x="7438" y="17083"/>
                    <a:pt x="7459" y="16425"/>
                    <a:pt x="7378" y="16240"/>
                  </a:cubicBezTo>
                  <a:cubicBezTo>
                    <a:pt x="7235" y="15445"/>
                    <a:pt x="7069" y="14663"/>
                    <a:pt x="6880" y="13880"/>
                  </a:cubicBezTo>
                  <a:cubicBezTo>
                    <a:pt x="6275" y="11460"/>
                    <a:pt x="5658" y="9041"/>
                    <a:pt x="5184" y="6597"/>
                  </a:cubicBezTo>
                  <a:cubicBezTo>
                    <a:pt x="5101" y="6171"/>
                    <a:pt x="5018" y="5744"/>
                    <a:pt x="4946" y="5317"/>
                  </a:cubicBezTo>
                  <a:cubicBezTo>
                    <a:pt x="4840" y="5376"/>
                    <a:pt x="4745" y="5447"/>
                    <a:pt x="4638" y="5506"/>
                  </a:cubicBezTo>
                  <a:cubicBezTo>
                    <a:pt x="4697" y="5506"/>
                    <a:pt x="4745" y="5542"/>
                    <a:pt x="4745" y="5601"/>
                  </a:cubicBezTo>
                  <a:cubicBezTo>
                    <a:pt x="4697" y="5827"/>
                    <a:pt x="4994" y="6965"/>
                    <a:pt x="4757" y="6965"/>
                  </a:cubicBezTo>
                  <a:cubicBezTo>
                    <a:pt x="4755" y="6965"/>
                    <a:pt x="4753" y="6965"/>
                    <a:pt x="4752" y="6965"/>
                  </a:cubicBezTo>
                  <a:cubicBezTo>
                    <a:pt x="4591" y="6965"/>
                    <a:pt x="4637" y="6359"/>
                    <a:pt x="4579" y="6218"/>
                  </a:cubicBezTo>
                  <a:cubicBezTo>
                    <a:pt x="4591" y="6064"/>
                    <a:pt x="4460" y="5672"/>
                    <a:pt x="4567" y="5542"/>
                  </a:cubicBezTo>
                  <a:lnTo>
                    <a:pt x="4567" y="5542"/>
                  </a:lnTo>
                  <a:cubicBezTo>
                    <a:pt x="3962" y="5874"/>
                    <a:pt x="3286" y="6087"/>
                    <a:pt x="2562" y="6135"/>
                  </a:cubicBezTo>
                  <a:cubicBezTo>
                    <a:pt x="2586" y="6346"/>
                    <a:pt x="2841" y="7381"/>
                    <a:pt x="2618" y="7381"/>
                  </a:cubicBezTo>
                  <a:cubicBezTo>
                    <a:pt x="2615" y="7381"/>
                    <a:pt x="2613" y="7381"/>
                    <a:pt x="2610" y="7380"/>
                  </a:cubicBezTo>
                  <a:cubicBezTo>
                    <a:pt x="2432" y="7380"/>
                    <a:pt x="2491" y="6882"/>
                    <a:pt x="2444" y="6740"/>
                  </a:cubicBezTo>
                  <a:cubicBezTo>
                    <a:pt x="2456" y="6621"/>
                    <a:pt x="2337" y="6289"/>
                    <a:pt x="2361" y="6123"/>
                  </a:cubicBezTo>
                  <a:cubicBezTo>
                    <a:pt x="1637" y="6076"/>
                    <a:pt x="961" y="5827"/>
                    <a:pt x="499" y="5388"/>
                  </a:cubicBezTo>
                  <a:lnTo>
                    <a:pt x="499" y="5388"/>
                  </a:lnTo>
                  <a:cubicBezTo>
                    <a:pt x="511" y="5447"/>
                    <a:pt x="511" y="5506"/>
                    <a:pt x="511" y="5577"/>
                  </a:cubicBezTo>
                  <a:cubicBezTo>
                    <a:pt x="522" y="5791"/>
                    <a:pt x="534" y="6004"/>
                    <a:pt x="546" y="6218"/>
                  </a:cubicBezTo>
                  <a:cubicBezTo>
                    <a:pt x="558" y="6420"/>
                    <a:pt x="570" y="6633"/>
                    <a:pt x="570" y="6847"/>
                  </a:cubicBezTo>
                  <a:cubicBezTo>
                    <a:pt x="570" y="6906"/>
                    <a:pt x="522" y="6953"/>
                    <a:pt x="451" y="6965"/>
                  </a:cubicBezTo>
                  <a:cubicBezTo>
                    <a:pt x="285" y="6953"/>
                    <a:pt x="356" y="6740"/>
                    <a:pt x="345" y="6621"/>
                  </a:cubicBezTo>
                  <a:cubicBezTo>
                    <a:pt x="345" y="6408"/>
                    <a:pt x="345" y="6194"/>
                    <a:pt x="345" y="5981"/>
                  </a:cubicBezTo>
                  <a:cubicBezTo>
                    <a:pt x="345" y="5767"/>
                    <a:pt x="345" y="5554"/>
                    <a:pt x="333" y="5352"/>
                  </a:cubicBezTo>
                  <a:cubicBezTo>
                    <a:pt x="321" y="5305"/>
                    <a:pt x="333" y="5269"/>
                    <a:pt x="368" y="5245"/>
                  </a:cubicBezTo>
                  <a:cubicBezTo>
                    <a:pt x="250" y="5127"/>
                    <a:pt x="155" y="4984"/>
                    <a:pt x="84" y="4818"/>
                  </a:cubicBezTo>
                  <a:cubicBezTo>
                    <a:pt x="72" y="4866"/>
                    <a:pt x="60" y="4913"/>
                    <a:pt x="48" y="4949"/>
                  </a:cubicBezTo>
                  <a:cubicBezTo>
                    <a:pt x="84" y="4949"/>
                    <a:pt x="131" y="4973"/>
                    <a:pt x="179" y="5032"/>
                  </a:cubicBezTo>
                  <a:cubicBezTo>
                    <a:pt x="84" y="5352"/>
                    <a:pt x="1" y="5672"/>
                    <a:pt x="1" y="6004"/>
                  </a:cubicBezTo>
                  <a:cubicBezTo>
                    <a:pt x="167" y="8981"/>
                    <a:pt x="748" y="11935"/>
                    <a:pt x="1009" y="14900"/>
                  </a:cubicBezTo>
                  <a:cubicBezTo>
                    <a:pt x="1282" y="16584"/>
                    <a:pt x="1115" y="19098"/>
                    <a:pt x="2088" y="20462"/>
                  </a:cubicBezTo>
                  <a:cubicBezTo>
                    <a:pt x="2325" y="20806"/>
                    <a:pt x="2598" y="21115"/>
                    <a:pt x="2918" y="21387"/>
                  </a:cubicBezTo>
                  <a:cubicBezTo>
                    <a:pt x="3037" y="21530"/>
                    <a:pt x="3618" y="21755"/>
                    <a:pt x="3476" y="21957"/>
                  </a:cubicBezTo>
                  <a:cubicBezTo>
                    <a:pt x="3464" y="21969"/>
                    <a:pt x="3452" y="21980"/>
                    <a:pt x="3428" y="21992"/>
                  </a:cubicBezTo>
                  <a:cubicBezTo>
                    <a:pt x="4209" y="22553"/>
                    <a:pt x="5133" y="22900"/>
                    <a:pt x="6096" y="22900"/>
                  </a:cubicBezTo>
                  <a:cubicBezTo>
                    <a:pt x="6171" y="22900"/>
                    <a:pt x="6247" y="22898"/>
                    <a:pt x="6322" y="22894"/>
                  </a:cubicBezTo>
                  <a:cubicBezTo>
                    <a:pt x="6361" y="22896"/>
                    <a:pt x="6399" y="22897"/>
                    <a:pt x="6437" y="22897"/>
                  </a:cubicBezTo>
                  <a:cubicBezTo>
                    <a:pt x="6620" y="22897"/>
                    <a:pt x="6794" y="22874"/>
                    <a:pt x="6951" y="22834"/>
                  </a:cubicBezTo>
                  <a:lnTo>
                    <a:pt x="6986" y="22834"/>
                  </a:lnTo>
                  <a:cubicBezTo>
                    <a:pt x="8172" y="22728"/>
                    <a:pt x="9062" y="22253"/>
                    <a:pt x="9738" y="21530"/>
                  </a:cubicBezTo>
                  <a:lnTo>
                    <a:pt x="9738" y="21530"/>
                  </a:lnTo>
                  <a:cubicBezTo>
                    <a:pt x="9731" y="21532"/>
                    <a:pt x="9724" y="21532"/>
                    <a:pt x="9717" y="21532"/>
                  </a:cubicBezTo>
                  <a:cubicBezTo>
                    <a:pt x="9632" y="21532"/>
                    <a:pt x="9567" y="21405"/>
                    <a:pt x="9655" y="21328"/>
                  </a:cubicBezTo>
                  <a:cubicBezTo>
                    <a:pt x="10129" y="20759"/>
                    <a:pt x="10544" y="20118"/>
                    <a:pt x="10770" y="19419"/>
                  </a:cubicBezTo>
                  <a:cubicBezTo>
                    <a:pt x="10936" y="18956"/>
                    <a:pt x="11114" y="18517"/>
                    <a:pt x="11280" y="18055"/>
                  </a:cubicBezTo>
                  <a:cubicBezTo>
                    <a:pt x="11434" y="17592"/>
                    <a:pt x="11600" y="17118"/>
                    <a:pt x="11754" y="16643"/>
                  </a:cubicBezTo>
                  <a:cubicBezTo>
                    <a:pt x="12347" y="14734"/>
                    <a:pt x="12549" y="12717"/>
                    <a:pt x="12940" y="10760"/>
                  </a:cubicBezTo>
                  <a:cubicBezTo>
                    <a:pt x="12952" y="10737"/>
                    <a:pt x="12976" y="10725"/>
                    <a:pt x="12988" y="10713"/>
                  </a:cubicBezTo>
                  <a:cubicBezTo>
                    <a:pt x="13000" y="10654"/>
                    <a:pt x="13011" y="10583"/>
                    <a:pt x="13023" y="10523"/>
                  </a:cubicBezTo>
                  <a:cubicBezTo>
                    <a:pt x="13284" y="7997"/>
                    <a:pt x="13438" y="4012"/>
                    <a:pt x="12193" y="1782"/>
                  </a:cubicBezTo>
                  <a:cubicBezTo>
                    <a:pt x="11474" y="611"/>
                    <a:pt x="10540" y="0"/>
                    <a:pt x="9576" y="0"/>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3" name="Google Shape;2986;p72">
              <a:extLst>
                <a:ext uri="{FF2B5EF4-FFF2-40B4-BE49-F238E27FC236}">
                  <a16:creationId xmlns:a16="http://schemas.microsoft.com/office/drawing/2014/main" id="{10372AE6-F0A5-41A7-5BDB-D2570230229D}"/>
                </a:ext>
              </a:extLst>
            </p:cNvPr>
            <p:cNvSpPr/>
            <p:nvPr/>
          </p:nvSpPr>
          <p:spPr>
            <a:xfrm>
              <a:off x="4961775" y="2914125"/>
              <a:ext cx="63475" cy="108550"/>
            </a:xfrm>
            <a:custGeom>
              <a:avLst/>
              <a:gdLst/>
              <a:ahLst/>
              <a:cxnLst/>
              <a:rect l="l" t="t" r="r" b="b"/>
              <a:pathLst>
                <a:path w="2539" h="4342" extrusionOk="0">
                  <a:moveTo>
                    <a:pt x="2539" y="0"/>
                  </a:moveTo>
                  <a:cubicBezTo>
                    <a:pt x="2159" y="238"/>
                    <a:pt x="1780" y="570"/>
                    <a:pt x="1436" y="1008"/>
                  </a:cubicBezTo>
                  <a:cubicBezTo>
                    <a:pt x="724" y="1993"/>
                    <a:pt x="345" y="3179"/>
                    <a:pt x="1" y="4341"/>
                  </a:cubicBezTo>
                  <a:cubicBezTo>
                    <a:pt x="914" y="3523"/>
                    <a:pt x="1626" y="2444"/>
                    <a:pt x="2088" y="1341"/>
                  </a:cubicBezTo>
                  <a:cubicBezTo>
                    <a:pt x="2242" y="902"/>
                    <a:pt x="2397" y="463"/>
                    <a:pt x="2539"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4" name="Google Shape;2987;p72">
              <a:extLst>
                <a:ext uri="{FF2B5EF4-FFF2-40B4-BE49-F238E27FC236}">
                  <a16:creationId xmlns:a16="http://schemas.microsoft.com/office/drawing/2014/main" id="{CA04E582-21BA-8354-205F-EEFA2BED3F58}"/>
                </a:ext>
              </a:extLst>
            </p:cNvPr>
            <p:cNvSpPr/>
            <p:nvPr/>
          </p:nvSpPr>
          <p:spPr>
            <a:xfrm>
              <a:off x="4812625" y="2797700"/>
              <a:ext cx="223900" cy="259650"/>
            </a:xfrm>
            <a:custGeom>
              <a:avLst/>
              <a:gdLst/>
              <a:ahLst/>
              <a:cxnLst/>
              <a:rect l="l" t="t" r="r" b="b"/>
              <a:pathLst>
                <a:path w="8956" h="10386" extrusionOk="0">
                  <a:moveTo>
                    <a:pt x="7128" y="1"/>
                  </a:moveTo>
                  <a:cubicBezTo>
                    <a:pt x="6753" y="1"/>
                    <a:pt x="6352" y="563"/>
                    <a:pt x="6180" y="862"/>
                  </a:cubicBezTo>
                  <a:cubicBezTo>
                    <a:pt x="5433" y="2072"/>
                    <a:pt x="5184" y="3519"/>
                    <a:pt x="4401" y="4717"/>
                  </a:cubicBezTo>
                  <a:cubicBezTo>
                    <a:pt x="4650" y="3863"/>
                    <a:pt x="4935" y="2997"/>
                    <a:pt x="5030" y="2107"/>
                  </a:cubicBezTo>
                  <a:cubicBezTo>
                    <a:pt x="5006" y="1704"/>
                    <a:pt x="4947" y="1242"/>
                    <a:pt x="4733" y="1052"/>
                  </a:cubicBezTo>
                  <a:cubicBezTo>
                    <a:pt x="4721" y="1028"/>
                    <a:pt x="4698" y="1016"/>
                    <a:pt x="4674" y="1004"/>
                  </a:cubicBezTo>
                  <a:cubicBezTo>
                    <a:pt x="4354" y="1004"/>
                    <a:pt x="3962" y="1467"/>
                    <a:pt x="3832" y="1811"/>
                  </a:cubicBezTo>
                  <a:cubicBezTo>
                    <a:pt x="3357" y="2819"/>
                    <a:pt x="3097" y="3898"/>
                    <a:pt x="2598" y="4883"/>
                  </a:cubicBezTo>
                  <a:cubicBezTo>
                    <a:pt x="2658" y="4254"/>
                    <a:pt x="2966" y="3092"/>
                    <a:pt x="2551" y="2582"/>
                  </a:cubicBezTo>
                  <a:cubicBezTo>
                    <a:pt x="2499" y="2544"/>
                    <a:pt x="2447" y="2527"/>
                    <a:pt x="2396" y="2527"/>
                  </a:cubicBezTo>
                  <a:cubicBezTo>
                    <a:pt x="2224" y="2527"/>
                    <a:pt x="2064" y="2711"/>
                    <a:pt x="1982" y="2866"/>
                  </a:cubicBezTo>
                  <a:cubicBezTo>
                    <a:pt x="1555" y="3768"/>
                    <a:pt x="1507" y="4812"/>
                    <a:pt x="1057" y="5701"/>
                  </a:cubicBezTo>
                  <a:cubicBezTo>
                    <a:pt x="736" y="6401"/>
                    <a:pt x="226" y="7041"/>
                    <a:pt x="167" y="7836"/>
                  </a:cubicBezTo>
                  <a:cubicBezTo>
                    <a:pt x="1" y="9496"/>
                    <a:pt x="1329" y="10338"/>
                    <a:pt x="2847" y="10386"/>
                  </a:cubicBezTo>
                  <a:cubicBezTo>
                    <a:pt x="5279" y="10244"/>
                    <a:pt x="7165" y="8132"/>
                    <a:pt x="8054" y="5998"/>
                  </a:cubicBezTo>
                  <a:cubicBezTo>
                    <a:pt x="8529" y="4693"/>
                    <a:pt x="8956" y="3317"/>
                    <a:pt x="8908" y="1918"/>
                  </a:cubicBezTo>
                  <a:cubicBezTo>
                    <a:pt x="8897" y="1632"/>
                    <a:pt x="8754" y="1234"/>
                    <a:pt x="8431" y="1234"/>
                  </a:cubicBezTo>
                  <a:cubicBezTo>
                    <a:pt x="8405" y="1234"/>
                    <a:pt x="8378" y="1236"/>
                    <a:pt x="8351" y="1242"/>
                  </a:cubicBezTo>
                  <a:cubicBezTo>
                    <a:pt x="7770" y="1443"/>
                    <a:pt x="7520" y="2107"/>
                    <a:pt x="7260" y="2605"/>
                  </a:cubicBezTo>
                  <a:cubicBezTo>
                    <a:pt x="7437" y="1823"/>
                    <a:pt x="7722" y="969"/>
                    <a:pt x="7461" y="186"/>
                  </a:cubicBezTo>
                  <a:cubicBezTo>
                    <a:pt x="7358" y="54"/>
                    <a:pt x="7244" y="1"/>
                    <a:pt x="7128" y="1"/>
                  </a:cubicBezTo>
                  <a:close/>
                </a:path>
              </a:pathLst>
            </a:custGeom>
            <a:solidFill>
              <a:srgbClr val="F7998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5" name="Google Shape;2988;p72">
              <a:extLst>
                <a:ext uri="{FF2B5EF4-FFF2-40B4-BE49-F238E27FC236}">
                  <a16:creationId xmlns:a16="http://schemas.microsoft.com/office/drawing/2014/main" id="{D699C707-3BA9-502C-7703-F896DCD8A5E6}"/>
                </a:ext>
              </a:extLst>
            </p:cNvPr>
            <p:cNvSpPr/>
            <p:nvPr/>
          </p:nvSpPr>
          <p:spPr>
            <a:xfrm>
              <a:off x="4963150" y="2795975"/>
              <a:ext cx="48775" cy="136100"/>
            </a:xfrm>
            <a:custGeom>
              <a:avLst/>
              <a:gdLst/>
              <a:ahLst/>
              <a:cxnLst/>
              <a:rect l="l" t="t" r="r" b="b"/>
              <a:pathLst>
                <a:path w="1951" h="5444" extrusionOk="0">
                  <a:moveTo>
                    <a:pt x="1203" y="0"/>
                  </a:moveTo>
                  <a:cubicBezTo>
                    <a:pt x="1097" y="0"/>
                    <a:pt x="1014" y="111"/>
                    <a:pt x="1167" y="184"/>
                  </a:cubicBezTo>
                  <a:cubicBezTo>
                    <a:pt x="1582" y="1429"/>
                    <a:pt x="1120" y="2959"/>
                    <a:pt x="622" y="4133"/>
                  </a:cubicBezTo>
                  <a:cubicBezTo>
                    <a:pt x="456" y="4501"/>
                    <a:pt x="278" y="4857"/>
                    <a:pt x="64" y="5201"/>
                  </a:cubicBezTo>
                  <a:cubicBezTo>
                    <a:pt x="0" y="5308"/>
                    <a:pt x="90" y="5443"/>
                    <a:pt x="212" y="5443"/>
                  </a:cubicBezTo>
                  <a:cubicBezTo>
                    <a:pt x="226" y="5443"/>
                    <a:pt x="240" y="5442"/>
                    <a:pt x="254" y="5438"/>
                  </a:cubicBezTo>
                  <a:cubicBezTo>
                    <a:pt x="1239" y="4323"/>
                    <a:pt x="1950" y="1500"/>
                    <a:pt x="1345" y="89"/>
                  </a:cubicBezTo>
                  <a:cubicBezTo>
                    <a:pt x="1307" y="25"/>
                    <a:pt x="1253" y="0"/>
                    <a:pt x="120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6" name="Google Shape;2989;p72">
              <a:extLst>
                <a:ext uri="{FF2B5EF4-FFF2-40B4-BE49-F238E27FC236}">
                  <a16:creationId xmlns:a16="http://schemas.microsoft.com/office/drawing/2014/main" id="{39C7FA76-B177-7252-3659-45D61AE13042}"/>
                </a:ext>
              </a:extLst>
            </p:cNvPr>
            <p:cNvSpPr/>
            <p:nvPr/>
          </p:nvSpPr>
          <p:spPr>
            <a:xfrm>
              <a:off x="4907525" y="2822300"/>
              <a:ext cx="31150" cy="118600"/>
            </a:xfrm>
            <a:custGeom>
              <a:avLst/>
              <a:gdLst/>
              <a:ahLst/>
              <a:cxnLst/>
              <a:rect l="l" t="t" r="r" b="b"/>
              <a:pathLst>
                <a:path w="1246" h="4744" extrusionOk="0">
                  <a:moveTo>
                    <a:pt x="798" y="0"/>
                  </a:moveTo>
                  <a:cubicBezTo>
                    <a:pt x="757" y="0"/>
                    <a:pt x="723" y="20"/>
                    <a:pt x="712" y="68"/>
                  </a:cubicBezTo>
                  <a:cubicBezTo>
                    <a:pt x="712" y="103"/>
                    <a:pt x="736" y="139"/>
                    <a:pt x="759" y="151"/>
                  </a:cubicBezTo>
                  <a:cubicBezTo>
                    <a:pt x="795" y="186"/>
                    <a:pt x="807" y="222"/>
                    <a:pt x="831" y="258"/>
                  </a:cubicBezTo>
                  <a:cubicBezTo>
                    <a:pt x="985" y="673"/>
                    <a:pt x="949" y="1147"/>
                    <a:pt x="937" y="1598"/>
                  </a:cubicBezTo>
                  <a:cubicBezTo>
                    <a:pt x="937" y="1586"/>
                    <a:pt x="937" y="1586"/>
                    <a:pt x="937" y="1574"/>
                  </a:cubicBezTo>
                  <a:cubicBezTo>
                    <a:pt x="914" y="1977"/>
                    <a:pt x="819" y="2369"/>
                    <a:pt x="700" y="2748"/>
                  </a:cubicBezTo>
                  <a:cubicBezTo>
                    <a:pt x="617" y="3057"/>
                    <a:pt x="522" y="3353"/>
                    <a:pt x="415" y="3638"/>
                  </a:cubicBezTo>
                  <a:cubicBezTo>
                    <a:pt x="297" y="3911"/>
                    <a:pt x="178" y="4183"/>
                    <a:pt x="60" y="4444"/>
                  </a:cubicBezTo>
                  <a:cubicBezTo>
                    <a:pt x="24" y="4492"/>
                    <a:pt x="0" y="4551"/>
                    <a:pt x="12" y="4622"/>
                  </a:cubicBezTo>
                  <a:cubicBezTo>
                    <a:pt x="32" y="4701"/>
                    <a:pt x="103" y="4743"/>
                    <a:pt x="174" y="4743"/>
                  </a:cubicBezTo>
                  <a:cubicBezTo>
                    <a:pt x="231" y="4743"/>
                    <a:pt x="289" y="4716"/>
                    <a:pt x="321" y="4658"/>
                  </a:cubicBezTo>
                  <a:cubicBezTo>
                    <a:pt x="475" y="4373"/>
                    <a:pt x="641" y="4088"/>
                    <a:pt x="759" y="3792"/>
                  </a:cubicBezTo>
                  <a:cubicBezTo>
                    <a:pt x="866" y="3507"/>
                    <a:pt x="949" y="3223"/>
                    <a:pt x="1020" y="2938"/>
                  </a:cubicBezTo>
                  <a:cubicBezTo>
                    <a:pt x="1139" y="2523"/>
                    <a:pt x="1234" y="2084"/>
                    <a:pt x="1246" y="1645"/>
                  </a:cubicBezTo>
                  <a:cubicBezTo>
                    <a:pt x="1246" y="1230"/>
                    <a:pt x="1246" y="364"/>
                    <a:pt x="937" y="68"/>
                  </a:cubicBezTo>
                  <a:cubicBezTo>
                    <a:pt x="905" y="29"/>
                    <a:pt x="847" y="0"/>
                    <a:pt x="798"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7" name="Google Shape;2990;p72">
              <a:extLst>
                <a:ext uri="{FF2B5EF4-FFF2-40B4-BE49-F238E27FC236}">
                  <a16:creationId xmlns:a16="http://schemas.microsoft.com/office/drawing/2014/main" id="{13FECEE9-5F0E-E36A-3056-5403F0931C82}"/>
                </a:ext>
              </a:extLst>
            </p:cNvPr>
            <p:cNvSpPr/>
            <p:nvPr/>
          </p:nvSpPr>
          <p:spPr>
            <a:xfrm>
              <a:off x="4877825" y="2822900"/>
              <a:ext cx="53925" cy="101150"/>
            </a:xfrm>
            <a:custGeom>
              <a:avLst/>
              <a:gdLst/>
              <a:ahLst/>
              <a:cxnLst/>
              <a:rect l="l" t="t" r="r" b="b"/>
              <a:pathLst>
                <a:path w="2157" h="4046" extrusionOk="0">
                  <a:moveTo>
                    <a:pt x="1941" y="0"/>
                  </a:moveTo>
                  <a:cubicBezTo>
                    <a:pt x="1806" y="0"/>
                    <a:pt x="1593" y="119"/>
                    <a:pt x="1366" y="542"/>
                  </a:cubicBezTo>
                  <a:cubicBezTo>
                    <a:pt x="927" y="1348"/>
                    <a:pt x="678" y="2250"/>
                    <a:pt x="346" y="3104"/>
                  </a:cubicBezTo>
                  <a:cubicBezTo>
                    <a:pt x="263" y="3353"/>
                    <a:pt x="168" y="3602"/>
                    <a:pt x="50" y="3851"/>
                  </a:cubicBezTo>
                  <a:cubicBezTo>
                    <a:pt x="1" y="3956"/>
                    <a:pt x="102" y="4045"/>
                    <a:pt x="194" y="4045"/>
                  </a:cubicBezTo>
                  <a:cubicBezTo>
                    <a:pt x="236" y="4045"/>
                    <a:pt x="276" y="4026"/>
                    <a:pt x="299" y="3981"/>
                  </a:cubicBezTo>
                  <a:cubicBezTo>
                    <a:pt x="821" y="3033"/>
                    <a:pt x="1176" y="803"/>
                    <a:pt x="1959" y="198"/>
                  </a:cubicBezTo>
                  <a:cubicBezTo>
                    <a:pt x="2157" y="185"/>
                    <a:pt x="2109" y="0"/>
                    <a:pt x="194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8" name="Google Shape;2991;p72">
              <a:extLst>
                <a:ext uri="{FF2B5EF4-FFF2-40B4-BE49-F238E27FC236}">
                  <a16:creationId xmlns:a16="http://schemas.microsoft.com/office/drawing/2014/main" id="{88371E7B-D28F-03BD-C8CE-D2456DF63CDA}"/>
                </a:ext>
              </a:extLst>
            </p:cNvPr>
            <p:cNvSpPr/>
            <p:nvPr/>
          </p:nvSpPr>
          <p:spPr>
            <a:xfrm>
              <a:off x="4814425" y="2857675"/>
              <a:ext cx="73850" cy="146650"/>
            </a:xfrm>
            <a:custGeom>
              <a:avLst/>
              <a:gdLst/>
              <a:ahLst/>
              <a:cxnLst/>
              <a:rect l="l" t="t" r="r" b="b"/>
              <a:pathLst>
                <a:path w="2954" h="5866" extrusionOk="0">
                  <a:moveTo>
                    <a:pt x="2376" y="1"/>
                  </a:moveTo>
                  <a:cubicBezTo>
                    <a:pt x="2279" y="1"/>
                    <a:pt x="2180" y="41"/>
                    <a:pt x="2099" y="100"/>
                  </a:cubicBezTo>
                  <a:cubicBezTo>
                    <a:pt x="1755" y="349"/>
                    <a:pt x="1672" y="954"/>
                    <a:pt x="1554" y="1333"/>
                  </a:cubicBezTo>
                  <a:cubicBezTo>
                    <a:pt x="1483" y="1594"/>
                    <a:pt x="1412" y="1855"/>
                    <a:pt x="1328" y="2116"/>
                  </a:cubicBezTo>
                  <a:cubicBezTo>
                    <a:pt x="1222" y="2413"/>
                    <a:pt x="1091" y="2709"/>
                    <a:pt x="961" y="2994"/>
                  </a:cubicBezTo>
                  <a:cubicBezTo>
                    <a:pt x="807" y="3290"/>
                    <a:pt x="652" y="3587"/>
                    <a:pt x="463" y="3860"/>
                  </a:cubicBezTo>
                  <a:cubicBezTo>
                    <a:pt x="225" y="4192"/>
                    <a:pt x="71" y="4595"/>
                    <a:pt x="36" y="5022"/>
                  </a:cubicBezTo>
                  <a:cubicBezTo>
                    <a:pt x="0" y="5271"/>
                    <a:pt x="24" y="5520"/>
                    <a:pt x="59" y="5757"/>
                  </a:cubicBezTo>
                  <a:cubicBezTo>
                    <a:pt x="70" y="5821"/>
                    <a:pt x="119" y="5866"/>
                    <a:pt x="172" y="5866"/>
                  </a:cubicBezTo>
                  <a:cubicBezTo>
                    <a:pt x="178" y="5866"/>
                    <a:pt x="184" y="5865"/>
                    <a:pt x="190" y="5864"/>
                  </a:cubicBezTo>
                  <a:cubicBezTo>
                    <a:pt x="308" y="5840"/>
                    <a:pt x="308" y="5745"/>
                    <a:pt x="297" y="5650"/>
                  </a:cubicBezTo>
                  <a:cubicBezTo>
                    <a:pt x="285" y="5520"/>
                    <a:pt x="285" y="5389"/>
                    <a:pt x="297" y="5259"/>
                  </a:cubicBezTo>
                  <a:cubicBezTo>
                    <a:pt x="332" y="4820"/>
                    <a:pt x="498" y="4405"/>
                    <a:pt x="747" y="4037"/>
                  </a:cubicBezTo>
                  <a:cubicBezTo>
                    <a:pt x="1103" y="3527"/>
                    <a:pt x="1352" y="2934"/>
                    <a:pt x="1542" y="2353"/>
                  </a:cubicBezTo>
                  <a:cubicBezTo>
                    <a:pt x="1625" y="2092"/>
                    <a:pt x="1708" y="1843"/>
                    <a:pt x="1779" y="1582"/>
                  </a:cubicBezTo>
                  <a:cubicBezTo>
                    <a:pt x="1886" y="1238"/>
                    <a:pt x="1969" y="871"/>
                    <a:pt x="2123" y="539"/>
                  </a:cubicBezTo>
                  <a:cubicBezTo>
                    <a:pt x="2171" y="444"/>
                    <a:pt x="2242" y="337"/>
                    <a:pt x="2360" y="301"/>
                  </a:cubicBezTo>
                  <a:cubicBezTo>
                    <a:pt x="2467" y="301"/>
                    <a:pt x="2526" y="633"/>
                    <a:pt x="2538" y="716"/>
                  </a:cubicBezTo>
                  <a:cubicBezTo>
                    <a:pt x="2586" y="1037"/>
                    <a:pt x="2574" y="1369"/>
                    <a:pt x="2562" y="1689"/>
                  </a:cubicBezTo>
                  <a:cubicBezTo>
                    <a:pt x="2562" y="2021"/>
                    <a:pt x="2550" y="2353"/>
                    <a:pt x="2503" y="2685"/>
                  </a:cubicBezTo>
                  <a:cubicBezTo>
                    <a:pt x="2491" y="2709"/>
                    <a:pt x="2491" y="2745"/>
                    <a:pt x="2491" y="2768"/>
                  </a:cubicBezTo>
                  <a:cubicBezTo>
                    <a:pt x="2503" y="2804"/>
                    <a:pt x="2526" y="2840"/>
                    <a:pt x="2562" y="2851"/>
                  </a:cubicBezTo>
                  <a:cubicBezTo>
                    <a:pt x="2633" y="2851"/>
                    <a:pt x="2669" y="2792"/>
                    <a:pt x="2681" y="2745"/>
                  </a:cubicBezTo>
                  <a:cubicBezTo>
                    <a:pt x="2799" y="2389"/>
                    <a:pt x="2823" y="2009"/>
                    <a:pt x="2847" y="1630"/>
                  </a:cubicBezTo>
                  <a:cubicBezTo>
                    <a:pt x="2870" y="1203"/>
                    <a:pt x="2953" y="325"/>
                    <a:pt x="2550" y="52"/>
                  </a:cubicBezTo>
                  <a:cubicBezTo>
                    <a:pt x="2496" y="16"/>
                    <a:pt x="2436" y="1"/>
                    <a:pt x="237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9" name="Google Shape;2992;p72">
              <a:extLst>
                <a:ext uri="{FF2B5EF4-FFF2-40B4-BE49-F238E27FC236}">
                  <a16:creationId xmlns:a16="http://schemas.microsoft.com/office/drawing/2014/main" id="{82578171-2692-1CFC-1C3B-4DF57C2B7C8B}"/>
                </a:ext>
              </a:extLst>
            </p:cNvPr>
            <p:cNvSpPr/>
            <p:nvPr/>
          </p:nvSpPr>
          <p:spPr>
            <a:xfrm>
              <a:off x="4927800" y="2794325"/>
              <a:ext cx="69775" cy="111625"/>
            </a:xfrm>
            <a:custGeom>
              <a:avLst/>
              <a:gdLst/>
              <a:ahLst/>
              <a:cxnLst/>
              <a:rect l="l" t="t" r="r" b="b"/>
              <a:pathLst>
                <a:path w="2791" h="4465" extrusionOk="0">
                  <a:moveTo>
                    <a:pt x="2427" y="1"/>
                  </a:moveTo>
                  <a:cubicBezTo>
                    <a:pt x="2095" y="24"/>
                    <a:pt x="1834" y="274"/>
                    <a:pt x="1668" y="534"/>
                  </a:cubicBezTo>
                  <a:cubicBezTo>
                    <a:pt x="1217" y="1151"/>
                    <a:pt x="968" y="1887"/>
                    <a:pt x="660" y="2586"/>
                  </a:cubicBezTo>
                  <a:cubicBezTo>
                    <a:pt x="470" y="3061"/>
                    <a:pt x="280" y="3523"/>
                    <a:pt x="126" y="4010"/>
                  </a:cubicBezTo>
                  <a:cubicBezTo>
                    <a:pt x="91" y="4116"/>
                    <a:pt x="79" y="4235"/>
                    <a:pt x="31" y="4330"/>
                  </a:cubicBezTo>
                  <a:cubicBezTo>
                    <a:pt x="0" y="4392"/>
                    <a:pt x="52" y="4464"/>
                    <a:pt x="113" y="4464"/>
                  </a:cubicBezTo>
                  <a:cubicBezTo>
                    <a:pt x="121" y="4464"/>
                    <a:pt x="130" y="4463"/>
                    <a:pt x="138" y="4460"/>
                  </a:cubicBezTo>
                  <a:cubicBezTo>
                    <a:pt x="174" y="4448"/>
                    <a:pt x="186" y="4425"/>
                    <a:pt x="197" y="4389"/>
                  </a:cubicBezTo>
                  <a:cubicBezTo>
                    <a:pt x="221" y="4318"/>
                    <a:pt x="245" y="4235"/>
                    <a:pt x="280" y="4164"/>
                  </a:cubicBezTo>
                  <a:cubicBezTo>
                    <a:pt x="446" y="3689"/>
                    <a:pt x="636" y="3215"/>
                    <a:pt x="826" y="2740"/>
                  </a:cubicBezTo>
                  <a:cubicBezTo>
                    <a:pt x="1099" y="2112"/>
                    <a:pt x="1312" y="1436"/>
                    <a:pt x="1704" y="867"/>
                  </a:cubicBezTo>
                  <a:cubicBezTo>
                    <a:pt x="1860" y="651"/>
                    <a:pt x="2090" y="306"/>
                    <a:pt x="2372" y="306"/>
                  </a:cubicBezTo>
                  <a:cubicBezTo>
                    <a:pt x="2432" y="306"/>
                    <a:pt x="2494" y="321"/>
                    <a:pt x="2558" y="357"/>
                  </a:cubicBezTo>
                  <a:cubicBezTo>
                    <a:pt x="2579" y="368"/>
                    <a:pt x="2600" y="373"/>
                    <a:pt x="2622" y="373"/>
                  </a:cubicBezTo>
                  <a:cubicBezTo>
                    <a:pt x="2710" y="373"/>
                    <a:pt x="2790" y="286"/>
                    <a:pt x="2771" y="191"/>
                  </a:cubicBezTo>
                  <a:cubicBezTo>
                    <a:pt x="2736" y="84"/>
                    <a:pt x="2534" y="13"/>
                    <a:pt x="2427"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0" name="Google Shape;2993;p72">
              <a:extLst>
                <a:ext uri="{FF2B5EF4-FFF2-40B4-BE49-F238E27FC236}">
                  <a16:creationId xmlns:a16="http://schemas.microsoft.com/office/drawing/2014/main" id="{94F7AEB3-8DEF-4A07-A7BD-84F1A3931CAD}"/>
                </a:ext>
              </a:extLst>
            </p:cNvPr>
            <p:cNvSpPr/>
            <p:nvPr/>
          </p:nvSpPr>
          <p:spPr>
            <a:xfrm>
              <a:off x="4990550" y="2828100"/>
              <a:ext cx="45100" cy="42225"/>
            </a:xfrm>
            <a:custGeom>
              <a:avLst/>
              <a:gdLst/>
              <a:ahLst/>
              <a:cxnLst/>
              <a:rect l="l" t="t" r="r" b="b"/>
              <a:pathLst>
                <a:path w="1804" h="1689" extrusionOk="0">
                  <a:moveTo>
                    <a:pt x="1673" y="73"/>
                  </a:moveTo>
                  <a:cubicBezTo>
                    <a:pt x="1677" y="74"/>
                    <a:pt x="1680" y="76"/>
                    <a:pt x="1684" y="78"/>
                  </a:cubicBezTo>
                  <a:lnTo>
                    <a:pt x="1684" y="78"/>
                  </a:lnTo>
                  <a:cubicBezTo>
                    <a:pt x="1684" y="73"/>
                    <a:pt x="1681" y="73"/>
                    <a:pt x="1673" y="73"/>
                  </a:cubicBezTo>
                  <a:close/>
                  <a:moveTo>
                    <a:pt x="1363" y="1"/>
                  </a:moveTo>
                  <a:cubicBezTo>
                    <a:pt x="814" y="1"/>
                    <a:pt x="372" y="680"/>
                    <a:pt x="214" y="1176"/>
                  </a:cubicBezTo>
                  <a:cubicBezTo>
                    <a:pt x="190" y="1306"/>
                    <a:pt x="0" y="1627"/>
                    <a:pt x="178" y="1686"/>
                  </a:cubicBezTo>
                  <a:cubicBezTo>
                    <a:pt x="186" y="1688"/>
                    <a:pt x="193" y="1688"/>
                    <a:pt x="201" y="1688"/>
                  </a:cubicBezTo>
                  <a:cubicBezTo>
                    <a:pt x="249" y="1688"/>
                    <a:pt x="288" y="1656"/>
                    <a:pt x="309" y="1615"/>
                  </a:cubicBezTo>
                  <a:cubicBezTo>
                    <a:pt x="489" y="1107"/>
                    <a:pt x="842" y="244"/>
                    <a:pt x="1479" y="244"/>
                  </a:cubicBezTo>
                  <a:cubicBezTo>
                    <a:pt x="1511" y="244"/>
                    <a:pt x="1544" y="246"/>
                    <a:pt x="1578" y="251"/>
                  </a:cubicBezTo>
                  <a:cubicBezTo>
                    <a:pt x="1600" y="271"/>
                    <a:pt x="1623" y="279"/>
                    <a:pt x="1644" y="279"/>
                  </a:cubicBezTo>
                  <a:cubicBezTo>
                    <a:pt x="1736" y="279"/>
                    <a:pt x="1803" y="131"/>
                    <a:pt x="1684" y="78"/>
                  </a:cubicBezTo>
                  <a:lnTo>
                    <a:pt x="1684" y="78"/>
                  </a:lnTo>
                  <a:cubicBezTo>
                    <a:pt x="1684" y="78"/>
                    <a:pt x="1684" y="78"/>
                    <a:pt x="1684" y="79"/>
                  </a:cubicBezTo>
                  <a:lnTo>
                    <a:pt x="1684" y="79"/>
                  </a:lnTo>
                  <a:cubicBezTo>
                    <a:pt x="1574" y="25"/>
                    <a:pt x="1467" y="1"/>
                    <a:pt x="1363"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1" name="Google Shape;2994;p72">
              <a:extLst>
                <a:ext uri="{FF2B5EF4-FFF2-40B4-BE49-F238E27FC236}">
                  <a16:creationId xmlns:a16="http://schemas.microsoft.com/office/drawing/2014/main" id="{70E65D9D-A758-153B-A7E0-C57DBC807E89}"/>
                </a:ext>
              </a:extLst>
            </p:cNvPr>
            <p:cNvSpPr/>
            <p:nvPr/>
          </p:nvSpPr>
          <p:spPr>
            <a:xfrm>
              <a:off x="5093125" y="2047825"/>
              <a:ext cx="405950" cy="372825"/>
            </a:xfrm>
            <a:custGeom>
              <a:avLst/>
              <a:gdLst/>
              <a:ahLst/>
              <a:cxnLst/>
              <a:rect l="l" t="t" r="r" b="b"/>
              <a:pathLst>
                <a:path w="16238" h="14913" extrusionOk="0">
                  <a:moveTo>
                    <a:pt x="7984" y="0"/>
                  </a:moveTo>
                  <a:cubicBezTo>
                    <a:pt x="4653" y="0"/>
                    <a:pt x="1624" y="2250"/>
                    <a:pt x="772" y="5618"/>
                  </a:cubicBezTo>
                  <a:cubicBezTo>
                    <a:pt x="1" y="8642"/>
                    <a:pt x="1199" y="11702"/>
                    <a:pt x="3559" y="13446"/>
                  </a:cubicBezTo>
                  <a:cubicBezTo>
                    <a:pt x="3298" y="14205"/>
                    <a:pt x="2788" y="14573"/>
                    <a:pt x="3215" y="14751"/>
                  </a:cubicBezTo>
                  <a:cubicBezTo>
                    <a:pt x="3701" y="14751"/>
                    <a:pt x="4282" y="14490"/>
                    <a:pt x="4626" y="14110"/>
                  </a:cubicBezTo>
                  <a:cubicBezTo>
                    <a:pt x="4792" y="14193"/>
                    <a:pt x="4970" y="14276"/>
                    <a:pt x="5148" y="14347"/>
                  </a:cubicBezTo>
                  <a:cubicBezTo>
                    <a:pt x="5469" y="14478"/>
                    <a:pt x="5801" y="14596"/>
                    <a:pt x="6156" y="14679"/>
                  </a:cubicBezTo>
                  <a:cubicBezTo>
                    <a:pt x="6773" y="14837"/>
                    <a:pt x="7392" y="14913"/>
                    <a:pt x="8001" y="14913"/>
                  </a:cubicBezTo>
                  <a:cubicBezTo>
                    <a:pt x="11325" y="14913"/>
                    <a:pt x="14356" y="12663"/>
                    <a:pt x="15218" y="9295"/>
                  </a:cubicBezTo>
                  <a:cubicBezTo>
                    <a:pt x="16238" y="5298"/>
                    <a:pt x="13818" y="1242"/>
                    <a:pt x="9833" y="233"/>
                  </a:cubicBezTo>
                  <a:cubicBezTo>
                    <a:pt x="9214" y="75"/>
                    <a:pt x="8594" y="0"/>
                    <a:pt x="7984" y="0"/>
                  </a:cubicBezTo>
                  <a:close/>
                </a:path>
              </a:pathLst>
            </a:custGeom>
            <a:solidFill>
              <a:srgbClr val="0067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2" name="Google Shape;2995;p72">
              <a:extLst>
                <a:ext uri="{FF2B5EF4-FFF2-40B4-BE49-F238E27FC236}">
                  <a16:creationId xmlns:a16="http://schemas.microsoft.com/office/drawing/2014/main" id="{407A697F-B986-F248-6ACE-D2A5638CAC06}"/>
                </a:ext>
              </a:extLst>
            </p:cNvPr>
            <p:cNvSpPr/>
            <p:nvPr/>
          </p:nvSpPr>
          <p:spPr>
            <a:xfrm>
              <a:off x="5146500" y="2113350"/>
              <a:ext cx="274600" cy="240850"/>
            </a:xfrm>
            <a:custGeom>
              <a:avLst/>
              <a:gdLst/>
              <a:ahLst/>
              <a:cxnLst/>
              <a:rect l="l" t="t" r="r" b="b"/>
              <a:pathLst>
                <a:path w="10984" h="9634" extrusionOk="0">
                  <a:moveTo>
                    <a:pt x="7431" y="3787"/>
                  </a:moveTo>
                  <a:cubicBezTo>
                    <a:pt x="7543" y="3787"/>
                    <a:pt x="7664" y="3810"/>
                    <a:pt x="7722" y="3827"/>
                  </a:cubicBezTo>
                  <a:cubicBezTo>
                    <a:pt x="8220" y="3993"/>
                    <a:pt x="8173" y="4503"/>
                    <a:pt x="7722" y="4693"/>
                  </a:cubicBezTo>
                  <a:cubicBezTo>
                    <a:pt x="7631" y="4747"/>
                    <a:pt x="7526" y="4771"/>
                    <a:pt x="7422" y="4771"/>
                  </a:cubicBezTo>
                  <a:cubicBezTo>
                    <a:pt x="7065" y="4771"/>
                    <a:pt x="6711" y="4483"/>
                    <a:pt x="6904" y="4088"/>
                  </a:cubicBezTo>
                  <a:cubicBezTo>
                    <a:pt x="6953" y="4020"/>
                    <a:pt x="7050" y="3878"/>
                    <a:pt x="7143" y="3878"/>
                  </a:cubicBezTo>
                  <a:cubicBezTo>
                    <a:pt x="7162" y="3878"/>
                    <a:pt x="7182" y="3884"/>
                    <a:pt x="7200" y="3898"/>
                  </a:cubicBezTo>
                  <a:cubicBezTo>
                    <a:pt x="7206" y="3813"/>
                    <a:pt x="7313" y="3787"/>
                    <a:pt x="7431" y="3787"/>
                  </a:cubicBezTo>
                  <a:close/>
                  <a:moveTo>
                    <a:pt x="2466" y="3929"/>
                  </a:moveTo>
                  <a:cubicBezTo>
                    <a:pt x="2549" y="3929"/>
                    <a:pt x="2636" y="3946"/>
                    <a:pt x="2693" y="3958"/>
                  </a:cubicBezTo>
                  <a:cubicBezTo>
                    <a:pt x="3203" y="4076"/>
                    <a:pt x="3203" y="4681"/>
                    <a:pt x="2800" y="4930"/>
                  </a:cubicBezTo>
                  <a:cubicBezTo>
                    <a:pt x="2708" y="4987"/>
                    <a:pt x="2606" y="5013"/>
                    <a:pt x="2503" y="5013"/>
                  </a:cubicBezTo>
                  <a:cubicBezTo>
                    <a:pt x="2326" y="5013"/>
                    <a:pt x="2149" y="4935"/>
                    <a:pt x="2029" y="4800"/>
                  </a:cubicBezTo>
                  <a:cubicBezTo>
                    <a:pt x="1815" y="4539"/>
                    <a:pt x="1993" y="4159"/>
                    <a:pt x="2254" y="4017"/>
                  </a:cubicBezTo>
                  <a:cubicBezTo>
                    <a:pt x="2291" y="3949"/>
                    <a:pt x="2376" y="3929"/>
                    <a:pt x="2466" y="3929"/>
                  </a:cubicBezTo>
                  <a:close/>
                  <a:moveTo>
                    <a:pt x="5474" y="0"/>
                  </a:moveTo>
                  <a:cubicBezTo>
                    <a:pt x="4795" y="0"/>
                    <a:pt x="4107" y="144"/>
                    <a:pt x="3452" y="447"/>
                  </a:cubicBezTo>
                  <a:cubicBezTo>
                    <a:pt x="1044" y="1574"/>
                    <a:pt x="1" y="4444"/>
                    <a:pt x="1116" y="6852"/>
                  </a:cubicBezTo>
                  <a:cubicBezTo>
                    <a:pt x="1937" y="8607"/>
                    <a:pt x="3674" y="9634"/>
                    <a:pt x="5484" y="9634"/>
                  </a:cubicBezTo>
                  <a:cubicBezTo>
                    <a:pt x="5949" y="9634"/>
                    <a:pt x="6419" y="9566"/>
                    <a:pt x="6880" y="9425"/>
                  </a:cubicBezTo>
                  <a:cubicBezTo>
                    <a:pt x="7093" y="9366"/>
                    <a:pt x="7307" y="9283"/>
                    <a:pt x="7520" y="9188"/>
                  </a:cubicBezTo>
                  <a:cubicBezTo>
                    <a:pt x="9940" y="8061"/>
                    <a:pt x="10983" y="5191"/>
                    <a:pt x="9857" y="2784"/>
                  </a:cubicBezTo>
                  <a:cubicBezTo>
                    <a:pt x="9036" y="1030"/>
                    <a:pt x="7291" y="0"/>
                    <a:pt x="5474" y="0"/>
                  </a:cubicBezTo>
                  <a:close/>
                </a:path>
              </a:pathLst>
            </a:custGeom>
            <a:solidFill>
              <a:srgbClr val="F8B83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3" name="Google Shape;2996;p72">
              <a:extLst>
                <a:ext uri="{FF2B5EF4-FFF2-40B4-BE49-F238E27FC236}">
                  <a16:creationId xmlns:a16="http://schemas.microsoft.com/office/drawing/2014/main" id="{7C967E8A-BE4C-8014-1A90-8853E3120AB8}"/>
                </a:ext>
              </a:extLst>
            </p:cNvPr>
            <p:cNvSpPr/>
            <p:nvPr/>
          </p:nvSpPr>
          <p:spPr>
            <a:xfrm>
              <a:off x="5290025" y="2194175"/>
              <a:ext cx="32875" cy="16550"/>
            </a:xfrm>
            <a:custGeom>
              <a:avLst/>
              <a:gdLst/>
              <a:ahLst/>
              <a:cxnLst/>
              <a:rect l="l" t="t" r="r" b="b"/>
              <a:pathLst>
                <a:path w="1315" h="662" extrusionOk="0">
                  <a:moveTo>
                    <a:pt x="722" y="1"/>
                  </a:moveTo>
                  <a:cubicBezTo>
                    <a:pt x="719" y="1"/>
                    <a:pt x="715" y="1"/>
                    <a:pt x="712" y="1"/>
                  </a:cubicBezTo>
                  <a:cubicBezTo>
                    <a:pt x="534" y="1"/>
                    <a:pt x="368" y="96"/>
                    <a:pt x="261" y="238"/>
                  </a:cubicBezTo>
                  <a:cubicBezTo>
                    <a:pt x="202" y="345"/>
                    <a:pt x="0" y="559"/>
                    <a:pt x="166" y="654"/>
                  </a:cubicBezTo>
                  <a:cubicBezTo>
                    <a:pt x="179" y="659"/>
                    <a:pt x="192" y="661"/>
                    <a:pt x="205" y="661"/>
                  </a:cubicBezTo>
                  <a:cubicBezTo>
                    <a:pt x="249" y="661"/>
                    <a:pt x="287" y="631"/>
                    <a:pt x="297" y="594"/>
                  </a:cubicBezTo>
                  <a:cubicBezTo>
                    <a:pt x="367" y="325"/>
                    <a:pt x="528" y="184"/>
                    <a:pt x="696" y="184"/>
                  </a:cubicBezTo>
                  <a:cubicBezTo>
                    <a:pt x="839" y="184"/>
                    <a:pt x="988" y="287"/>
                    <a:pt x="1091" y="499"/>
                  </a:cubicBezTo>
                  <a:cubicBezTo>
                    <a:pt x="1091" y="540"/>
                    <a:pt x="1119" y="564"/>
                    <a:pt x="1151" y="564"/>
                  </a:cubicBezTo>
                  <a:cubicBezTo>
                    <a:pt x="1166" y="564"/>
                    <a:pt x="1183" y="558"/>
                    <a:pt x="1198" y="547"/>
                  </a:cubicBezTo>
                  <a:cubicBezTo>
                    <a:pt x="1315" y="348"/>
                    <a:pt x="938" y="1"/>
                    <a:pt x="722"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4" name="Google Shape;2997;p72">
              <a:extLst>
                <a:ext uri="{FF2B5EF4-FFF2-40B4-BE49-F238E27FC236}">
                  <a16:creationId xmlns:a16="http://schemas.microsoft.com/office/drawing/2014/main" id="{50B0CFE3-95EF-B371-FC2F-D5A2FC5F0A76}"/>
                </a:ext>
              </a:extLst>
            </p:cNvPr>
            <p:cNvSpPr/>
            <p:nvPr/>
          </p:nvSpPr>
          <p:spPr>
            <a:xfrm>
              <a:off x="5231300" y="2200675"/>
              <a:ext cx="27025" cy="18075"/>
            </a:xfrm>
            <a:custGeom>
              <a:avLst/>
              <a:gdLst/>
              <a:ahLst/>
              <a:cxnLst/>
              <a:rect l="l" t="t" r="r" b="b"/>
              <a:pathLst>
                <a:path w="1081" h="723" extrusionOk="0">
                  <a:moveTo>
                    <a:pt x="544" y="0"/>
                  </a:moveTo>
                  <a:cubicBezTo>
                    <a:pt x="314" y="0"/>
                    <a:pt x="81" y="193"/>
                    <a:pt x="1" y="595"/>
                  </a:cubicBezTo>
                  <a:cubicBezTo>
                    <a:pt x="1" y="682"/>
                    <a:pt x="46" y="722"/>
                    <a:pt x="96" y="722"/>
                  </a:cubicBezTo>
                  <a:cubicBezTo>
                    <a:pt x="155" y="722"/>
                    <a:pt x="220" y="668"/>
                    <a:pt x="226" y="571"/>
                  </a:cubicBezTo>
                  <a:cubicBezTo>
                    <a:pt x="300" y="363"/>
                    <a:pt x="440" y="188"/>
                    <a:pt x="589" y="188"/>
                  </a:cubicBezTo>
                  <a:cubicBezTo>
                    <a:pt x="678" y="188"/>
                    <a:pt x="771" y="250"/>
                    <a:pt x="855" y="405"/>
                  </a:cubicBezTo>
                  <a:cubicBezTo>
                    <a:pt x="902" y="477"/>
                    <a:pt x="926" y="560"/>
                    <a:pt x="950" y="643"/>
                  </a:cubicBezTo>
                  <a:cubicBezTo>
                    <a:pt x="962" y="666"/>
                    <a:pt x="988" y="678"/>
                    <a:pt x="1015" y="678"/>
                  </a:cubicBezTo>
                  <a:cubicBezTo>
                    <a:pt x="1042" y="678"/>
                    <a:pt x="1068" y="666"/>
                    <a:pt x="1080" y="643"/>
                  </a:cubicBezTo>
                  <a:cubicBezTo>
                    <a:pt x="1031" y="220"/>
                    <a:pt x="789" y="0"/>
                    <a:pt x="54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5" name="Google Shape;2998;p72">
              <a:extLst>
                <a:ext uri="{FF2B5EF4-FFF2-40B4-BE49-F238E27FC236}">
                  <a16:creationId xmlns:a16="http://schemas.microsoft.com/office/drawing/2014/main" id="{CD23F561-27FC-FE9B-6648-5CC0AEA6E199}"/>
                </a:ext>
              </a:extLst>
            </p:cNvPr>
            <p:cNvSpPr/>
            <p:nvPr/>
          </p:nvSpPr>
          <p:spPr>
            <a:xfrm>
              <a:off x="5228050" y="2219100"/>
              <a:ext cx="88675" cy="54725"/>
            </a:xfrm>
            <a:custGeom>
              <a:avLst/>
              <a:gdLst/>
              <a:ahLst/>
              <a:cxnLst/>
              <a:rect l="l" t="t" r="r" b="b"/>
              <a:pathLst>
                <a:path w="3547" h="2189" extrusionOk="0">
                  <a:moveTo>
                    <a:pt x="3416" y="1"/>
                  </a:moveTo>
                  <a:cubicBezTo>
                    <a:pt x="3381" y="12"/>
                    <a:pt x="3357" y="36"/>
                    <a:pt x="3357" y="60"/>
                  </a:cubicBezTo>
                  <a:cubicBezTo>
                    <a:pt x="3369" y="273"/>
                    <a:pt x="3298" y="499"/>
                    <a:pt x="3250" y="700"/>
                  </a:cubicBezTo>
                  <a:cubicBezTo>
                    <a:pt x="3076" y="1414"/>
                    <a:pt x="2430" y="1949"/>
                    <a:pt x="1746" y="1949"/>
                  </a:cubicBezTo>
                  <a:cubicBezTo>
                    <a:pt x="1498" y="1949"/>
                    <a:pt x="1245" y="1878"/>
                    <a:pt x="1009" y="1720"/>
                  </a:cubicBezTo>
                  <a:cubicBezTo>
                    <a:pt x="629" y="1483"/>
                    <a:pt x="427" y="1044"/>
                    <a:pt x="261" y="641"/>
                  </a:cubicBezTo>
                  <a:cubicBezTo>
                    <a:pt x="252" y="604"/>
                    <a:pt x="221" y="574"/>
                    <a:pt x="185" y="574"/>
                  </a:cubicBezTo>
                  <a:cubicBezTo>
                    <a:pt x="175" y="574"/>
                    <a:pt x="165" y="576"/>
                    <a:pt x="155" y="582"/>
                  </a:cubicBezTo>
                  <a:cubicBezTo>
                    <a:pt x="0" y="641"/>
                    <a:pt x="273" y="1139"/>
                    <a:pt x="321" y="1258"/>
                  </a:cubicBezTo>
                  <a:cubicBezTo>
                    <a:pt x="564" y="1826"/>
                    <a:pt x="1151" y="2189"/>
                    <a:pt x="1752" y="2189"/>
                  </a:cubicBezTo>
                  <a:cubicBezTo>
                    <a:pt x="1941" y="2189"/>
                    <a:pt x="2131" y="2153"/>
                    <a:pt x="2313" y="2076"/>
                  </a:cubicBezTo>
                  <a:cubicBezTo>
                    <a:pt x="3048" y="1791"/>
                    <a:pt x="3487" y="1056"/>
                    <a:pt x="3499" y="285"/>
                  </a:cubicBezTo>
                  <a:cubicBezTo>
                    <a:pt x="3499" y="190"/>
                    <a:pt x="3547" y="1"/>
                    <a:pt x="3416"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6" name="Google Shape;2999;p72">
              <a:extLst>
                <a:ext uri="{FF2B5EF4-FFF2-40B4-BE49-F238E27FC236}">
                  <a16:creationId xmlns:a16="http://schemas.microsoft.com/office/drawing/2014/main" id="{3C8BB247-8B74-70DD-30B3-EB7B4C5F712C}"/>
                </a:ext>
              </a:extLst>
            </p:cNvPr>
            <p:cNvSpPr/>
            <p:nvPr/>
          </p:nvSpPr>
          <p:spPr>
            <a:xfrm>
              <a:off x="5191875" y="2211575"/>
              <a:ext cx="34725" cy="27125"/>
            </a:xfrm>
            <a:custGeom>
              <a:avLst/>
              <a:gdLst/>
              <a:ahLst/>
              <a:cxnLst/>
              <a:rect l="l" t="t" r="r" b="b"/>
              <a:pathLst>
                <a:path w="1389" h="1085" extrusionOk="0">
                  <a:moveTo>
                    <a:pt x="651" y="0"/>
                  </a:moveTo>
                  <a:cubicBezTo>
                    <a:pt x="561" y="0"/>
                    <a:pt x="476" y="20"/>
                    <a:pt x="439" y="88"/>
                  </a:cubicBezTo>
                  <a:cubicBezTo>
                    <a:pt x="178" y="230"/>
                    <a:pt x="0" y="610"/>
                    <a:pt x="214" y="871"/>
                  </a:cubicBezTo>
                  <a:cubicBezTo>
                    <a:pt x="334" y="1006"/>
                    <a:pt x="511" y="1084"/>
                    <a:pt x="688" y="1084"/>
                  </a:cubicBezTo>
                  <a:cubicBezTo>
                    <a:pt x="791" y="1084"/>
                    <a:pt x="893" y="1058"/>
                    <a:pt x="985" y="1001"/>
                  </a:cubicBezTo>
                  <a:cubicBezTo>
                    <a:pt x="1388" y="752"/>
                    <a:pt x="1388" y="147"/>
                    <a:pt x="878" y="29"/>
                  </a:cubicBezTo>
                  <a:cubicBezTo>
                    <a:pt x="821" y="17"/>
                    <a:pt x="734" y="0"/>
                    <a:pt x="651"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7" name="Google Shape;3000;p72">
              <a:extLst>
                <a:ext uri="{FF2B5EF4-FFF2-40B4-BE49-F238E27FC236}">
                  <a16:creationId xmlns:a16="http://schemas.microsoft.com/office/drawing/2014/main" id="{6BC02868-B786-F9C5-F083-050075E0C134}"/>
                </a:ext>
              </a:extLst>
            </p:cNvPr>
            <p:cNvSpPr/>
            <p:nvPr/>
          </p:nvSpPr>
          <p:spPr>
            <a:xfrm>
              <a:off x="5314250" y="2208025"/>
              <a:ext cx="37775" cy="24625"/>
            </a:xfrm>
            <a:custGeom>
              <a:avLst/>
              <a:gdLst/>
              <a:ahLst/>
              <a:cxnLst/>
              <a:rect l="l" t="t" r="r" b="b"/>
              <a:pathLst>
                <a:path w="1511" h="985" extrusionOk="0">
                  <a:moveTo>
                    <a:pt x="721" y="0"/>
                  </a:moveTo>
                  <a:cubicBezTo>
                    <a:pt x="603" y="0"/>
                    <a:pt x="496" y="26"/>
                    <a:pt x="490" y="111"/>
                  </a:cubicBezTo>
                  <a:cubicBezTo>
                    <a:pt x="472" y="97"/>
                    <a:pt x="452" y="91"/>
                    <a:pt x="433" y="91"/>
                  </a:cubicBezTo>
                  <a:cubicBezTo>
                    <a:pt x="340" y="91"/>
                    <a:pt x="243" y="233"/>
                    <a:pt x="194" y="301"/>
                  </a:cubicBezTo>
                  <a:cubicBezTo>
                    <a:pt x="1" y="696"/>
                    <a:pt x="355" y="984"/>
                    <a:pt x="712" y="984"/>
                  </a:cubicBezTo>
                  <a:cubicBezTo>
                    <a:pt x="816" y="984"/>
                    <a:pt x="921" y="960"/>
                    <a:pt x="1012" y="906"/>
                  </a:cubicBezTo>
                  <a:cubicBezTo>
                    <a:pt x="1463" y="716"/>
                    <a:pt x="1510" y="206"/>
                    <a:pt x="1012" y="40"/>
                  </a:cubicBezTo>
                  <a:cubicBezTo>
                    <a:pt x="954" y="23"/>
                    <a:pt x="833" y="0"/>
                    <a:pt x="721"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8" name="Google Shape;3001;p72">
              <a:extLst>
                <a:ext uri="{FF2B5EF4-FFF2-40B4-BE49-F238E27FC236}">
                  <a16:creationId xmlns:a16="http://schemas.microsoft.com/office/drawing/2014/main" id="{78F417F6-6B17-0287-8550-6276A89C8836}"/>
                </a:ext>
              </a:extLst>
            </p:cNvPr>
            <p:cNvSpPr/>
            <p:nvPr/>
          </p:nvSpPr>
          <p:spPr>
            <a:xfrm>
              <a:off x="3308750" y="2020375"/>
              <a:ext cx="497250" cy="452325"/>
            </a:xfrm>
            <a:custGeom>
              <a:avLst/>
              <a:gdLst/>
              <a:ahLst/>
              <a:cxnLst/>
              <a:rect l="l" t="t" r="r" b="b"/>
              <a:pathLst>
                <a:path w="19890" h="18093" extrusionOk="0">
                  <a:moveTo>
                    <a:pt x="10122" y="1"/>
                  </a:moveTo>
                  <a:cubicBezTo>
                    <a:pt x="9225" y="1"/>
                    <a:pt x="8313" y="135"/>
                    <a:pt x="7413" y="418"/>
                  </a:cubicBezTo>
                  <a:cubicBezTo>
                    <a:pt x="2645" y="1913"/>
                    <a:pt x="0" y="6989"/>
                    <a:pt x="1494" y="11757"/>
                  </a:cubicBezTo>
                  <a:cubicBezTo>
                    <a:pt x="2706" y="15622"/>
                    <a:pt x="6272" y="18092"/>
                    <a:pt x="10119" y="18092"/>
                  </a:cubicBezTo>
                  <a:cubicBezTo>
                    <a:pt x="11017" y="18092"/>
                    <a:pt x="11931" y="17958"/>
                    <a:pt x="12833" y="17675"/>
                  </a:cubicBezTo>
                  <a:cubicBezTo>
                    <a:pt x="13248" y="17545"/>
                    <a:pt x="13651" y="17390"/>
                    <a:pt x="14031" y="17201"/>
                  </a:cubicBezTo>
                  <a:cubicBezTo>
                    <a:pt x="14244" y="17106"/>
                    <a:pt x="14446" y="16999"/>
                    <a:pt x="14648" y="16880"/>
                  </a:cubicBezTo>
                  <a:cubicBezTo>
                    <a:pt x="15073" y="17283"/>
                    <a:pt x="15730" y="17559"/>
                    <a:pt x="16301" y="17559"/>
                  </a:cubicBezTo>
                  <a:cubicBezTo>
                    <a:pt x="16336" y="17559"/>
                    <a:pt x="16369" y="17558"/>
                    <a:pt x="16403" y="17556"/>
                  </a:cubicBezTo>
                  <a:cubicBezTo>
                    <a:pt x="16913" y="17307"/>
                    <a:pt x="16272" y="16904"/>
                    <a:pt x="15905" y="16003"/>
                  </a:cubicBezTo>
                  <a:cubicBezTo>
                    <a:pt x="18645" y="13726"/>
                    <a:pt x="19890" y="9942"/>
                    <a:pt x="18751" y="6336"/>
                  </a:cubicBezTo>
                  <a:cubicBezTo>
                    <a:pt x="17540" y="2471"/>
                    <a:pt x="13966" y="1"/>
                    <a:pt x="10122" y="1"/>
                  </a:cubicBezTo>
                  <a:close/>
                </a:path>
              </a:pathLst>
            </a:custGeom>
            <a:solidFill>
              <a:srgbClr val="009E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9" name="Google Shape;3002;p72">
              <a:extLst>
                <a:ext uri="{FF2B5EF4-FFF2-40B4-BE49-F238E27FC236}">
                  <a16:creationId xmlns:a16="http://schemas.microsoft.com/office/drawing/2014/main" id="{325FFFB8-E884-8A27-C37B-F2AA3EB9D13B}"/>
                </a:ext>
              </a:extLst>
            </p:cNvPr>
            <p:cNvSpPr/>
            <p:nvPr/>
          </p:nvSpPr>
          <p:spPr>
            <a:xfrm>
              <a:off x="3407175" y="2099225"/>
              <a:ext cx="331525" cy="292425"/>
            </a:xfrm>
            <a:custGeom>
              <a:avLst/>
              <a:gdLst/>
              <a:ahLst/>
              <a:cxnLst/>
              <a:rect l="l" t="t" r="r" b="b"/>
              <a:pathLst>
                <a:path w="13261" h="11697" extrusionOk="0">
                  <a:moveTo>
                    <a:pt x="10282" y="4563"/>
                  </a:moveTo>
                  <a:cubicBezTo>
                    <a:pt x="10370" y="4563"/>
                    <a:pt x="10449" y="4585"/>
                    <a:pt x="10485" y="4653"/>
                  </a:cubicBezTo>
                  <a:cubicBezTo>
                    <a:pt x="10829" y="4807"/>
                    <a:pt x="11055" y="5270"/>
                    <a:pt x="10817" y="5590"/>
                  </a:cubicBezTo>
                  <a:cubicBezTo>
                    <a:pt x="10673" y="5774"/>
                    <a:pt x="10443" y="5883"/>
                    <a:pt x="10213" y="5883"/>
                  </a:cubicBezTo>
                  <a:cubicBezTo>
                    <a:pt x="10103" y="5883"/>
                    <a:pt x="9992" y="5858"/>
                    <a:pt x="9892" y="5804"/>
                  </a:cubicBezTo>
                  <a:cubicBezTo>
                    <a:pt x="9382" y="5531"/>
                    <a:pt x="9347" y="4796"/>
                    <a:pt x="9963" y="4618"/>
                  </a:cubicBezTo>
                  <a:cubicBezTo>
                    <a:pt x="10043" y="4598"/>
                    <a:pt x="10170" y="4563"/>
                    <a:pt x="10282" y="4563"/>
                  </a:cubicBezTo>
                  <a:close/>
                  <a:moveTo>
                    <a:pt x="4246" y="4722"/>
                  </a:moveTo>
                  <a:cubicBezTo>
                    <a:pt x="4375" y="4722"/>
                    <a:pt x="4485" y="4755"/>
                    <a:pt x="4496" y="4855"/>
                  </a:cubicBezTo>
                  <a:cubicBezTo>
                    <a:pt x="4521" y="4832"/>
                    <a:pt x="4548" y="4822"/>
                    <a:pt x="4575" y="4822"/>
                  </a:cubicBezTo>
                  <a:cubicBezTo>
                    <a:pt x="4687" y="4822"/>
                    <a:pt x="4806" y="4989"/>
                    <a:pt x="4863" y="5056"/>
                  </a:cubicBezTo>
                  <a:cubicBezTo>
                    <a:pt x="5131" y="5535"/>
                    <a:pt x="4673" y="5921"/>
                    <a:pt x="4224" y="5921"/>
                  </a:cubicBezTo>
                  <a:cubicBezTo>
                    <a:pt x="4117" y="5921"/>
                    <a:pt x="4011" y="5899"/>
                    <a:pt x="3915" y="5851"/>
                  </a:cubicBezTo>
                  <a:cubicBezTo>
                    <a:pt x="3357" y="5649"/>
                    <a:pt x="3262" y="5021"/>
                    <a:pt x="3855" y="4796"/>
                  </a:cubicBezTo>
                  <a:cubicBezTo>
                    <a:pt x="3931" y="4764"/>
                    <a:pt x="4100" y="4722"/>
                    <a:pt x="4246" y="4722"/>
                  </a:cubicBezTo>
                  <a:close/>
                  <a:moveTo>
                    <a:pt x="6634" y="0"/>
                  </a:moveTo>
                  <a:cubicBezTo>
                    <a:pt x="4314" y="0"/>
                    <a:pt x="2124" y="1392"/>
                    <a:pt x="1210" y="3681"/>
                  </a:cubicBezTo>
                  <a:cubicBezTo>
                    <a:pt x="1" y="6669"/>
                    <a:pt x="1459" y="10073"/>
                    <a:pt x="4460" y="11271"/>
                  </a:cubicBezTo>
                  <a:cubicBezTo>
                    <a:pt x="4721" y="11378"/>
                    <a:pt x="4982" y="11461"/>
                    <a:pt x="5255" y="11532"/>
                  </a:cubicBezTo>
                  <a:cubicBezTo>
                    <a:pt x="5709" y="11643"/>
                    <a:pt x="6168" y="11696"/>
                    <a:pt x="6622" y="11696"/>
                  </a:cubicBezTo>
                  <a:cubicBezTo>
                    <a:pt x="8941" y="11696"/>
                    <a:pt x="11140" y="10303"/>
                    <a:pt x="12063" y="8022"/>
                  </a:cubicBezTo>
                  <a:cubicBezTo>
                    <a:pt x="13261" y="5021"/>
                    <a:pt x="11802" y="1617"/>
                    <a:pt x="8801" y="419"/>
                  </a:cubicBezTo>
                  <a:cubicBezTo>
                    <a:pt x="8089" y="135"/>
                    <a:pt x="7355" y="0"/>
                    <a:pt x="6634" y="0"/>
                  </a:cubicBezTo>
                  <a:close/>
                </a:path>
              </a:pathLst>
            </a:custGeom>
            <a:solidFill>
              <a:srgbClr val="F8B83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0" name="Google Shape;3003;p72">
              <a:extLst>
                <a:ext uri="{FF2B5EF4-FFF2-40B4-BE49-F238E27FC236}">
                  <a16:creationId xmlns:a16="http://schemas.microsoft.com/office/drawing/2014/main" id="{206FF2AA-B4C7-4BA1-1FDF-14A231293064}"/>
                </a:ext>
              </a:extLst>
            </p:cNvPr>
            <p:cNvSpPr/>
            <p:nvPr/>
          </p:nvSpPr>
          <p:spPr>
            <a:xfrm>
              <a:off x="3523400" y="2198925"/>
              <a:ext cx="40075" cy="19200"/>
            </a:xfrm>
            <a:custGeom>
              <a:avLst/>
              <a:gdLst/>
              <a:ahLst/>
              <a:cxnLst/>
              <a:rect l="l" t="t" r="r" b="b"/>
              <a:pathLst>
                <a:path w="1603" h="768" extrusionOk="0">
                  <a:moveTo>
                    <a:pt x="733" y="0"/>
                  </a:moveTo>
                  <a:cubicBezTo>
                    <a:pt x="722" y="0"/>
                    <a:pt x="712" y="0"/>
                    <a:pt x="701" y="1"/>
                  </a:cubicBezTo>
                  <a:cubicBezTo>
                    <a:pt x="452" y="1"/>
                    <a:pt x="1" y="464"/>
                    <a:pt x="155" y="701"/>
                  </a:cubicBezTo>
                  <a:cubicBezTo>
                    <a:pt x="168" y="714"/>
                    <a:pt x="184" y="720"/>
                    <a:pt x="201" y="720"/>
                  </a:cubicBezTo>
                  <a:cubicBezTo>
                    <a:pt x="242" y="720"/>
                    <a:pt x="286" y="681"/>
                    <a:pt x="286" y="630"/>
                  </a:cubicBezTo>
                  <a:cubicBezTo>
                    <a:pt x="399" y="358"/>
                    <a:pt x="579" y="227"/>
                    <a:pt x="758" y="227"/>
                  </a:cubicBezTo>
                  <a:cubicBezTo>
                    <a:pt x="954" y="227"/>
                    <a:pt x="1147" y="385"/>
                    <a:pt x="1246" y="689"/>
                  </a:cubicBezTo>
                  <a:cubicBezTo>
                    <a:pt x="1265" y="736"/>
                    <a:pt x="1313" y="767"/>
                    <a:pt x="1367" y="767"/>
                  </a:cubicBezTo>
                  <a:cubicBezTo>
                    <a:pt x="1382" y="767"/>
                    <a:pt x="1397" y="765"/>
                    <a:pt x="1412" y="760"/>
                  </a:cubicBezTo>
                  <a:cubicBezTo>
                    <a:pt x="1602" y="641"/>
                    <a:pt x="1353" y="381"/>
                    <a:pt x="1258" y="250"/>
                  </a:cubicBezTo>
                  <a:cubicBezTo>
                    <a:pt x="1134" y="104"/>
                    <a:pt x="936" y="0"/>
                    <a:pt x="733"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1" name="Google Shape;3004;p72">
              <a:extLst>
                <a:ext uri="{FF2B5EF4-FFF2-40B4-BE49-F238E27FC236}">
                  <a16:creationId xmlns:a16="http://schemas.microsoft.com/office/drawing/2014/main" id="{ED4D09E6-ECE9-5649-4AFB-1EC3C1F519A3}"/>
                </a:ext>
              </a:extLst>
            </p:cNvPr>
            <p:cNvSpPr/>
            <p:nvPr/>
          </p:nvSpPr>
          <p:spPr>
            <a:xfrm>
              <a:off x="3602575" y="2202650"/>
              <a:ext cx="32775" cy="21400"/>
            </a:xfrm>
            <a:custGeom>
              <a:avLst/>
              <a:gdLst/>
              <a:ahLst/>
              <a:cxnLst/>
              <a:rect l="l" t="t" r="r" b="b"/>
              <a:pathLst>
                <a:path w="1311" h="856" extrusionOk="0">
                  <a:moveTo>
                    <a:pt x="625" y="1"/>
                  </a:moveTo>
                  <a:cubicBezTo>
                    <a:pt x="317" y="1"/>
                    <a:pt x="26" y="279"/>
                    <a:pt x="1" y="801"/>
                  </a:cubicBezTo>
                  <a:cubicBezTo>
                    <a:pt x="19" y="838"/>
                    <a:pt x="54" y="856"/>
                    <a:pt x="88" y="856"/>
                  </a:cubicBezTo>
                  <a:cubicBezTo>
                    <a:pt x="119" y="856"/>
                    <a:pt x="150" y="841"/>
                    <a:pt x="167" y="813"/>
                  </a:cubicBezTo>
                  <a:cubicBezTo>
                    <a:pt x="179" y="706"/>
                    <a:pt x="202" y="599"/>
                    <a:pt x="262" y="504"/>
                  </a:cubicBezTo>
                  <a:cubicBezTo>
                    <a:pt x="354" y="306"/>
                    <a:pt x="466" y="226"/>
                    <a:pt x="577" y="226"/>
                  </a:cubicBezTo>
                  <a:cubicBezTo>
                    <a:pt x="752" y="226"/>
                    <a:pt x="926" y="424"/>
                    <a:pt x="1021" y="670"/>
                  </a:cubicBezTo>
                  <a:cubicBezTo>
                    <a:pt x="1039" y="781"/>
                    <a:pt x="1119" y="841"/>
                    <a:pt x="1189" y="841"/>
                  </a:cubicBezTo>
                  <a:cubicBezTo>
                    <a:pt x="1254" y="841"/>
                    <a:pt x="1311" y="790"/>
                    <a:pt x="1305" y="682"/>
                  </a:cubicBezTo>
                  <a:cubicBezTo>
                    <a:pt x="1183" y="220"/>
                    <a:pt x="898" y="1"/>
                    <a:pt x="62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2" name="Google Shape;3005;p72">
              <a:extLst>
                <a:ext uri="{FF2B5EF4-FFF2-40B4-BE49-F238E27FC236}">
                  <a16:creationId xmlns:a16="http://schemas.microsoft.com/office/drawing/2014/main" id="{CA1AF1C0-9E58-98AF-7F67-E43FEC8E6FBE}"/>
                </a:ext>
              </a:extLst>
            </p:cNvPr>
            <p:cNvSpPr/>
            <p:nvPr/>
          </p:nvSpPr>
          <p:spPr>
            <a:xfrm>
              <a:off x="3532000" y="2229775"/>
              <a:ext cx="108550" cy="63325"/>
            </a:xfrm>
            <a:custGeom>
              <a:avLst/>
              <a:gdLst/>
              <a:ahLst/>
              <a:cxnLst/>
              <a:rect l="l" t="t" r="r" b="b"/>
              <a:pathLst>
                <a:path w="4342" h="2533" extrusionOk="0">
                  <a:moveTo>
                    <a:pt x="167" y="0"/>
                  </a:moveTo>
                  <a:cubicBezTo>
                    <a:pt x="1" y="0"/>
                    <a:pt x="72" y="226"/>
                    <a:pt x="72" y="333"/>
                  </a:cubicBezTo>
                  <a:cubicBezTo>
                    <a:pt x="131" y="1270"/>
                    <a:pt x="724" y="2147"/>
                    <a:pt x="1626" y="2432"/>
                  </a:cubicBezTo>
                  <a:cubicBezTo>
                    <a:pt x="1821" y="2500"/>
                    <a:pt x="2021" y="2532"/>
                    <a:pt x="2220" y="2532"/>
                  </a:cubicBezTo>
                  <a:cubicBezTo>
                    <a:pt x="2991" y="2532"/>
                    <a:pt x="3734" y="2050"/>
                    <a:pt x="3998" y="1305"/>
                  </a:cubicBezTo>
                  <a:cubicBezTo>
                    <a:pt x="4033" y="1151"/>
                    <a:pt x="4342" y="534"/>
                    <a:pt x="4152" y="475"/>
                  </a:cubicBezTo>
                  <a:cubicBezTo>
                    <a:pt x="4141" y="471"/>
                    <a:pt x="4131" y="469"/>
                    <a:pt x="4120" y="469"/>
                  </a:cubicBezTo>
                  <a:cubicBezTo>
                    <a:pt x="4073" y="469"/>
                    <a:pt x="4031" y="509"/>
                    <a:pt x="4022" y="558"/>
                  </a:cubicBezTo>
                  <a:cubicBezTo>
                    <a:pt x="3844" y="1056"/>
                    <a:pt x="3630" y="1602"/>
                    <a:pt x="3179" y="1910"/>
                  </a:cubicBezTo>
                  <a:cubicBezTo>
                    <a:pt x="2878" y="2139"/>
                    <a:pt x="2546" y="2240"/>
                    <a:pt x="2219" y="2240"/>
                  </a:cubicBezTo>
                  <a:cubicBezTo>
                    <a:pt x="1425" y="2240"/>
                    <a:pt x="656" y="1645"/>
                    <a:pt x="404" y="831"/>
                  </a:cubicBezTo>
                  <a:cubicBezTo>
                    <a:pt x="333" y="582"/>
                    <a:pt x="238" y="321"/>
                    <a:pt x="238" y="60"/>
                  </a:cubicBezTo>
                  <a:cubicBezTo>
                    <a:pt x="226" y="24"/>
                    <a:pt x="203" y="0"/>
                    <a:pt x="16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3" name="Google Shape;3006;p72">
              <a:extLst>
                <a:ext uri="{FF2B5EF4-FFF2-40B4-BE49-F238E27FC236}">
                  <a16:creationId xmlns:a16="http://schemas.microsoft.com/office/drawing/2014/main" id="{462A8793-4BB4-71A8-329B-ED9FCF3AB431}"/>
                </a:ext>
              </a:extLst>
            </p:cNvPr>
            <p:cNvSpPr/>
            <p:nvPr/>
          </p:nvSpPr>
          <p:spPr>
            <a:xfrm>
              <a:off x="3640825" y="2213300"/>
              <a:ext cx="42725" cy="33000"/>
            </a:xfrm>
            <a:custGeom>
              <a:avLst/>
              <a:gdLst/>
              <a:ahLst/>
              <a:cxnLst/>
              <a:rect l="l" t="t" r="r" b="b"/>
              <a:pathLst>
                <a:path w="1709" h="1320" extrusionOk="0">
                  <a:moveTo>
                    <a:pt x="936" y="0"/>
                  </a:moveTo>
                  <a:cubicBezTo>
                    <a:pt x="824" y="0"/>
                    <a:pt x="697" y="35"/>
                    <a:pt x="617" y="55"/>
                  </a:cubicBezTo>
                  <a:cubicBezTo>
                    <a:pt x="1" y="233"/>
                    <a:pt x="48" y="968"/>
                    <a:pt x="546" y="1241"/>
                  </a:cubicBezTo>
                  <a:cubicBezTo>
                    <a:pt x="646" y="1295"/>
                    <a:pt x="757" y="1320"/>
                    <a:pt x="867" y="1320"/>
                  </a:cubicBezTo>
                  <a:cubicBezTo>
                    <a:pt x="1097" y="1320"/>
                    <a:pt x="1327" y="1211"/>
                    <a:pt x="1471" y="1027"/>
                  </a:cubicBezTo>
                  <a:cubicBezTo>
                    <a:pt x="1709" y="707"/>
                    <a:pt x="1483" y="244"/>
                    <a:pt x="1139" y="90"/>
                  </a:cubicBezTo>
                  <a:cubicBezTo>
                    <a:pt x="1103" y="22"/>
                    <a:pt x="1024" y="0"/>
                    <a:pt x="936"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4" name="Google Shape;3007;p72">
              <a:extLst>
                <a:ext uri="{FF2B5EF4-FFF2-40B4-BE49-F238E27FC236}">
                  <a16:creationId xmlns:a16="http://schemas.microsoft.com/office/drawing/2014/main" id="{C06473D6-58B3-9CB2-2AC0-124B42898EA3}"/>
                </a:ext>
              </a:extLst>
            </p:cNvPr>
            <p:cNvSpPr/>
            <p:nvPr/>
          </p:nvSpPr>
          <p:spPr>
            <a:xfrm>
              <a:off x="3488725" y="2217275"/>
              <a:ext cx="46750" cy="30000"/>
            </a:xfrm>
            <a:custGeom>
              <a:avLst/>
              <a:gdLst/>
              <a:ahLst/>
              <a:cxnLst/>
              <a:rect l="l" t="t" r="r" b="b"/>
              <a:pathLst>
                <a:path w="1870" h="1200" extrusionOk="0">
                  <a:moveTo>
                    <a:pt x="984" y="0"/>
                  </a:moveTo>
                  <a:cubicBezTo>
                    <a:pt x="838" y="0"/>
                    <a:pt x="669" y="42"/>
                    <a:pt x="593" y="74"/>
                  </a:cubicBezTo>
                  <a:cubicBezTo>
                    <a:pt x="0" y="299"/>
                    <a:pt x="95" y="927"/>
                    <a:pt x="653" y="1129"/>
                  </a:cubicBezTo>
                  <a:cubicBezTo>
                    <a:pt x="749" y="1177"/>
                    <a:pt x="855" y="1199"/>
                    <a:pt x="962" y="1199"/>
                  </a:cubicBezTo>
                  <a:cubicBezTo>
                    <a:pt x="1411" y="1199"/>
                    <a:pt x="1869" y="813"/>
                    <a:pt x="1601" y="334"/>
                  </a:cubicBezTo>
                  <a:cubicBezTo>
                    <a:pt x="1544" y="267"/>
                    <a:pt x="1425" y="100"/>
                    <a:pt x="1313" y="100"/>
                  </a:cubicBezTo>
                  <a:cubicBezTo>
                    <a:pt x="1286" y="100"/>
                    <a:pt x="1259" y="110"/>
                    <a:pt x="1234" y="133"/>
                  </a:cubicBezTo>
                  <a:cubicBezTo>
                    <a:pt x="1223" y="33"/>
                    <a:pt x="1113" y="0"/>
                    <a:pt x="984" y="0"/>
                  </a:cubicBezTo>
                  <a:close/>
                </a:path>
              </a:pathLst>
            </a:custGeom>
            <a:solidFill>
              <a:srgbClr val="F25C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71" name="TextBox 270">
            <a:extLst>
              <a:ext uri="{FF2B5EF4-FFF2-40B4-BE49-F238E27FC236}">
                <a16:creationId xmlns:a16="http://schemas.microsoft.com/office/drawing/2014/main" id="{39CAB9D9-F66E-9815-0B70-E711C127200D}"/>
              </a:ext>
            </a:extLst>
          </p:cNvPr>
          <p:cNvSpPr txBox="1"/>
          <p:nvPr/>
        </p:nvSpPr>
        <p:spPr>
          <a:xfrm>
            <a:off x="2218564" y="1264634"/>
            <a:ext cx="997343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Phương thức biểu đạt tự sự.</a:t>
            </a:r>
          </a:p>
        </p:txBody>
      </p:sp>
      <p:sp>
        <p:nvSpPr>
          <p:cNvPr id="272" name="TextBox 271">
            <a:extLst>
              <a:ext uri="{FF2B5EF4-FFF2-40B4-BE49-F238E27FC236}">
                <a16:creationId xmlns:a16="http://schemas.microsoft.com/office/drawing/2014/main" id="{5B9FCAB7-3A73-F48B-862A-5AF20462F804}"/>
              </a:ext>
            </a:extLst>
          </p:cNvPr>
          <p:cNvSpPr txBox="1"/>
          <p:nvPr/>
        </p:nvSpPr>
        <p:spPr>
          <a:xfrm>
            <a:off x="-23479" y="1400730"/>
            <a:ext cx="2242044" cy="3642023"/>
          </a:xfrm>
          <a:prstGeom prst="rect">
            <a:avLst/>
          </a:prstGeom>
          <a:noFill/>
        </p:spPr>
        <p:txBody>
          <a:bodyPr wrap="square">
            <a:spAutoFit/>
          </a:bodyPr>
          <a:lstStyle/>
          <a:p>
            <a:pPr algn="just">
              <a:lnSpc>
                <a:spcPct val="100000"/>
              </a:lnSpc>
              <a:spcAft>
                <a:spcPts val="800"/>
              </a:spcAft>
            </a:pPr>
            <a:r>
              <a:rPr lang="en-US" sz="2800" b="0" i="1">
                <a:effectLst/>
                <a:latin typeface="Times New Roman" panose="02020603050405020304" pitchFamily="18" charset="0"/>
                <a:cs typeface="Times New Roman" panose="02020603050405020304" pitchFamily="18" charset="0"/>
              </a:rPr>
              <a:t>- Thể loại truyện cười: </a:t>
            </a:r>
          </a:p>
          <a:p>
            <a:pPr algn="just">
              <a:lnSpc>
                <a:spcPct val="100000"/>
              </a:lnSpc>
              <a:spcAft>
                <a:spcPts val="800"/>
              </a:spcAft>
            </a:pPr>
            <a:r>
              <a:rPr lang="en-US" sz="2800" b="0" i="1">
                <a:effectLst/>
                <a:latin typeface="Times New Roman" panose="02020603050405020304" pitchFamily="18" charset="0"/>
                <a:cs typeface="Times New Roman" panose="02020603050405020304" pitchFamily="18" charset="0"/>
              </a:rPr>
              <a:t>- Thể hiện chủ đề và thông điệp nào đó mà tác giả muốn gửi gắm đến người đọc</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3" name="TextBox 272">
            <a:extLst>
              <a:ext uri="{FF2B5EF4-FFF2-40B4-BE49-F238E27FC236}">
                <a16:creationId xmlns:a16="http://schemas.microsoft.com/office/drawing/2014/main" id="{BD1BC9D3-E45E-D24B-E1C9-7B7B6F19C1DE}"/>
              </a:ext>
            </a:extLst>
          </p:cNvPr>
          <p:cNvSpPr txBox="1"/>
          <p:nvPr/>
        </p:nvSpPr>
        <p:spPr>
          <a:xfrm>
            <a:off x="2195202" y="1747619"/>
            <a:ext cx="997343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Để phân biệt thể loại truyện cười với các thể loại khác, dựa vào yếu tố gây cười và mục đích của truyện cười nhằm giải trí, hoặc phê phán, châm biếm, đả kích những thói hư, tật xấu trong cuộc sống.</a:t>
            </a:r>
          </a:p>
        </p:txBody>
      </p:sp>
      <p:sp>
        <p:nvSpPr>
          <p:cNvPr id="274" name="TextBox 273">
            <a:extLst>
              <a:ext uri="{FF2B5EF4-FFF2-40B4-BE49-F238E27FC236}">
                <a16:creationId xmlns:a16="http://schemas.microsoft.com/office/drawing/2014/main" id="{C5B06446-3423-9177-EB83-A56FC5B5AE90}"/>
              </a:ext>
            </a:extLst>
          </p:cNvPr>
          <p:cNvSpPr txBox="1"/>
          <p:nvPr/>
        </p:nvSpPr>
        <p:spPr>
          <a:xfrm>
            <a:off x="2217166" y="3078344"/>
            <a:ext cx="997343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Khi đọc bất kì loại Truyện cười nào, cần:</a:t>
            </a:r>
          </a:p>
        </p:txBody>
      </p:sp>
      <p:sp>
        <p:nvSpPr>
          <p:cNvPr id="275" name="TextBox 274">
            <a:extLst>
              <a:ext uri="{FF2B5EF4-FFF2-40B4-BE49-F238E27FC236}">
                <a16:creationId xmlns:a16="http://schemas.microsoft.com/office/drawing/2014/main" id="{72A54F29-47EC-594C-59C9-1652D683B66F}"/>
              </a:ext>
            </a:extLst>
          </p:cNvPr>
          <p:cNvSpPr txBox="1"/>
          <p:nvPr/>
        </p:nvSpPr>
        <p:spPr>
          <a:xfrm>
            <a:off x="2513043" y="3637323"/>
            <a:ext cx="932797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Xác định cốt truyện, bối cảnh, nhân vật, ngôn ngữ, các thủ pháp gây cười.</a:t>
            </a:r>
          </a:p>
        </p:txBody>
      </p:sp>
      <p:sp>
        <p:nvSpPr>
          <p:cNvPr id="276" name="TextBox 275">
            <a:extLst>
              <a:ext uri="{FF2B5EF4-FFF2-40B4-BE49-F238E27FC236}">
                <a16:creationId xmlns:a16="http://schemas.microsoft.com/office/drawing/2014/main" id="{AAA36CF6-2787-FA3B-52C8-27BE4B15185F}"/>
              </a:ext>
            </a:extLst>
          </p:cNvPr>
          <p:cNvSpPr txBox="1"/>
          <p:nvPr/>
        </p:nvSpPr>
        <p:spPr>
          <a:xfrm>
            <a:off x="2553520" y="4631412"/>
            <a:ext cx="932797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Tìm những từ ngữ, hình ảnh độc đáo, ngôn ngữ nhân vật, lời người kể chuyện, mâu thuẫn, xung đột cao trào.</a:t>
            </a:r>
          </a:p>
        </p:txBody>
      </p:sp>
      <p:sp>
        <p:nvSpPr>
          <p:cNvPr id="277" name="TextBox 276">
            <a:extLst>
              <a:ext uri="{FF2B5EF4-FFF2-40B4-BE49-F238E27FC236}">
                <a16:creationId xmlns:a16="http://schemas.microsoft.com/office/drawing/2014/main" id="{31FCB0AA-E62B-8D09-EA82-CFC945950674}"/>
              </a:ext>
            </a:extLst>
          </p:cNvPr>
          <p:cNvSpPr txBox="1"/>
          <p:nvPr/>
        </p:nvSpPr>
        <p:spPr>
          <a:xfrm>
            <a:off x="2513043" y="5633182"/>
            <a:ext cx="932797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 Xác định chủ đề, thông điệp của văn bản, cách nhìn cuộc sống, con người của tác giả dân gian thông qua các truyện cười. Rút ra bài học ý nghĩa cho bản thân.</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310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1000"/>
                                        <p:tgtEl>
                                          <p:spTgt spid="272"/>
                                        </p:tgtEl>
                                      </p:cBhvr>
                                    </p:animEffect>
                                    <p:anim calcmode="lin" valueType="num">
                                      <p:cBhvr>
                                        <p:cTn id="8" dur="1000" fill="hold"/>
                                        <p:tgtEl>
                                          <p:spTgt spid="272"/>
                                        </p:tgtEl>
                                        <p:attrNameLst>
                                          <p:attrName>ppt_x</p:attrName>
                                        </p:attrNameLst>
                                      </p:cBhvr>
                                      <p:tavLst>
                                        <p:tav tm="0">
                                          <p:val>
                                            <p:strVal val="#ppt_x"/>
                                          </p:val>
                                        </p:tav>
                                        <p:tav tm="100000">
                                          <p:val>
                                            <p:strVal val="#ppt_x"/>
                                          </p:val>
                                        </p:tav>
                                      </p:tavLst>
                                    </p:anim>
                                    <p:anim calcmode="lin" valueType="num">
                                      <p:cBhvr>
                                        <p:cTn id="9" dur="1000" fill="hold"/>
                                        <p:tgtEl>
                                          <p:spTgt spid="2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1"/>
                                        </p:tgtEl>
                                        <p:attrNameLst>
                                          <p:attrName>style.visibility</p:attrName>
                                        </p:attrNameLst>
                                      </p:cBhvr>
                                      <p:to>
                                        <p:strVal val="visible"/>
                                      </p:to>
                                    </p:set>
                                    <p:animEffect transition="in" filter="fade">
                                      <p:cBhvr>
                                        <p:cTn id="14" dur="1000"/>
                                        <p:tgtEl>
                                          <p:spTgt spid="271"/>
                                        </p:tgtEl>
                                      </p:cBhvr>
                                    </p:animEffect>
                                    <p:anim calcmode="lin" valueType="num">
                                      <p:cBhvr>
                                        <p:cTn id="15" dur="1000" fill="hold"/>
                                        <p:tgtEl>
                                          <p:spTgt spid="271"/>
                                        </p:tgtEl>
                                        <p:attrNameLst>
                                          <p:attrName>ppt_x</p:attrName>
                                        </p:attrNameLst>
                                      </p:cBhvr>
                                      <p:tavLst>
                                        <p:tav tm="0">
                                          <p:val>
                                            <p:strVal val="#ppt_x"/>
                                          </p:val>
                                        </p:tav>
                                        <p:tav tm="100000">
                                          <p:val>
                                            <p:strVal val="#ppt_x"/>
                                          </p:val>
                                        </p:tav>
                                      </p:tavLst>
                                    </p:anim>
                                    <p:anim calcmode="lin" valueType="num">
                                      <p:cBhvr>
                                        <p:cTn id="16"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fade">
                                      <p:cBhvr>
                                        <p:cTn id="21" dur="1000"/>
                                        <p:tgtEl>
                                          <p:spTgt spid="273"/>
                                        </p:tgtEl>
                                      </p:cBhvr>
                                    </p:animEffect>
                                    <p:anim calcmode="lin" valueType="num">
                                      <p:cBhvr>
                                        <p:cTn id="22" dur="1000" fill="hold"/>
                                        <p:tgtEl>
                                          <p:spTgt spid="273"/>
                                        </p:tgtEl>
                                        <p:attrNameLst>
                                          <p:attrName>ppt_x</p:attrName>
                                        </p:attrNameLst>
                                      </p:cBhvr>
                                      <p:tavLst>
                                        <p:tav tm="0">
                                          <p:val>
                                            <p:strVal val="#ppt_x"/>
                                          </p:val>
                                        </p:tav>
                                        <p:tav tm="100000">
                                          <p:val>
                                            <p:strVal val="#ppt_x"/>
                                          </p:val>
                                        </p:tav>
                                      </p:tavLst>
                                    </p:anim>
                                    <p:anim calcmode="lin" valueType="num">
                                      <p:cBhvr>
                                        <p:cTn id="23" dur="1000" fill="hold"/>
                                        <p:tgtEl>
                                          <p:spTgt spid="2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4"/>
                                        </p:tgtEl>
                                        <p:attrNameLst>
                                          <p:attrName>style.visibility</p:attrName>
                                        </p:attrNameLst>
                                      </p:cBhvr>
                                      <p:to>
                                        <p:strVal val="visible"/>
                                      </p:to>
                                    </p:set>
                                    <p:animEffect transition="in" filter="fade">
                                      <p:cBhvr>
                                        <p:cTn id="28" dur="1000"/>
                                        <p:tgtEl>
                                          <p:spTgt spid="274"/>
                                        </p:tgtEl>
                                      </p:cBhvr>
                                    </p:animEffect>
                                    <p:anim calcmode="lin" valueType="num">
                                      <p:cBhvr>
                                        <p:cTn id="29" dur="1000" fill="hold"/>
                                        <p:tgtEl>
                                          <p:spTgt spid="274"/>
                                        </p:tgtEl>
                                        <p:attrNameLst>
                                          <p:attrName>ppt_x</p:attrName>
                                        </p:attrNameLst>
                                      </p:cBhvr>
                                      <p:tavLst>
                                        <p:tav tm="0">
                                          <p:val>
                                            <p:strVal val="#ppt_x"/>
                                          </p:val>
                                        </p:tav>
                                        <p:tav tm="100000">
                                          <p:val>
                                            <p:strVal val="#ppt_x"/>
                                          </p:val>
                                        </p:tav>
                                      </p:tavLst>
                                    </p:anim>
                                    <p:anim calcmode="lin" valueType="num">
                                      <p:cBhvr>
                                        <p:cTn id="30" dur="1000" fill="hold"/>
                                        <p:tgtEl>
                                          <p:spTgt spid="27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5"/>
                                        </p:tgtEl>
                                        <p:attrNameLst>
                                          <p:attrName>style.visibility</p:attrName>
                                        </p:attrNameLst>
                                      </p:cBhvr>
                                      <p:to>
                                        <p:strVal val="visible"/>
                                      </p:to>
                                    </p:set>
                                    <p:animEffect transition="in" filter="fade">
                                      <p:cBhvr>
                                        <p:cTn id="35" dur="1000"/>
                                        <p:tgtEl>
                                          <p:spTgt spid="275"/>
                                        </p:tgtEl>
                                      </p:cBhvr>
                                    </p:animEffect>
                                    <p:anim calcmode="lin" valueType="num">
                                      <p:cBhvr>
                                        <p:cTn id="36" dur="1000" fill="hold"/>
                                        <p:tgtEl>
                                          <p:spTgt spid="275"/>
                                        </p:tgtEl>
                                        <p:attrNameLst>
                                          <p:attrName>ppt_x</p:attrName>
                                        </p:attrNameLst>
                                      </p:cBhvr>
                                      <p:tavLst>
                                        <p:tav tm="0">
                                          <p:val>
                                            <p:strVal val="#ppt_x"/>
                                          </p:val>
                                        </p:tav>
                                        <p:tav tm="100000">
                                          <p:val>
                                            <p:strVal val="#ppt_x"/>
                                          </p:val>
                                        </p:tav>
                                      </p:tavLst>
                                    </p:anim>
                                    <p:anim calcmode="lin" valueType="num">
                                      <p:cBhvr>
                                        <p:cTn id="37" dur="1000" fill="hold"/>
                                        <p:tgtEl>
                                          <p:spTgt spid="27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6"/>
                                        </p:tgtEl>
                                        <p:attrNameLst>
                                          <p:attrName>style.visibility</p:attrName>
                                        </p:attrNameLst>
                                      </p:cBhvr>
                                      <p:to>
                                        <p:strVal val="visible"/>
                                      </p:to>
                                    </p:set>
                                    <p:animEffect transition="in" filter="fade">
                                      <p:cBhvr>
                                        <p:cTn id="42" dur="1000"/>
                                        <p:tgtEl>
                                          <p:spTgt spid="276"/>
                                        </p:tgtEl>
                                      </p:cBhvr>
                                    </p:animEffect>
                                    <p:anim calcmode="lin" valueType="num">
                                      <p:cBhvr>
                                        <p:cTn id="43" dur="1000" fill="hold"/>
                                        <p:tgtEl>
                                          <p:spTgt spid="276"/>
                                        </p:tgtEl>
                                        <p:attrNameLst>
                                          <p:attrName>ppt_x</p:attrName>
                                        </p:attrNameLst>
                                      </p:cBhvr>
                                      <p:tavLst>
                                        <p:tav tm="0">
                                          <p:val>
                                            <p:strVal val="#ppt_x"/>
                                          </p:val>
                                        </p:tav>
                                        <p:tav tm="100000">
                                          <p:val>
                                            <p:strVal val="#ppt_x"/>
                                          </p:val>
                                        </p:tav>
                                      </p:tavLst>
                                    </p:anim>
                                    <p:anim calcmode="lin" valueType="num">
                                      <p:cBhvr>
                                        <p:cTn id="44"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7"/>
                                        </p:tgtEl>
                                        <p:attrNameLst>
                                          <p:attrName>style.visibility</p:attrName>
                                        </p:attrNameLst>
                                      </p:cBhvr>
                                      <p:to>
                                        <p:strVal val="visible"/>
                                      </p:to>
                                    </p:set>
                                    <p:animEffect transition="in" filter="fade">
                                      <p:cBhvr>
                                        <p:cTn id="49" dur="1000"/>
                                        <p:tgtEl>
                                          <p:spTgt spid="277"/>
                                        </p:tgtEl>
                                      </p:cBhvr>
                                    </p:animEffect>
                                    <p:anim calcmode="lin" valueType="num">
                                      <p:cBhvr>
                                        <p:cTn id="50" dur="1000" fill="hold"/>
                                        <p:tgtEl>
                                          <p:spTgt spid="277"/>
                                        </p:tgtEl>
                                        <p:attrNameLst>
                                          <p:attrName>ppt_x</p:attrName>
                                        </p:attrNameLst>
                                      </p:cBhvr>
                                      <p:tavLst>
                                        <p:tav tm="0">
                                          <p:val>
                                            <p:strVal val="#ppt_x"/>
                                          </p:val>
                                        </p:tav>
                                        <p:tav tm="100000">
                                          <p:val>
                                            <p:strVal val="#ppt_x"/>
                                          </p:val>
                                        </p:tav>
                                      </p:tavLst>
                                    </p:anim>
                                    <p:anim calcmode="lin" valueType="num">
                                      <p:cBhvr>
                                        <p:cTn id="51" dur="1000" fill="hold"/>
                                        <p:tgtEl>
                                          <p:spTgt spid="2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72" grpId="0"/>
      <p:bldP spid="273" grpId="0"/>
      <p:bldP spid="274" grpId="0"/>
      <p:bldP spid="275" grpId="0"/>
      <p:bldP spid="276" grpId="0"/>
      <p:bldP spid="27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 động luyện tập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812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415290"/>
            <a:ext cx="9807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kern="0">
                <a:solidFill>
                  <a:schemeClr val="accent1">
                    <a:lumMod val="50000"/>
                  </a:schemeClr>
                </a:solidFill>
                <a:effectLst/>
                <a:latin typeface="Times New Roman" panose="02020603050405020304" pitchFamily="18" charset="0"/>
                <a:ea typeface="Times New Roman" panose="02020603050405020304" pitchFamily="18" charset="0"/>
              </a:rPr>
              <a:t>Hoạt động luyện tập</a:t>
            </a:r>
            <a:endParaRPr kumimoji="1" lang="zh-CN" altLang="en-US" sz="8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9989601" y="382600"/>
            <a:ext cx="2057400" cy="1047750"/>
          </a:xfrm>
          <a:prstGeom prst="rect">
            <a:avLst/>
          </a:prstGeom>
        </p:spPr>
      </p:pic>
      <p:sp>
        <p:nvSpPr>
          <p:cNvPr id="85" name="Google Shape;2036;p61">
            <a:extLst>
              <a:ext uri="{FF2B5EF4-FFF2-40B4-BE49-F238E27FC236}">
                <a16:creationId xmlns:a16="http://schemas.microsoft.com/office/drawing/2014/main" id="{8DE028EB-946B-5DAC-5CBD-077CA85C7B82}"/>
              </a:ext>
            </a:extLst>
          </p:cNvPr>
          <p:cNvSpPr/>
          <p:nvPr/>
        </p:nvSpPr>
        <p:spPr>
          <a:xfrm>
            <a:off x="1016601" y="1469477"/>
            <a:ext cx="7367421" cy="4763204"/>
          </a:xfrm>
          <a:prstGeom prst="roundRect">
            <a:avLst>
              <a:gd name="adj" fmla="val 8063"/>
            </a:avLst>
          </a:prstGeom>
          <a:solidFill>
            <a:schemeClr val="accent4">
              <a:lumMod val="60000"/>
              <a:lumOff val="40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86" name="Google Shape;2040;p61">
            <a:extLst>
              <a:ext uri="{FF2B5EF4-FFF2-40B4-BE49-F238E27FC236}">
                <a16:creationId xmlns:a16="http://schemas.microsoft.com/office/drawing/2014/main" id="{05DA0A73-ECEE-BA87-5ACB-41C083044C00}"/>
              </a:ext>
            </a:extLst>
          </p:cNvPr>
          <p:cNvGrpSpPr/>
          <p:nvPr/>
        </p:nvGrpSpPr>
        <p:grpSpPr>
          <a:xfrm>
            <a:off x="1226052" y="2274430"/>
            <a:ext cx="474927" cy="426653"/>
            <a:chOff x="5216456" y="3725484"/>
            <a:chExt cx="356195" cy="265631"/>
          </a:xfrm>
        </p:grpSpPr>
        <p:sp>
          <p:nvSpPr>
            <p:cNvPr id="87" name="Google Shape;2041;p61">
              <a:extLst>
                <a:ext uri="{FF2B5EF4-FFF2-40B4-BE49-F238E27FC236}">
                  <a16:creationId xmlns:a16="http://schemas.microsoft.com/office/drawing/2014/main" id="{141099BB-1487-897A-4433-D1080346FBBE}"/>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2042;p61">
              <a:extLst>
                <a:ext uri="{FF2B5EF4-FFF2-40B4-BE49-F238E27FC236}">
                  <a16:creationId xmlns:a16="http://schemas.microsoft.com/office/drawing/2014/main" id="{2E992E06-3926-FC98-80F4-0FA369F37BCE}"/>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89" name="Google Shape;2046;p61">
            <a:extLst>
              <a:ext uri="{FF2B5EF4-FFF2-40B4-BE49-F238E27FC236}">
                <a16:creationId xmlns:a16="http://schemas.microsoft.com/office/drawing/2014/main" id="{5427349A-9336-0239-8841-61E7AEE65E27}"/>
              </a:ext>
            </a:extLst>
          </p:cNvPr>
          <p:cNvGrpSpPr/>
          <p:nvPr/>
        </p:nvGrpSpPr>
        <p:grpSpPr>
          <a:xfrm>
            <a:off x="1285826" y="3332066"/>
            <a:ext cx="474928" cy="426653"/>
            <a:chOff x="5216456" y="3725484"/>
            <a:chExt cx="356196" cy="265631"/>
          </a:xfrm>
        </p:grpSpPr>
        <p:sp>
          <p:nvSpPr>
            <p:cNvPr id="90" name="Google Shape;2047;p61">
              <a:extLst>
                <a:ext uri="{FF2B5EF4-FFF2-40B4-BE49-F238E27FC236}">
                  <a16:creationId xmlns:a16="http://schemas.microsoft.com/office/drawing/2014/main" id="{BE3196BD-C296-0C5B-C848-4535AE8FD85D}"/>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sp>
          <p:nvSpPr>
            <p:cNvPr id="91" name="Google Shape;2048;p61">
              <a:extLst>
                <a:ext uri="{FF2B5EF4-FFF2-40B4-BE49-F238E27FC236}">
                  <a16:creationId xmlns:a16="http://schemas.microsoft.com/office/drawing/2014/main" id="{756D190D-B14B-8F33-C989-AC196F89113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grpSp>
      <p:grpSp>
        <p:nvGrpSpPr>
          <p:cNvPr id="92" name="Google Shape;2058;p61">
            <a:extLst>
              <a:ext uri="{FF2B5EF4-FFF2-40B4-BE49-F238E27FC236}">
                <a16:creationId xmlns:a16="http://schemas.microsoft.com/office/drawing/2014/main" id="{9D66CC35-7B3F-F624-EA1C-B4C0CD66CBF2}"/>
              </a:ext>
            </a:extLst>
          </p:cNvPr>
          <p:cNvGrpSpPr/>
          <p:nvPr/>
        </p:nvGrpSpPr>
        <p:grpSpPr>
          <a:xfrm>
            <a:off x="1275415" y="4409012"/>
            <a:ext cx="474928" cy="426653"/>
            <a:chOff x="5216456" y="3725484"/>
            <a:chExt cx="356196" cy="265631"/>
          </a:xfrm>
        </p:grpSpPr>
        <p:sp>
          <p:nvSpPr>
            <p:cNvPr id="93" name="Google Shape;2059;p61">
              <a:extLst>
                <a:ext uri="{FF2B5EF4-FFF2-40B4-BE49-F238E27FC236}">
                  <a16:creationId xmlns:a16="http://schemas.microsoft.com/office/drawing/2014/main" id="{3543A57F-AD77-7716-7FE0-53DE0DE17E90}"/>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sp>
          <p:nvSpPr>
            <p:cNvPr id="94" name="Google Shape;2060;p61">
              <a:extLst>
                <a:ext uri="{FF2B5EF4-FFF2-40B4-BE49-F238E27FC236}">
                  <a16:creationId xmlns:a16="http://schemas.microsoft.com/office/drawing/2014/main" id="{DEFF16F7-58EA-F68C-1CB1-592D1A23BD11}"/>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grpSp>
      <p:grpSp>
        <p:nvGrpSpPr>
          <p:cNvPr id="95" name="Google Shape;2062;p61">
            <a:extLst>
              <a:ext uri="{FF2B5EF4-FFF2-40B4-BE49-F238E27FC236}">
                <a16:creationId xmlns:a16="http://schemas.microsoft.com/office/drawing/2014/main" id="{C9CD3DFF-27CA-B1A9-77FB-7B6662F92918}"/>
              </a:ext>
            </a:extLst>
          </p:cNvPr>
          <p:cNvGrpSpPr/>
          <p:nvPr/>
        </p:nvGrpSpPr>
        <p:grpSpPr>
          <a:xfrm>
            <a:off x="457780" y="1356661"/>
            <a:ext cx="919185" cy="853104"/>
            <a:chOff x="482850" y="1704875"/>
            <a:chExt cx="438850" cy="407300"/>
          </a:xfrm>
        </p:grpSpPr>
        <p:sp>
          <p:nvSpPr>
            <p:cNvPr id="96" name="Google Shape;2063;p61">
              <a:extLst>
                <a:ext uri="{FF2B5EF4-FFF2-40B4-BE49-F238E27FC236}">
                  <a16:creationId xmlns:a16="http://schemas.microsoft.com/office/drawing/2014/main" id="{A9C080E6-1BC4-627F-DF7A-1D8D9EEFD9F9}"/>
                </a:ext>
              </a:extLst>
            </p:cNvPr>
            <p:cNvSpPr/>
            <p:nvPr/>
          </p:nvSpPr>
          <p:spPr>
            <a:xfrm>
              <a:off x="482850" y="1716600"/>
              <a:ext cx="438850" cy="383825"/>
            </a:xfrm>
            <a:custGeom>
              <a:avLst/>
              <a:gdLst/>
              <a:ahLst/>
              <a:cxnLst/>
              <a:rect l="l" t="t" r="r" b="b"/>
              <a:pathLst>
                <a:path w="17554" h="15353" extrusionOk="0">
                  <a:moveTo>
                    <a:pt x="9039" y="1"/>
                  </a:moveTo>
                  <a:cubicBezTo>
                    <a:pt x="8688" y="1"/>
                    <a:pt x="8333" y="21"/>
                    <a:pt x="7974" y="62"/>
                  </a:cubicBezTo>
                  <a:cubicBezTo>
                    <a:pt x="3352" y="584"/>
                    <a:pt x="1" y="4427"/>
                    <a:pt x="476" y="8636"/>
                  </a:cubicBezTo>
                  <a:cubicBezTo>
                    <a:pt x="922" y="12512"/>
                    <a:pt x="4480" y="15353"/>
                    <a:pt x="8658" y="15353"/>
                  </a:cubicBezTo>
                  <a:cubicBezTo>
                    <a:pt x="9008" y="15353"/>
                    <a:pt x="9363" y="15333"/>
                    <a:pt x="9720" y="15292"/>
                  </a:cubicBezTo>
                  <a:cubicBezTo>
                    <a:pt x="11084" y="15136"/>
                    <a:pt x="12339" y="14692"/>
                    <a:pt x="13415" y="14037"/>
                  </a:cubicBezTo>
                  <a:cubicBezTo>
                    <a:pt x="15987" y="12470"/>
                    <a:pt x="17554" y="9688"/>
                    <a:pt x="17211" y="6718"/>
                  </a:cubicBezTo>
                  <a:cubicBezTo>
                    <a:pt x="16772" y="2835"/>
                    <a:pt x="13216" y="1"/>
                    <a:pt x="9039" y="1"/>
                  </a:cubicBezTo>
                  <a:close/>
                </a:path>
              </a:pathLst>
            </a:custGeom>
            <a:solidFill>
              <a:srgbClr val="FCFCF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7" name="Google Shape;2064;p61">
              <a:extLst>
                <a:ext uri="{FF2B5EF4-FFF2-40B4-BE49-F238E27FC236}">
                  <a16:creationId xmlns:a16="http://schemas.microsoft.com/office/drawing/2014/main" id="{01FD8AEC-CF0B-8F90-F7E6-EDCDF8D1390D}"/>
                </a:ext>
              </a:extLst>
            </p:cNvPr>
            <p:cNvSpPr/>
            <p:nvPr/>
          </p:nvSpPr>
          <p:spPr>
            <a:xfrm>
              <a:off x="482850" y="1704875"/>
              <a:ext cx="438850" cy="407300"/>
            </a:xfrm>
            <a:custGeom>
              <a:avLst/>
              <a:gdLst/>
              <a:ahLst/>
              <a:cxnLst/>
              <a:rect l="l" t="t" r="r" b="b"/>
              <a:pathLst>
                <a:path w="17554" h="16292" fill="none" extrusionOk="0">
                  <a:moveTo>
                    <a:pt x="17211" y="7187"/>
                  </a:moveTo>
                  <a:cubicBezTo>
                    <a:pt x="16735" y="2978"/>
                    <a:pt x="12596" y="1"/>
                    <a:pt x="7974" y="531"/>
                  </a:cubicBezTo>
                  <a:cubicBezTo>
                    <a:pt x="3352" y="1053"/>
                    <a:pt x="1" y="4896"/>
                    <a:pt x="476" y="9105"/>
                  </a:cubicBezTo>
                  <a:cubicBezTo>
                    <a:pt x="959" y="13306"/>
                    <a:pt x="5098" y="16291"/>
                    <a:pt x="9720" y="15761"/>
                  </a:cubicBezTo>
                  <a:cubicBezTo>
                    <a:pt x="11084" y="15605"/>
                    <a:pt x="12339" y="15161"/>
                    <a:pt x="13415" y="14506"/>
                  </a:cubicBezTo>
                  <a:cubicBezTo>
                    <a:pt x="15987" y="12939"/>
                    <a:pt x="17554" y="10157"/>
                    <a:pt x="17211" y="7187"/>
                  </a:cubicBezTo>
                  <a:close/>
                </a:path>
              </a:pathLst>
            </a:custGeom>
            <a:noFill/>
            <a:ln w="76200" cap="flat" cmpd="sng">
              <a:solidFill>
                <a:srgbClr val="FCFCFC"/>
              </a:solidFill>
              <a:prstDash val="solid"/>
              <a:miter lim="7794"/>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8" name="Google Shape;2065;p61">
              <a:extLst>
                <a:ext uri="{FF2B5EF4-FFF2-40B4-BE49-F238E27FC236}">
                  <a16:creationId xmlns:a16="http://schemas.microsoft.com/office/drawing/2014/main" id="{F8F4D459-BFFE-59CE-3BD4-D67B6CA8678C}"/>
                </a:ext>
              </a:extLst>
            </p:cNvPr>
            <p:cNvSpPr/>
            <p:nvPr/>
          </p:nvSpPr>
          <p:spPr>
            <a:xfrm>
              <a:off x="482850" y="1716600"/>
              <a:ext cx="438850" cy="383825"/>
            </a:xfrm>
            <a:custGeom>
              <a:avLst/>
              <a:gdLst/>
              <a:ahLst/>
              <a:cxnLst/>
              <a:rect l="l" t="t" r="r" b="b"/>
              <a:pathLst>
                <a:path w="17554" h="15353" extrusionOk="0">
                  <a:moveTo>
                    <a:pt x="9039" y="1"/>
                  </a:moveTo>
                  <a:cubicBezTo>
                    <a:pt x="8688" y="1"/>
                    <a:pt x="8333" y="21"/>
                    <a:pt x="7974" y="62"/>
                  </a:cubicBezTo>
                  <a:cubicBezTo>
                    <a:pt x="3352" y="584"/>
                    <a:pt x="1" y="4427"/>
                    <a:pt x="476" y="8636"/>
                  </a:cubicBezTo>
                  <a:cubicBezTo>
                    <a:pt x="922" y="12512"/>
                    <a:pt x="4480" y="15353"/>
                    <a:pt x="8658" y="15353"/>
                  </a:cubicBezTo>
                  <a:cubicBezTo>
                    <a:pt x="9008" y="15353"/>
                    <a:pt x="9363" y="15333"/>
                    <a:pt x="9720" y="15292"/>
                  </a:cubicBezTo>
                  <a:cubicBezTo>
                    <a:pt x="11084" y="15136"/>
                    <a:pt x="12339" y="14692"/>
                    <a:pt x="13415" y="14037"/>
                  </a:cubicBezTo>
                  <a:cubicBezTo>
                    <a:pt x="15987" y="12470"/>
                    <a:pt x="17554" y="9688"/>
                    <a:pt x="17211" y="6718"/>
                  </a:cubicBezTo>
                  <a:cubicBezTo>
                    <a:pt x="16772" y="2835"/>
                    <a:pt x="13216" y="1"/>
                    <a:pt x="9039" y="1"/>
                  </a:cubicBezTo>
                  <a:close/>
                </a:path>
              </a:pathLst>
            </a:custGeom>
            <a:solidFill>
              <a:srgbClr val="FFB82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99" name="Google Shape;2066;p61">
              <a:extLst>
                <a:ext uri="{FF2B5EF4-FFF2-40B4-BE49-F238E27FC236}">
                  <a16:creationId xmlns:a16="http://schemas.microsoft.com/office/drawing/2014/main" id="{43E426B4-E244-E16C-A073-44589100E6BC}"/>
                </a:ext>
              </a:extLst>
            </p:cNvPr>
            <p:cNvSpPr/>
            <p:nvPr/>
          </p:nvSpPr>
          <p:spPr>
            <a:xfrm>
              <a:off x="750400" y="1845650"/>
              <a:ext cx="16000" cy="14225"/>
            </a:xfrm>
            <a:custGeom>
              <a:avLst/>
              <a:gdLst/>
              <a:ahLst/>
              <a:cxnLst/>
              <a:rect l="l" t="t" r="r" b="b"/>
              <a:pathLst>
                <a:path w="640" h="569" extrusionOk="0">
                  <a:moveTo>
                    <a:pt x="326" y="0"/>
                  </a:moveTo>
                  <a:cubicBezTo>
                    <a:pt x="267" y="0"/>
                    <a:pt x="213" y="21"/>
                    <a:pt x="164" y="52"/>
                  </a:cubicBezTo>
                  <a:cubicBezTo>
                    <a:pt x="32" y="130"/>
                    <a:pt x="0" y="317"/>
                    <a:pt x="86" y="442"/>
                  </a:cubicBezTo>
                  <a:cubicBezTo>
                    <a:pt x="125" y="504"/>
                    <a:pt x="195" y="551"/>
                    <a:pt x="265" y="566"/>
                  </a:cubicBezTo>
                  <a:cubicBezTo>
                    <a:pt x="278" y="568"/>
                    <a:pt x="291" y="568"/>
                    <a:pt x="304" y="568"/>
                  </a:cubicBezTo>
                  <a:cubicBezTo>
                    <a:pt x="367" y="568"/>
                    <a:pt x="424" y="552"/>
                    <a:pt x="476" y="520"/>
                  </a:cubicBezTo>
                  <a:cubicBezTo>
                    <a:pt x="608" y="442"/>
                    <a:pt x="640" y="255"/>
                    <a:pt x="554" y="130"/>
                  </a:cubicBezTo>
                  <a:cubicBezTo>
                    <a:pt x="515" y="68"/>
                    <a:pt x="445" y="21"/>
                    <a:pt x="375" y="5"/>
                  </a:cubicBezTo>
                  <a:cubicBezTo>
                    <a:pt x="358" y="2"/>
                    <a:pt x="342" y="0"/>
                    <a:pt x="326"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0" name="Google Shape;2067;p61">
              <a:extLst>
                <a:ext uri="{FF2B5EF4-FFF2-40B4-BE49-F238E27FC236}">
                  <a16:creationId xmlns:a16="http://schemas.microsoft.com/office/drawing/2014/main" id="{0FFADEB2-4674-7A2D-0E4E-2D0C2F305B80}"/>
                </a:ext>
              </a:extLst>
            </p:cNvPr>
            <p:cNvSpPr/>
            <p:nvPr/>
          </p:nvSpPr>
          <p:spPr>
            <a:xfrm>
              <a:off x="673825" y="1846875"/>
              <a:ext cx="15800" cy="14225"/>
            </a:xfrm>
            <a:custGeom>
              <a:avLst/>
              <a:gdLst/>
              <a:ahLst/>
              <a:cxnLst/>
              <a:rect l="l" t="t" r="r" b="b"/>
              <a:pathLst>
                <a:path w="632" h="569" extrusionOk="0">
                  <a:moveTo>
                    <a:pt x="332" y="1"/>
                  </a:moveTo>
                  <a:cubicBezTo>
                    <a:pt x="273" y="1"/>
                    <a:pt x="215" y="17"/>
                    <a:pt x="156" y="50"/>
                  </a:cubicBezTo>
                  <a:cubicBezTo>
                    <a:pt x="31" y="128"/>
                    <a:pt x="0" y="315"/>
                    <a:pt x="78" y="439"/>
                  </a:cubicBezTo>
                  <a:cubicBezTo>
                    <a:pt x="125" y="502"/>
                    <a:pt x="187" y="549"/>
                    <a:pt x="265" y="564"/>
                  </a:cubicBezTo>
                  <a:cubicBezTo>
                    <a:pt x="280" y="567"/>
                    <a:pt x="296" y="569"/>
                    <a:pt x="311" y="569"/>
                  </a:cubicBezTo>
                  <a:cubicBezTo>
                    <a:pt x="368" y="569"/>
                    <a:pt x="427" y="548"/>
                    <a:pt x="476" y="517"/>
                  </a:cubicBezTo>
                  <a:cubicBezTo>
                    <a:pt x="608" y="439"/>
                    <a:pt x="632" y="252"/>
                    <a:pt x="554" y="128"/>
                  </a:cubicBezTo>
                  <a:cubicBezTo>
                    <a:pt x="507" y="65"/>
                    <a:pt x="445" y="19"/>
                    <a:pt x="367" y="3"/>
                  </a:cubicBezTo>
                  <a:cubicBezTo>
                    <a:pt x="355" y="2"/>
                    <a:pt x="343" y="1"/>
                    <a:pt x="33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1" name="Google Shape;2068;p61">
              <a:extLst>
                <a:ext uri="{FF2B5EF4-FFF2-40B4-BE49-F238E27FC236}">
                  <a16:creationId xmlns:a16="http://schemas.microsoft.com/office/drawing/2014/main" id="{214A0EEC-CDA5-5719-BAAF-BA128CD3B5C6}"/>
                </a:ext>
              </a:extLst>
            </p:cNvPr>
            <p:cNvSpPr/>
            <p:nvPr/>
          </p:nvSpPr>
          <p:spPr>
            <a:xfrm>
              <a:off x="666225" y="1803625"/>
              <a:ext cx="25750" cy="15375"/>
            </a:xfrm>
            <a:custGeom>
              <a:avLst/>
              <a:gdLst/>
              <a:ahLst/>
              <a:cxnLst/>
              <a:rect l="l" t="t" r="r" b="b"/>
              <a:pathLst>
                <a:path w="1030" h="615" extrusionOk="0">
                  <a:moveTo>
                    <a:pt x="631" y="1"/>
                  </a:moveTo>
                  <a:cubicBezTo>
                    <a:pt x="480" y="1"/>
                    <a:pt x="324" y="72"/>
                    <a:pt x="234" y="213"/>
                  </a:cubicBezTo>
                  <a:cubicBezTo>
                    <a:pt x="172" y="314"/>
                    <a:pt x="0" y="525"/>
                    <a:pt x="156" y="611"/>
                  </a:cubicBezTo>
                  <a:cubicBezTo>
                    <a:pt x="164" y="613"/>
                    <a:pt x="173" y="615"/>
                    <a:pt x="181" y="615"/>
                  </a:cubicBezTo>
                  <a:cubicBezTo>
                    <a:pt x="219" y="615"/>
                    <a:pt x="252" y="587"/>
                    <a:pt x="265" y="548"/>
                  </a:cubicBezTo>
                  <a:cubicBezTo>
                    <a:pt x="299" y="384"/>
                    <a:pt x="472" y="184"/>
                    <a:pt x="639" y="184"/>
                  </a:cubicBezTo>
                  <a:cubicBezTo>
                    <a:pt x="703" y="184"/>
                    <a:pt x="765" y="212"/>
                    <a:pt x="819" y="283"/>
                  </a:cubicBezTo>
                  <a:cubicBezTo>
                    <a:pt x="881" y="330"/>
                    <a:pt x="858" y="447"/>
                    <a:pt x="943" y="455"/>
                  </a:cubicBezTo>
                  <a:cubicBezTo>
                    <a:pt x="998" y="455"/>
                    <a:pt x="1029" y="400"/>
                    <a:pt x="1029" y="346"/>
                  </a:cubicBezTo>
                  <a:cubicBezTo>
                    <a:pt x="1003" y="115"/>
                    <a:pt x="821" y="1"/>
                    <a:pt x="63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2" name="Google Shape;2069;p61">
              <a:extLst>
                <a:ext uri="{FF2B5EF4-FFF2-40B4-BE49-F238E27FC236}">
                  <a16:creationId xmlns:a16="http://schemas.microsoft.com/office/drawing/2014/main" id="{E2E7567C-1585-23BA-0A76-F17E1528AE14}"/>
                </a:ext>
              </a:extLst>
            </p:cNvPr>
            <p:cNvSpPr/>
            <p:nvPr/>
          </p:nvSpPr>
          <p:spPr>
            <a:xfrm>
              <a:off x="741725" y="1802725"/>
              <a:ext cx="31425" cy="15575"/>
            </a:xfrm>
            <a:custGeom>
              <a:avLst/>
              <a:gdLst/>
              <a:ahLst/>
              <a:cxnLst/>
              <a:rect l="l" t="t" r="r" b="b"/>
              <a:pathLst>
                <a:path w="1257" h="623" extrusionOk="0">
                  <a:moveTo>
                    <a:pt x="608" y="0"/>
                  </a:moveTo>
                  <a:cubicBezTo>
                    <a:pt x="312" y="0"/>
                    <a:pt x="1" y="398"/>
                    <a:pt x="363" y="405"/>
                  </a:cubicBezTo>
                  <a:cubicBezTo>
                    <a:pt x="439" y="312"/>
                    <a:pt x="557" y="246"/>
                    <a:pt x="671" y="246"/>
                  </a:cubicBezTo>
                  <a:cubicBezTo>
                    <a:pt x="757" y="246"/>
                    <a:pt x="841" y="283"/>
                    <a:pt x="901" y="374"/>
                  </a:cubicBezTo>
                  <a:cubicBezTo>
                    <a:pt x="975" y="434"/>
                    <a:pt x="944" y="623"/>
                    <a:pt x="1040" y="623"/>
                  </a:cubicBezTo>
                  <a:cubicBezTo>
                    <a:pt x="1055" y="623"/>
                    <a:pt x="1073" y="618"/>
                    <a:pt x="1096" y="608"/>
                  </a:cubicBezTo>
                  <a:cubicBezTo>
                    <a:pt x="1256" y="378"/>
                    <a:pt x="960" y="7"/>
                    <a:pt x="691" y="7"/>
                  </a:cubicBezTo>
                  <a:cubicBezTo>
                    <a:pt x="686" y="7"/>
                    <a:pt x="680" y="7"/>
                    <a:pt x="675" y="7"/>
                  </a:cubicBezTo>
                  <a:cubicBezTo>
                    <a:pt x="653" y="2"/>
                    <a:pt x="630" y="0"/>
                    <a:pt x="608"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3" name="Google Shape;2070;p61">
              <a:extLst>
                <a:ext uri="{FF2B5EF4-FFF2-40B4-BE49-F238E27FC236}">
                  <a16:creationId xmlns:a16="http://schemas.microsoft.com/office/drawing/2014/main" id="{316AC234-B5A5-F39F-7AF7-BE4BFE7A63B7}"/>
                </a:ext>
              </a:extLst>
            </p:cNvPr>
            <p:cNvSpPr/>
            <p:nvPr/>
          </p:nvSpPr>
          <p:spPr>
            <a:xfrm>
              <a:off x="694275" y="1877475"/>
              <a:ext cx="55375" cy="47325"/>
            </a:xfrm>
            <a:custGeom>
              <a:avLst/>
              <a:gdLst/>
              <a:ahLst/>
              <a:cxnLst/>
              <a:rect l="l" t="t" r="r" b="b"/>
              <a:pathLst>
                <a:path w="2215" h="1893" extrusionOk="0">
                  <a:moveTo>
                    <a:pt x="1912" y="1"/>
                  </a:moveTo>
                  <a:cubicBezTo>
                    <a:pt x="1809" y="1"/>
                    <a:pt x="1833" y="203"/>
                    <a:pt x="1840" y="283"/>
                  </a:cubicBezTo>
                  <a:cubicBezTo>
                    <a:pt x="1840" y="533"/>
                    <a:pt x="1840" y="790"/>
                    <a:pt x="1739" y="1024"/>
                  </a:cubicBezTo>
                  <a:cubicBezTo>
                    <a:pt x="1631" y="1369"/>
                    <a:pt x="1297" y="1624"/>
                    <a:pt x="952" y="1624"/>
                  </a:cubicBezTo>
                  <a:cubicBezTo>
                    <a:pt x="823" y="1624"/>
                    <a:pt x="691" y="1588"/>
                    <a:pt x="570" y="1507"/>
                  </a:cubicBezTo>
                  <a:cubicBezTo>
                    <a:pt x="227" y="1187"/>
                    <a:pt x="297" y="665"/>
                    <a:pt x="281" y="244"/>
                  </a:cubicBezTo>
                  <a:cubicBezTo>
                    <a:pt x="277" y="174"/>
                    <a:pt x="221" y="139"/>
                    <a:pt x="164" y="139"/>
                  </a:cubicBezTo>
                  <a:cubicBezTo>
                    <a:pt x="108" y="139"/>
                    <a:pt x="51" y="174"/>
                    <a:pt x="47" y="244"/>
                  </a:cubicBezTo>
                  <a:cubicBezTo>
                    <a:pt x="1" y="829"/>
                    <a:pt x="24" y="1694"/>
                    <a:pt x="726" y="1858"/>
                  </a:cubicBezTo>
                  <a:cubicBezTo>
                    <a:pt x="813" y="1881"/>
                    <a:pt x="902" y="1893"/>
                    <a:pt x="991" y="1893"/>
                  </a:cubicBezTo>
                  <a:cubicBezTo>
                    <a:pt x="1197" y="1893"/>
                    <a:pt x="1401" y="1832"/>
                    <a:pt x="1575" y="1717"/>
                  </a:cubicBezTo>
                  <a:cubicBezTo>
                    <a:pt x="2097" y="1351"/>
                    <a:pt x="2214" y="572"/>
                    <a:pt x="1973" y="18"/>
                  </a:cubicBezTo>
                  <a:cubicBezTo>
                    <a:pt x="1949" y="6"/>
                    <a:pt x="1929" y="1"/>
                    <a:pt x="191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4" name="Google Shape;2071;p61">
              <a:extLst>
                <a:ext uri="{FF2B5EF4-FFF2-40B4-BE49-F238E27FC236}">
                  <a16:creationId xmlns:a16="http://schemas.microsoft.com/office/drawing/2014/main" id="{07E46D70-11E2-0F07-4442-C1241F9A2C4F}"/>
                </a:ext>
              </a:extLst>
            </p:cNvPr>
            <p:cNvSpPr/>
            <p:nvPr/>
          </p:nvSpPr>
          <p:spPr>
            <a:xfrm>
              <a:off x="771450" y="1871225"/>
              <a:ext cx="97450" cy="62450"/>
            </a:xfrm>
            <a:custGeom>
              <a:avLst/>
              <a:gdLst/>
              <a:ahLst/>
              <a:cxnLst/>
              <a:rect l="l" t="t" r="r" b="b"/>
              <a:pathLst>
                <a:path w="3898" h="2498" extrusionOk="0">
                  <a:moveTo>
                    <a:pt x="1971" y="0"/>
                  </a:moveTo>
                  <a:cubicBezTo>
                    <a:pt x="1818" y="0"/>
                    <a:pt x="1666" y="15"/>
                    <a:pt x="1520" y="42"/>
                  </a:cubicBezTo>
                  <a:cubicBezTo>
                    <a:pt x="1232" y="128"/>
                    <a:pt x="928" y="221"/>
                    <a:pt x="678" y="393"/>
                  </a:cubicBezTo>
                  <a:cubicBezTo>
                    <a:pt x="0" y="900"/>
                    <a:pt x="335" y="1967"/>
                    <a:pt x="1052" y="2264"/>
                  </a:cubicBezTo>
                  <a:cubicBezTo>
                    <a:pt x="1359" y="2409"/>
                    <a:pt x="1714" y="2498"/>
                    <a:pt x="2065" y="2498"/>
                  </a:cubicBezTo>
                  <a:cubicBezTo>
                    <a:pt x="2444" y="2498"/>
                    <a:pt x="2818" y="2394"/>
                    <a:pt x="3118" y="2147"/>
                  </a:cubicBezTo>
                  <a:cubicBezTo>
                    <a:pt x="3897" y="1562"/>
                    <a:pt x="3632" y="557"/>
                    <a:pt x="2806" y="175"/>
                  </a:cubicBezTo>
                  <a:cubicBezTo>
                    <a:pt x="2547" y="53"/>
                    <a:pt x="2258" y="0"/>
                    <a:pt x="1971" y="0"/>
                  </a:cubicBezTo>
                  <a:close/>
                </a:path>
              </a:pathLst>
            </a:custGeom>
            <a:solidFill>
              <a:srgbClr val="F25C0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5" name="Google Shape;2072;p61">
              <a:extLst>
                <a:ext uri="{FF2B5EF4-FFF2-40B4-BE49-F238E27FC236}">
                  <a16:creationId xmlns:a16="http://schemas.microsoft.com/office/drawing/2014/main" id="{E5A188B9-2FBA-0C09-592F-5AC0A493B8AB}"/>
                </a:ext>
              </a:extLst>
            </p:cNvPr>
            <p:cNvSpPr/>
            <p:nvPr/>
          </p:nvSpPr>
          <p:spPr>
            <a:xfrm>
              <a:off x="571700" y="1836000"/>
              <a:ext cx="84025" cy="62575"/>
            </a:xfrm>
            <a:custGeom>
              <a:avLst/>
              <a:gdLst/>
              <a:ahLst/>
              <a:cxnLst/>
              <a:rect l="l" t="t" r="r" b="b"/>
              <a:pathLst>
                <a:path w="3361" h="2503" extrusionOk="0">
                  <a:moveTo>
                    <a:pt x="1589" y="0"/>
                  </a:moveTo>
                  <a:cubicBezTo>
                    <a:pt x="1582" y="0"/>
                    <a:pt x="1575" y="1"/>
                    <a:pt x="1568" y="1"/>
                  </a:cubicBezTo>
                  <a:cubicBezTo>
                    <a:pt x="1435" y="33"/>
                    <a:pt x="1310" y="72"/>
                    <a:pt x="1186" y="111"/>
                  </a:cubicBezTo>
                  <a:cubicBezTo>
                    <a:pt x="1045" y="157"/>
                    <a:pt x="905" y="204"/>
                    <a:pt x="780" y="274"/>
                  </a:cubicBezTo>
                  <a:cubicBezTo>
                    <a:pt x="461" y="461"/>
                    <a:pt x="188" y="773"/>
                    <a:pt x="110" y="1139"/>
                  </a:cubicBezTo>
                  <a:cubicBezTo>
                    <a:pt x="1" y="1755"/>
                    <a:pt x="547" y="2277"/>
                    <a:pt x="1108" y="2402"/>
                  </a:cubicBezTo>
                  <a:cubicBezTo>
                    <a:pt x="1337" y="2467"/>
                    <a:pt x="1560" y="2503"/>
                    <a:pt x="1778" y="2503"/>
                  </a:cubicBezTo>
                  <a:cubicBezTo>
                    <a:pt x="2139" y="2503"/>
                    <a:pt x="2484" y="2404"/>
                    <a:pt x="2815" y="2176"/>
                  </a:cubicBezTo>
                  <a:cubicBezTo>
                    <a:pt x="3134" y="1966"/>
                    <a:pt x="3337" y="1716"/>
                    <a:pt x="3345" y="1326"/>
                  </a:cubicBezTo>
                  <a:cubicBezTo>
                    <a:pt x="3360" y="945"/>
                    <a:pt x="3134" y="633"/>
                    <a:pt x="2830" y="430"/>
                  </a:cubicBezTo>
                  <a:cubicBezTo>
                    <a:pt x="2519" y="204"/>
                    <a:pt x="2129" y="87"/>
                    <a:pt x="1739" y="87"/>
                  </a:cubicBezTo>
                  <a:cubicBezTo>
                    <a:pt x="1711" y="31"/>
                    <a:pt x="1652" y="0"/>
                    <a:pt x="1589" y="0"/>
                  </a:cubicBezTo>
                  <a:close/>
                </a:path>
              </a:pathLst>
            </a:custGeom>
            <a:solidFill>
              <a:srgbClr val="F25C0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06" name="Google Shape;2076;p61">
            <a:extLst>
              <a:ext uri="{FF2B5EF4-FFF2-40B4-BE49-F238E27FC236}">
                <a16:creationId xmlns:a16="http://schemas.microsoft.com/office/drawing/2014/main" id="{35AA66BB-05DB-3EB1-22C3-17F3689D639A}"/>
              </a:ext>
            </a:extLst>
          </p:cNvPr>
          <p:cNvGrpSpPr/>
          <p:nvPr/>
        </p:nvGrpSpPr>
        <p:grpSpPr>
          <a:xfrm rot="720919">
            <a:off x="8966465" y="3043787"/>
            <a:ext cx="2749803" cy="2529168"/>
            <a:chOff x="2891550" y="2212575"/>
            <a:chExt cx="2287300" cy="2103775"/>
          </a:xfrm>
        </p:grpSpPr>
        <p:sp>
          <p:nvSpPr>
            <p:cNvPr id="107" name="Google Shape;2077;p61">
              <a:extLst>
                <a:ext uri="{FF2B5EF4-FFF2-40B4-BE49-F238E27FC236}">
                  <a16:creationId xmlns:a16="http://schemas.microsoft.com/office/drawing/2014/main" id="{057B4C7E-8C36-4163-9905-234C34FB1144}"/>
                </a:ext>
              </a:extLst>
            </p:cNvPr>
            <p:cNvSpPr/>
            <p:nvPr/>
          </p:nvSpPr>
          <p:spPr>
            <a:xfrm>
              <a:off x="2891550" y="2243350"/>
              <a:ext cx="2287300" cy="2073000"/>
            </a:xfrm>
            <a:custGeom>
              <a:avLst/>
              <a:gdLst/>
              <a:ahLst/>
              <a:cxnLst/>
              <a:rect l="l" t="t" r="r" b="b"/>
              <a:pathLst>
                <a:path w="91492" h="82920" extrusionOk="0">
                  <a:moveTo>
                    <a:pt x="68134" y="1"/>
                  </a:moveTo>
                  <a:cubicBezTo>
                    <a:pt x="63870" y="1"/>
                    <a:pt x="59903" y="2718"/>
                    <a:pt x="58520" y="7001"/>
                  </a:cubicBezTo>
                  <a:cubicBezTo>
                    <a:pt x="58282" y="7700"/>
                    <a:pt x="58140" y="8424"/>
                    <a:pt x="58069" y="9136"/>
                  </a:cubicBezTo>
                  <a:cubicBezTo>
                    <a:pt x="57978" y="9126"/>
                    <a:pt x="57887" y="9121"/>
                    <a:pt x="57796" y="9121"/>
                  </a:cubicBezTo>
                  <a:cubicBezTo>
                    <a:pt x="57098" y="9121"/>
                    <a:pt x="56428" y="9400"/>
                    <a:pt x="55934" y="9883"/>
                  </a:cubicBezTo>
                  <a:cubicBezTo>
                    <a:pt x="54890" y="9349"/>
                    <a:pt x="53823" y="8922"/>
                    <a:pt x="52732" y="8602"/>
                  </a:cubicBezTo>
                  <a:cubicBezTo>
                    <a:pt x="50518" y="7957"/>
                    <a:pt x="47591" y="7504"/>
                    <a:pt x="44555" y="7504"/>
                  </a:cubicBezTo>
                  <a:cubicBezTo>
                    <a:pt x="39329" y="7504"/>
                    <a:pt x="33778" y="8846"/>
                    <a:pt x="30980" y="12860"/>
                  </a:cubicBezTo>
                  <a:cubicBezTo>
                    <a:pt x="30980" y="12860"/>
                    <a:pt x="29651" y="13216"/>
                    <a:pt x="27955" y="13951"/>
                  </a:cubicBezTo>
                  <a:cubicBezTo>
                    <a:pt x="27659" y="13287"/>
                    <a:pt x="27090" y="12729"/>
                    <a:pt x="26342" y="12492"/>
                  </a:cubicBezTo>
                  <a:cubicBezTo>
                    <a:pt x="26057" y="12402"/>
                    <a:pt x="25766" y="12358"/>
                    <a:pt x="25485" y="12358"/>
                  </a:cubicBezTo>
                  <a:cubicBezTo>
                    <a:pt x="25357" y="12358"/>
                    <a:pt x="25231" y="12367"/>
                    <a:pt x="25109" y="12385"/>
                  </a:cubicBezTo>
                  <a:cubicBezTo>
                    <a:pt x="24468" y="8839"/>
                    <a:pt x="21942" y="5755"/>
                    <a:pt x="18277" y="4557"/>
                  </a:cubicBezTo>
                  <a:cubicBezTo>
                    <a:pt x="17239" y="4222"/>
                    <a:pt x="16186" y="4063"/>
                    <a:pt x="15151" y="4063"/>
                  </a:cubicBezTo>
                  <a:cubicBezTo>
                    <a:pt x="10878" y="4063"/>
                    <a:pt x="6909" y="6780"/>
                    <a:pt x="5516" y="11057"/>
                  </a:cubicBezTo>
                  <a:cubicBezTo>
                    <a:pt x="3796" y="16370"/>
                    <a:pt x="6702" y="22087"/>
                    <a:pt x="12015" y="23807"/>
                  </a:cubicBezTo>
                  <a:cubicBezTo>
                    <a:pt x="12727" y="24044"/>
                    <a:pt x="13450" y="24186"/>
                    <a:pt x="14162" y="24258"/>
                  </a:cubicBezTo>
                  <a:cubicBezTo>
                    <a:pt x="14031" y="25479"/>
                    <a:pt x="14778" y="26665"/>
                    <a:pt x="15988" y="27057"/>
                  </a:cubicBezTo>
                  <a:cubicBezTo>
                    <a:pt x="16267" y="27148"/>
                    <a:pt x="16548" y="27192"/>
                    <a:pt x="16824" y="27192"/>
                  </a:cubicBezTo>
                  <a:cubicBezTo>
                    <a:pt x="17478" y="27192"/>
                    <a:pt x="18102" y="26948"/>
                    <a:pt x="18586" y="26523"/>
                  </a:cubicBezTo>
                  <a:lnTo>
                    <a:pt x="18586" y="26523"/>
                  </a:lnTo>
                  <a:cubicBezTo>
                    <a:pt x="18171" y="30354"/>
                    <a:pt x="19072" y="34292"/>
                    <a:pt x="20839" y="37873"/>
                  </a:cubicBezTo>
                  <a:cubicBezTo>
                    <a:pt x="20821" y="37873"/>
                    <a:pt x="20804" y="37873"/>
                    <a:pt x="20786" y="37873"/>
                  </a:cubicBezTo>
                  <a:cubicBezTo>
                    <a:pt x="18919" y="37873"/>
                    <a:pt x="18348" y="40366"/>
                    <a:pt x="19523" y="41787"/>
                  </a:cubicBezTo>
                  <a:cubicBezTo>
                    <a:pt x="20626" y="43175"/>
                    <a:pt x="22310" y="43839"/>
                    <a:pt x="23947" y="44385"/>
                  </a:cubicBezTo>
                  <a:cubicBezTo>
                    <a:pt x="24136" y="45559"/>
                    <a:pt x="24385" y="46674"/>
                    <a:pt x="24694" y="47670"/>
                  </a:cubicBezTo>
                  <a:cubicBezTo>
                    <a:pt x="24824" y="48109"/>
                    <a:pt x="24967" y="48536"/>
                    <a:pt x="25121" y="48951"/>
                  </a:cubicBezTo>
                  <a:cubicBezTo>
                    <a:pt x="24658" y="49212"/>
                    <a:pt x="24207" y="49485"/>
                    <a:pt x="23757" y="49769"/>
                  </a:cubicBezTo>
                  <a:cubicBezTo>
                    <a:pt x="22262" y="50683"/>
                    <a:pt x="20744" y="51572"/>
                    <a:pt x="19428" y="52723"/>
                  </a:cubicBezTo>
                  <a:cubicBezTo>
                    <a:pt x="17945" y="54063"/>
                    <a:pt x="16308" y="55984"/>
                    <a:pt x="15431" y="58072"/>
                  </a:cubicBezTo>
                  <a:cubicBezTo>
                    <a:pt x="13806" y="58688"/>
                    <a:pt x="12252" y="59519"/>
                    <a:pt x="10675" y="60254"/>
                  </a:cubicBezTo>
                  <a:cubicBezTo>
                    <a:pt x="8065" y="61559"/>
                    <a:pt x="5693" y="63397"/>
                    <a:pt x="3962" y="65781"/>
                  </a:cubicBezTo>
                  <a:cubicBezTo>
                    <a:pt x="1151" y="69897"/>
                    <a:pt x="0" y="76017"/>
                    <a:pt x="6192" y="77167"/>
                  </a:cubicBezTo>
                  <a:cubicBezTo>
                    <a:pt x="6761" y="77286"/>
                    <a:pt x="7330" y="77345"/>
                    <a:pt x="7876" y="77357"/>
                  </a:cubicBezTo>
                  <a:cubicBezTo>
                    <a:pt x="8014" y="77403"/>
                    <a:pt x="8144" y="77420"/>
                    <a:pt x="8268" y="77420"/>
                  </a:cubicBezTo>
                  <a:cubicBezTo>
                    <a:pt x="8304" y="77420"/>
                    <a:pt x="8339" y="77419"/>
                    <a:pt x="8374" y="77416"/>
                  </a:cubicBezTo>
                  <a:cubicBezTo>
                    <a:pt x="8730" y="77369"/>
                    <a:pt x="9109" y="77309"/>
                    <a:pt x="9512" y="77250"/>
                  </a:cubicBezTo>
                  <a:cubicBezTo>
                    <a:pt x="9607" y="77250"/>
                    <a:pt x="9726" y="77238"/>
                    <a:pt x="9833" y="77214"/>
                  </a:cubicBezTo>
                  <a:lnTo>
                    <a:pt x="9845" y="77214"/>
                  </a:lnTo>
                  <a:cubicBezTo>
                    <a:pt x="14814" y="76538"/>
                    <a:pt x="23472" y="75400"/>
                    <a:pt x="27517" y="74581"/>
                  </a:cubicBezTo>
                  <a:lnTo>
                    <a:pt x="27517" y="74581"/>
                  </a:lnTo>
                  <a:cubicBezTo>
                    <a:pt x="26935" y="75922"/>
                    <a:pt x="26402" y="77286"/>
                    <a:pt x="25939" y="78685"/>
                  </a:cubicBezTo>
                  <a:cubicBezTo>
                    <a:pt x="25453" y="80073"/>
                    <a:pt x="25038" y="81496"/>
                    <a:pt x="24658" y="82919"/>
                  </a:cubicBezTo>
                  <a:lnTo>
                    <a:pt x="66715" y="82919"/>
                  </a:lnTo>
                  <a:cubicBezTo>
                    <a:pt x="66359" y="79930"/>
                    <a:pt x="65861" y="76954"/>
                    <a:pt x="65150" y="74036"/>
                  </a:cubicBezTo>
                  <a:lnTo>
                    <a:pt x="65150" y="74036"/>
                  </a:lnTo>
                  <a:cubicBezTo>
                    <a:pt x="65980" y="74320"/>
                    <a:pt x="66846" y="74534"/>
                    <a:pt x="67024" y="74570"/>
                  </a:cubicBezTo>
                  <a:cubicBezTo>
                    <a:pt x="70134" y="75218"/>
                    <a:pt x="73420" y="75852"/>
                    <a:pt x="76664" y="75852"/>
                  </a:cubicBezTo>
                  <a:cubicBezTo>
                    <a:pt x="78343" y="75852"/>
                    <a:pt x="80010" y="75682"/>
                    <a:pt x="81636" y="75257"/>
                  </a:cubicBezTo>
                  <a:cubicBezTo>
                    <a:pt x="81991" y="75139"/>
                    <a:pt x="82312" y="74997"/>
                    <a:pt x="82596" y="74854"/>
                  </a:cubicBezTo>
                  <a:cubicBezTo>
                    <a:pt x="82703" y="74854"/>
                    <a:pt x="82786" y="74830"/>
                    <a:pt x="82833" y="74771"/>
                  </a:cubicBezTo>
                  <a:cubicBezTo>
                    <a:pt x="83197" y="74816"/>
                    <a:pt x="83567" y="74840"/>
                    <a:pt x="83941" y="74840"/>
                  </a:cubicBezTo>
                  <a:cubicBezTo>
                    <a:pt x="84360" y="74840"/>
                    <a:pt x="84785" y="74810"/>
                    <a:pt x="85217" y="74747"/>
                  </a:cubicBezTo>
                  <a:cubicBezTo>
                    <a:pt x="91492" y="74000"/>
                    <a:pt x="90887" y="67821"/>
                    <a:pt x="88455" y="63539"/>
                  </a:cubicBezTo>
                  <a:cubicBezTo>
                    <a:pt x="86937" y="61049"/>
                    <a:pt x="84743" y="59068"/>
                    <a:pt x="82252" y="57597"/>
                  </a:cubicBezTo>
                  <a:cubicBezTo>
                    <a:pt x="80734" y="56767"/>
                    <a:pt x="79263" y="55842"/>
                    <a:pt x="77698" y="55118"/>
                  </a:cubicBezTo>
                  <a:cubicBezTo>
                    <a:pt x="77010" y="52984"/>
                    <a:pt x="75551" y="50967"/>
                    <a:pt x="74199" y="49532"/>
                  </a:cubicBezTo>
                  <a:cubicBezTo>
                    <a:pt x="72977" y="48299"/>
                    <a:pt x="71542" y="47314"/>
                    <a:pt x="70143" y="46306"/>
                  </a:cubicBezTo>
                  <a:cubicBezTo>
                    <a:pt x="69230" y="45654"/>
                    <a:pt x="68293" y="45013"/>
                    <a:pt x="67296" y="44480"/>
                  </a:cubicBezTo>
                  <a:cubicBezTo>
                    <a:pt x="67320" y="44397"/>
                    <a:pt x="67284" y="44302"/>
                    <a:pt x="67201" y="44266"/>
                  </a:cubicBezTo>
                  <a:cubicBezTo>
                    <a:pt x="66917" y="44124"/>
                    <a:pt x="66620" y="43970"/>
                    <a:pt x="66336" y="43839"/>
                  </a:cubicBezTo>
                  <a:cubicBezTo>
                    <a:pt x="66300" y="43792"/>
                    <a:pt x="66264" y="43768"/>
                    <a:pt x="66193" y="43744"/>
                  </a:cubicBezTo>
                  <a:lnTo>
                    <a:pt x="66146" y="43744"/>
                  </a:lnTo>
                  <a:cubicBezTo>
                    <a:pt x="66122" y="43732"/>
                    <a:pt x="66098" y="43732"/>
                    <a:pt x="66075" y="43721"/>
                  </a:cubicBezTo>
                  <a:cubicBezTo>
                    <a:pt x="66015" y="43697"/>
                    <a:pt x="65956" y="43673"/>
                    <a:pt x="65909" y="43649"/>
                  </a:cubicBezTo>
                  <a:cubicBezTo>
                    <a:pt x="66027" y="42950"/>
                    <a:pt x="66098" y="42250"/>
                    <a:pt x="66134" y="41538"/>
                  </a:cubicBezTo>
                  <a:cubicBezTo>
                    <a:pt x="66419" y="41076"/>
                    <a:pt x="66680" y="40613"/>
                    <a:pt x="66917" y="40127"/>
                  </a:cubicBezTo>
                  <a:cubicBezTo>
                    <a:pt x="67652" y="39688"/>
                    <a:pt x="68293" y="39095"/>
                    <a:pt x="68779" y="38383"/>
                  </a:cubicBezTo>
                  <a:cubicBezTo>
                    <a:pt x="69645" y="37340"/>
                    <a:pt x="69823" y="35561"/>
                    <a:pt x="68743" y="34766"/>
                  </a:cubicBezTo>
                  <a:cubicBezTo>
                    <a:pt x="68969" y="33604"/>
                    <a:pt x="69099" y="32382"/>
                    <a:pt x="69111" y="31125"/>
                  </a:cubicBezTo>
                  <a:cubicBezTo>
                    <a:pt x="69158" y="28385"/>
                    <a:pt x="68637" y="25681"/>
                    <a:pt x="67664" y="23131"/>
                  </a:cubicBezTo>
                  <a:cubicBezTo>
                    <a:pt x="68637" y="23000"/>
                    <a:pt x="69514" y="22324"/>
                    <a:pt x="69834" y="21316"/>
                  </a:cubicBezTo>
                  <a:cubicBezTo>
                    <a:pt x="69977" y="20901"/>
                    <a:pt x="70000" y="20486"/>
                    <a:pt x="69941" y="20083"/>
                  </a:cubicBezTo>
                  <a:cubicBezTo>
                    <a:pt x="73487" y="19442"/>
                    <a:pt x="76571" y="16916"/>
                    <a:pt x="77769" y="13251"/>
                  </a:cubicBezTo>
                  <a:cubicBezTo>
                    <a:pt x="79501" y="7938"/>
                    <a:pt x="76583" y="2221"/>
                    <a:pt x="71270" y="501"/>
                  </a:cubicBezTo>
                  <a:cubicBezTo>
                    <a:pt x="70229" y="162"/>
                    <a:pt x="69173" y="1"/>
                    <a:pt x="68134"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8" name="Google Shape;2078;p61">
              <a:extLst>
                <a:ext uri="{FF2B5EF4-FFF2-40B4-BE49-F238E27FC236}">
                  <a16:creationId xmlns:a16="http://schemas.microsoft.com/office/drawing/2014/main" id="{F64D8CC6-D970-56C5-C86B-EA5B0CC36457}"/>
                </a:ext>
              </a:extLst>
            </p:cNvPr>
            <p:cNvSpPr/>
            <p:nvPr/>
          </p:nvSpPr>
          <p:spPr>
            <a:xfrm>
              <a:off x="2891550" y="2212575"/>
              <a:ext cx="2287300" cy="2103775"/>
            </a:xfrm>
            <a:custGeom>
              <a:avLst/>
              <a:gdLst/>
              <a:ahLst/>
              <a:cxnLst/>
              <a:rect l="l" t="t" r="r" b="b"/>
              <a:pathLst>
                <a:path w="91492" h="84151" fill="none" extrusionOk="0">
                  <a:moveTo>
                    <a:pt x="85217" y="75978"/>
                  </a:moveTo>
                  <a:cubicBezTo>
                    <a:pt x="84399" y="76097"/>
                    <a:pt x="83604" y="76097"/>
                    <a:pt x="82833" y="76002"/>
                  </a:cubicBezTo>
                  <a:cubicBezTo>
                    <a:pt x="82786" y="76061"/>
                    <a:pt x="82703" y="76085"/>
                    <a:pt x="82596" y="76085"/>
                  </a:cubicBezTo>
                  <a:cubicBezTo>
                    <a:pt x="82312" y="76228"/>
                    <a:pt x="81991" y="76370"/>
                    <a:pt x="81636" y="76488"/>
                  </a:cubicBezTo>
                  <a:cubicBezTo>
                    <a:pt x="76868" y="77734"/>
                    <a:pt x="71744" y="76785"/>
                    <a:pt x="67024" y="75801"/>
                  </a:cubicBezTo>
                  <a:cubicBezTo>
                    <a:pt x="66846" y="75765"/>
                    <a:pt x="65980" y="75551"/>
                    <a:pt x="65150" y="75267"/>
                  </a:cubicBezTo>
                  <a:cubicBezTo>
                    <a:pt x="65861" y="78185"/>
                    <a:pt x="66359" y="81161"/>
                    <a:pt x="66715" y="84150"/>
                  </a:cubicBezTo>
                  <a:lnTo>
                    <a:pt x="24658" y="84150"/>
                  </a:lnTo>
                  <a:cubicBezTo>
                    <a:pt x="25038" y="82727"/>
                    <a:pt x="25453" y="81304"/>
                    <a:pt x="25939" y="79916"/>
                  </a:cubicBezTo>
                  <a:cubicBezTo>
                    <a:pt x="26402" y="78517"/>
                    <a:pt x="26935" y="77153"/>
                    <a:pt x="27517" y="75812"/>
                  </a:cubicBezTo>
                  <a:cubicBezTo>
                    <a:pt x="23472" y="76631"/>
                    <a:pt x="14814" y="77769"/>
                    <a:pt x="9845" y="78445"/>
                  </a:cubicBezTo>
                  <a:cubicBezTo>
                    <a:pt x="9845" y="78445"/>
                    <a:pt x="9833" y="78445"/>
                    <a:pt x="9833" y="78445"/>
                  </a:cubicBezTo>
                  <a:cubicBezTo>
                    <a:pt x="9726" y="78469"/>
                    <a:pt x="9607" y="78481"/>
                    <a:pt x="9512" y="78481"/>
                  </a:cubicBezTo>
                  <a:cubicBezTo>
                    <a:pt x="9109" y="78540"/>
                    <a:pt x="8730" y="78600"/>
                    <a:pt x="8374" y="78647"/>
                  </a:cubicBezTo>
                  <a:cubicBezTo>
                    <a:pt x="8220" y="78659"/>
                    <a:pt x="8054" y="78647"/>
                    <a:pt x="7876" y="78588"/>
                  </a:cubicBezTo>
                  <a:cubicBezTo>
                    <a:pt x="7330" y="78576"/>
                    <a:pt x="6761" y="78517"/>
                    <a:pt x="6192" y="78398"/>
                  </a:cubicBezTo>
                  <a:cubicBezTo>
                    <a:pt x="0" y="77248"/>
                    <a:pt x="1151" y="71128"/>
                    <a:pt x="3962" y="67012"/>
                  </a:cubicBezTo>
                  <a:cubicBezTo>
                    <a:pt x="5693" y="64628"/>
                    <a:pt x="8065" y="62790"/>
                    <a:pt x="10675" y="61485"/>
                  </a:cubicBezTo>
                  <a:cubicBezTo>
                    <a:pt x="12252" y="60750"/>
                    <a:pt x="13806" y="59919"/>
                    <a:pt x="15431" y="59303"/>
                  </a:cubicBezTo>
                  <a:cubicBezTo>
                    <a:pt x="16308" y="57215"/>
                    <a:pt x="17945" y="55294"/>
                    <a:pt x="19428" y="53954"/>
                  </a:cubicBezTo>
                  <a:cubicBezTo>
                    <a:pt x="20744" y="52803"/>
                    <a:pt x="22262" y="51914"/>
                    <a:pt x="23757" y="51000"/>
                  </a:cubicBezTo>
                  <a:cubicBezTo>
                    <a:pt x="24207" y="50716"/>
                    <a:pt x="24658" y="50443"/>
                    <a:pt x="25121" y="50182"/>
                  </a:cubicBezTo>
                  <a:cubicBezTo>
                    <a:pt x="24967" y="49767"/>
                    <a:pt x="24824" y="49340"/>
                    <a:pt x="24694" y="48901"/>
                  </a:cubicBezTo>
                  <a:cubicBezTo>
                    <a:pt x="24385" y="47905"/>
                    <a:pt x="24136" y="46790"/>
                    <a:pt x="23947" y="45616"/>
                  </a:cubicBezTo>
                  <a:cubicBezTo>
                    <a:pt x="22310" y="45070"/>
                    <a:pt x="20626" y="44406"/>
                    <a:pt x="19523" y="43018"/>
                  </a:cubicBezTo>
                  <a:cubicBezTo>
                    <a:pt x="18337" y="41583"/>
                    <a:pt x="18930" y="39057"/>
                    <a:pt x="20839" y="39104"/>
                  </a:cubicBezTo>
                  <a:cubicBezTo>
                    <a:pt x="19072" y="35523"/>
                    <a:pt x="18171" y="31585"/>
                    <a:pt x="18586" y="27754"/>
                  </a:cubicBezTo>
                  <a:cubicBezTo>
                    <a:pt x="17898" y="28359"/>
                    <a:pt x="16925" y="28596"/>
                    <a:pt x="15988" y="28288"/>
                  </a:cubicBezTo>
                  <a:cubicBezTo>
                    <a:pt x="14778" y="27896"/>
                    <a:pt x="14031" y="26710"/>
                    <a:pt x="14162" y="25489"/>
                  </a:cubicBezTo>
                  <a:cubicBezTo>
                    <a:pt x="13450" y="25417"/>
                    <a:pt x="12727" y="25275"/>
                    <a:pt x="12015" y="25038"/>
                  </a:cubicBezTo>
                  <a:cubicBezTo>
                    <a:pt x="6702" y="23318"/>
                    <a:pt x="3796" y="17601"/>
                    <a:pt x="5516" y="12288"/>
                  </a:cubicBezTo>
                  <a:cubicBezTo>
                    <a:pt x="7247" y="6975"/>
                    <a:pt x="12952" y="4069"/>
                    <a:pt x="18277" y="5788"/>
                  </a:cubicBezTo>
                  <a:cubicBezTo>
                    <a:pt x="21942" y="6986"/>
                    <a:pt x="24468" y="10070"/>
                    <a:pt x="25109" y="13616"/>
                  </a:cubicBezTo>
                  <a:cubicBezTo>
                    <a:pt x="25500" y="13557"/>
                    <a:pt x="25927" y="13593"/>
                    <a:pt x="26342" y="13723"/>
                  </a:cubicBezTo>
                  <a:cubicBezTo>
                    <a:pt x="27090" y="13960"/>
                    <a:pt x="27659" y="14518"/>
                    <a:pt x="27955" y="15182"/>
                  </a:cubicBezTo>
                  <a:cubicBezTo>
                    <a:pt x="29651" y="14447"/>
                    <a:pt x="30980" y="14091"/>
                    <a:pt x="30980" y="14091"/>
                  </a:cubicBezTo>
                  <a:cubicBezTo>
                    <a:pt x="35404" y="7745"/>
                    <a:pt x="46707" y="8078"/>
                    <a:pt x="52732" y="9833"/>
                  </a:cubicBezTo>
                  <a:cubicBezTo>
                    <a:pt x="53823" y="10153"/>
                    <a:pt x="54890" y="10580"/>
                    <a:pt x="55934" y="11114"/>
                  </a:cubicBezTo>
                  <a:cubicBezTo>
                    <a:pt x="56492" y="10568"/>
                    <a:pt x="57274" y="10284"/>
                    <a:pt x="58069" y="10367"/>
                  </a:cubicBezTo>
                  <a:cubicBezTo>
                    <a:pt x="58140" y="9655"/>
                    <a:pt x="58282" y="8931"/>
                    <a:pt x="58520" y="8232"/>
                  </a:cubicBezTo>
                  <a:cubicBezTo>
                    <a:pt x="60239" y="2906"/>
                    <a:pt x="65956" y="1"/>
                    <a:pt x="71270" y="1732"/>
                  </a:cubicBezTo>
                  <a:cubicBezTo>
                    <a:pt x="76583" y="3452"/>
                    <a:pt x="79501" y="9169"/>
                    <a:pt x="77769" y="14482"/>
                  </a:cubicBezTo>
                  <a:cubicBezTo>
                    <a:pt x="76571" y="18147"/>
                    <a:pt x="73487" y="20673"/>
                    <a:pt x="69941" y="21314"/>
                  </a:cubicBezTo>
                  <a:cubicBezTo>
                    <a:pt x="70000" y="21717"/>
                    <a:pt x="69977" y="22132"/>
                    <a:pt x="69834" y="22547"/>
                  </a:cubicBezTo>
                  <a:cubicBezTo>
                    <a:pt x="69514" y="23555"/>
                    <a:pt x="68637" y="24231"/>
                    <a:pt x="67664" y="24362"/>
                  </a:cubicBezTo>
                  <a:cubicBezTo>
                    <a:pt x="68637" y="26912"/>
                    <a:pt x="69158" y="29616"/>
                    <a:pt x="69111" y="32356"/>
                  </a:cubicBezTo>
                  <a:cubicBezTo>
                    <a:pt x="69099" y="33613"/>
                    <a:pt x="68969" y="34835"/>
                    <a:pt x="68743" y="35997"/>
                  </a:cubicBezTo>
                  <a:cubicBezTo>
                    <a:pt x="69823" y="36792"/>
                    <a:pt x="69645" y="38571"/>
                    <a:pt x="68779" y="39614"/>
                  </a:cubicBezTo>
                  <a:cubicBezTo>
                    <a:pt x="68293" y="40326"/>
                    <a:pt x="67652" y="40919"/>
                    <a:pt x="66917" y="41358"/>
                  </a:cubicBezTo>
                  <a:cubicBezTo>
                    <a:pt x="66680" y="41844"/>
                    <a:pt x="66419" y="42307"/>
                    <a:pt x="66134" y="42769"/>
                  </a:cubicBezTo>
                  <a:cubicBezTo>
                    <a:pt x="66098" y="43481"/>
                    <a:pt x="66027" y="44181"/>
                    <a:pt x="65909" y="44880"/>
                  </a:cubicBezTo>
                  <a:cubicBezTo>
                    <a:pt x="65956" y="44904"/>
                    <a:pt x="66015" y="44928"/>
                    <a:pt x="66075" y="44952"/>
                  </a:cubicBezTo>
                  <a:cubicBezTo>
                    <a:pt x="66098" y="44963"/>
                    <a:pt x="66122" y="44963"/>
                    <a:pt x="66146" y="44975"/>
                  </a:cubicBezTo>
                  <a:cubicBezTo>
                    <a:pt x="66158" y="44975"/>
                    <a:pt x="66181" y="44975"/>
                    <a:pt x="66193" y="44975"/>
                  </a:cubicBezTo>
                  <a:cubicBezTo>
                    <a:pt x="66264" y="44999"/>
                    <a:pt x="66300" y="45023"/>
                    <a:pt x="66336" y="45070"/>
                  </a:cubicBezTo>
                  <a:cubicBezTo>
                    <a:pt x="66620" y="45201"/>
                    <a:pt x="66917" y="45355"/>
                    <a:pt x="67201" y="45497"/>
                  </a:cubicBezTo>
                  <a:cubicBezTo>
                    <a:pt x="67284" y="45533"/>
                    <a:pt x="67320" y="45628"/>
                    <a:pt x="67296" y="45711"/>
                  </a:cubicBezTo>
                  <a:cubicBezTo>
                    <a:pt x="68293" y="46244"/>
                    <a:pt x="69230" y="46885"/>
                    <a:pt x="70143" y="47537"/>
                  </a:cubicBezTo>
                  <a:cubicBezTo>
                    <a:pt x="71542" y="48545"/>
                    <a:pt x="72977" y="49530"/>
                    <a:pt x="74199" y="50763"/>
                  </a:cubicBezTo>
                  <a:cubicBezTo>
                    <a:pt x="75551" y="52198"/>
                    <a:pt x="77010" y="54215"/>
                    <a:pt x="77698" y="56349"/>
                  </a:cubicBezTo>
                  <a:cubicBezTo>
                    <a:pt x="79263" y="57073"/>
                    <a:pt x="80734" y="57998"/>
                    <a:pt x="82252" y="58828"/>
                  </a:cubicBezTo>
                  <a:cubicBezTo>
                    <a:pt x="84743" y="60299"/>
                    <a:pt x="86937" y="62280"/>
                    <a:pt x="88455" y="64770"/>
                  </a:cubicBezTo>
                  <a:cubicBezTo>
                    <a:pt x="90887" y="69052"/>
                    <a:pt x="91492" y="75231"/>
                    <a:pt x="85217" y="75978"/>
                  </a:cubicBezTo>
                  <a:close/>
                </a:path>
              </a:pathLst>
            </a:custGeom>
            <a:noFill/>
            <a:ln w="112075" cap="flat" cmpd="sng">
              <a:solidFill>
                <a:srgbClr val="FFFFFF"/>
              </a:solidFill>
              <a:prstDash val="solid"/>
              <a:miter lim="11860"/>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09" name="Google Shape;2079;p61">
              <a:extLst>
                <a:ext uri="{FF2B5EF4-FFF2-40B4-BE49-F238E27FC236}">
                  <a16:creationId xmlns:a16="http://schemas.microsoft.com/office/drawing/2014/main" id="{F87EF563-34E5-FBA4-6E62-242203F64EA8}"/>
                </a:ext>
              </a:extLst>
            </p:cNvPr>
            <p:cNvSpPr/>
            <p:nvPr/>
          </p:nvSpPr>
          <p:spPr>
            <a:xfrm>
              <a:off x="3232250" y="2430950"/>
              <a:ext cx="1391525" cy="1131200"/>
            </a:xfrm>
            <a:custGeom>
              <a:avLst/>
              <a:gdLst/>
              <a:ahLst/>
              <a:cxnLst/>
              <a:rect l="l" t="t" r="r" b="b"/>
              <a:pathLst>
                <a:path w="55661" h="45248" extrusionOk="0">
                  <a:moveTo>
                    <a:pt x="30927" y="0"/>
                  </a:moveTo>
                  <a:cubicBezTo>
                    <a:pt x="25701" y="0"/>
                    <a:pt x="20150" y="1342"/>
                    <a:pt x="17352" y="5356"/>
                  </a:cubicBezTo>
                  <a:cubicBezTo>
                    <a:pt x="17352" y="5356"/>
                    <a:pt x="11078" y="7052"/>
                    <a:pt x="8314" y="10657"/>
                  </a:cubicBezTo>
                  <a:cubicBezTo>
                    <a:pt x="0" y="21510"/>
                    <a:pt x="7958" y="36667"/>
                    <a:pt x="18645" y="42301"/>
                  </a:cubicBezTo>
                  <a:cubicBezTo>
                    <a:pt x="19831" y="42930"/>
                    <a:pt x="21064" y="43451"/>
                    <a:pt x="22333" y="43878"/>
                  </a:cubicBezTo>
                  <a:cubicBezTo>
                    <a:pt x="25066" y="44803"/>
                    <a:pt x="27944" y="45247"/>
                    <a:pt x="30814" y="45247"/>
                  </a:cubicBezTo>
                  <a:cubicBezTo>
                    <a:pt x="40066" y="45247"/>
                    <a:pt x="49248" y="40631"/>
                    <a:pt x="53313" y="32575"/>
                  </a:cubicBezTo>
                  <a:cubicBezTo>
                    <a:pt x="54653" y="29942"/>
                    <a:pt x="55424" y="26942"/>
                    <a:pt x="55483" y="23621"/>
                  </a:cubicBezTo>
                  <a:cubicBezTo>
                    <a:pt x="55661" y="13480"/>
                    <a:pt x="47857" y="3660"/>
                    <a:pt x="39104" y="1098"/>
                  </a:cubicBezTo>
                  <a:cubicBezTo>
                    <a:pt x="36890" y="453"/>
                    <a:pt x="33963" y="0"/>
                    <a:pt x="30927"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0" name="Google Shape;2080;p61">
              <a:extLst>
                <a:ext uri="{FF2B5EF4-FFF2-40B4-BE49-F238E27FC236}">
                  <a16:creationId xmlns:a16="http://schemas.microsoft.com/office/drawing/2014/main" id="{FD846299-5369-6757-6F53-6048D92DAF80}"/>
                </a:ext>
              </a:extLst>
            </p:cNvPr>
            <p:cNvSpPr/>
            <p:nvPr/>
          </p:nvSpPr>
          <p:spPr>
            <a:xfrm>
              <a:off x="4311250" y="2243350"/>
              <a:ext cx="567825" cy="506150"/>
            </a:xfrm>
            <a:custGeom>
              <a:avLst/>
              <a:gdLst/>
              <a:ahLst/>
              <a:cxnLst/>
              <a:rect l="l" t="t" r="r" b="b"/>
              <a:pathLst>
                <a:path w="22713" h="20246" extrusionOk="0">
                  <a:moveTo>
                    <a:pt x="11346" y="1"/>
                  </a:moveTo>
                  <a:cubicBezTo>
                    <a:pt x="7082" y="1"/>
                    <a:pt x="3115" y="2718"/>
                    <a:pt x="1732" y="7001"/>
                  </a:cubicBezTo>
                  <a:cubicBezTo>
                    <a:pt x="0" y="12314"/>
                    <a:pt x="2906" y="18019"/>
                    <a:pt x="8231" y="19751"/>
                  </a:cubicBezTo>
                  <a:cubicBezTo>
                    <a:pt x="9267" y="20086"/>
                    <a:pt x="10318" y="20246"/>
                    <a:pt x="11352" y="20246"/>
                  </a:cubicBezTo>
                  <a:cubicBezTo>
                    <a:pt x="15619" y="20246"/>
                    <a:pt x="19587" y="17528"/>
                    <a:pt x="20981" y="13251"/>
                  </a:cubicBezTo>
                  <a:cubicBezTo>
                    <a:pt x="22713" y="7938"/>
                    <a:pt x="19795" y="2221"/>
                    <a:pt x="14482" y="501"/>
                  </a:cubicBezTo>
                  <a:cubicBezTo>
                    <a:pt x="13441" y="162"/>
                    <a:pt x="12385" y="1"/>
                    <a:pt x="1134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1" name="Google Shape;2081;p61">
              <a:extLst>
                <a:ext uri="{FF2B5EF4-FFF2-40B4-BE49-F238E27FC236}">
                  <a16:creationId xmlns:a16="http://schemas.microsoft.com/office/drawing/2014/main" id="{670A87E8-5E86-3B67-D5C3-03D020345C98}"/>
                </a:ext>
              </a:extLst>
            </p:cNvPr>
            <p:cNvSpPr/>
            <p:nvPr/>
          </p:nvSpPr>
          <p:spPr>
            <a:xfrm>
              <a:off x="4499225" y="2688825"/>
              <a:ext cx="149750" cy="133500"/>
            </a:xfrm>
            <a:custGeom>
              <a:avLst/>
              <a:gdLst/>
              <a:ahLst/>
              <a:cxnLst/>
              <a:rect l="l" t="t" r="r" b="b"/>
              <a:pathLst>
                <a:path w="5990" h="5340" extrusionOk="0">
                  <a:moveTo>
                    <a:pt x="3003" y="0"/>
                  </a:moveTo>
                  <a:cubicBezTo>
                    <a:pt x="1876" y="0"/>
                    <a:pt x="824" y="720"/>
                    <a:pt x="451" y="1849"/>
                  </a:cubicBezTo>
                  <a:cubicBezTo>
                    <a:pt x="1" y="3248"/>
                    <a:pt x="771" y="4754"/>
                    <a:pt x="2171" y="5205"/>
                  </a:cubicBezTo>
                  <a:cubicBezTo>
                    <a:pt x="2447" y="5296"/>
                    <a:pt x="2727" y="5340"/>
                    <a:pt x="3002" y="5340"/>
                  </a:cubicBezTo>
                  <a:cubicBezTo>
                    <a:pt x="4123" y="5340"/>
                    <a:pt x="5166" y="4621"/>
                    <a:pt x="5527" y="3497"/>
                  </a:cubicBezTo>
                  <a:cubicBezTo>
                    <a:pt x="5990" y="2098"/>
                    <a:pt x="5219" y="591"/>
                    <a:pt x="3820" y="129"/>
                  </a:cubicBezTo>
                  <a:cubicBezTo>
                    <a:pt x="3549" y="42"/>
                    <a:pt x="3274" y="0"/>
                    <a:pt x="3003"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2" name="Google Shape;2082;p61">
              <a:extLst>
                <a:ext uri="{FF2B5EF4-FFF2-40B4-BE49-F238E27FC236}">
                  <a16:creationId xmlns:a16="http://schemas.microsoft.com/office/drawing/2014/main" id="{6E3CBBF4-071F-9897-EBD7-87A357BA51E6}"/>
                </a:ext>
              </a:extLst>
            </p:cNvPr>
            <p:cNvSpPr/>
            <p:nvPr/>
          </p:nvSpPr>
          <p:spPr>
            <a:xfrm>
              <a:off x="4410575" y="2608325"/>
              <a:ext cx="149750" cy="133525"/>
            </a:xfrm>
            <a:custGeom>
              <a:avLst/>
              <a:gdLst/>
              <a:ahLst/>
              <a:cxnLst/>
              <a:rect l="l" t="t" r="r" b="b"/>
              <a:pathLst>
                <a:path w="5990" h="5341" extrusionOk="0">
                  <a:moveTo>
                    <a:pt x="2989" y="0"/>
                  </a:moveTo>
                  <a:cubicBezTo>
                    <a:pt x="1867" y="0"/>
                    <a:pt x="825" y="719"/>
                    <a:pt x="463" y="1843"/>
                  </a:cubicBezTo>
                  <a:cubicBezTo>
                    <a:pt x="0" y="3242"/>
                    <a:pt x="771" y="4748"/>
                    <a:pt x="2171" y="5211"/>
                  </a:cubicBezTo>
                  <a:cubicBezTo>
                    <a:pt x="2446" y="5299"/>
                    <a:pt x="2724" y="5341"/>
                    <a:pt x="2998" y="5341"/>
                  </a:cubicBezTo>
                  <a:cubicBezTo>
                    <a:pt x="4126" y="5341"/>
                    <a:pt x="5167" y="4627"/>
                    <a:pt x="5539" y="3491"/>
                  </a:cubicBezTo>
                  <a:cubicBezTo>
                    <a:pt x="5990" y="2092"/>
                    <a:pt x="5231" y="585"/>
                    <a:pt x="3819" y="135"/>
                  </a:cubicBezTo>
                  <a:cubicBezTo>
                    <a:pt x="3544" y="44"/>
                    <a:pt x="3264" y="0"/>
                    <a:pt x="2989"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3" name="Google Shape;2083;p61">
              <a:extLst>
                <a:ext uri="{FF2B5EF4-FFF2-40B4-BE49-F238E27FC236}">
                  <a16:creationId xmlns:a16="http://schemas.microsoft.com/office/drawing/2014/main" id="{A0043C3C-9D1E-4C8F-996D-38A194174C07}"/>
                </a:ext>
              </a:extLst>
            </p:cNvPr>
            <p:cNvSpPr/>
            <p:nvPr/>
          </p:nvSpPr>
          <p:spPr>
            <a:xfrm>
              <a:off x="4332575" y="2544275"/>
              <a:ext cx="149775" cy="133500"/>
            </a:xfrm>
            <a:custGeom>
              <a:avLst/>
              <a:gdLst/>
              <a:ahLst/>
              <a:cxnLst/>
              <a:rect l="l" t="t" r="r" b="b"/>
              <a:pathLst>
                <a:path w="5991" h="5340" extrusionOk="0">
                  <a:moveTo>
                    <a:pt x="2984" y="0"/>
                  </a:moveTo>
                  <a:cubicBezTo>
                    <a:pt x="1856" y="0"/>
                    <a:pt x="814" y="719"/>
                    <a:pt x="452" y="1843"/>
                  </a:cubicBezTo>
                  <a:cubicBezTo>
                    <a:pt x="1" y="3242"/>
                    <a:pt x="760" y="4749"/>
                    <a:pt x="2171" y="5211"/>
                  </a:cubicBezTo>
                  <a:cubicBezTo>
                    <a:pt x="2442" y="5298"/>
                    <a:pt x="2717" y="5340"/>
                    <a:pt x="2988" y="5340"/>
                  </a:cubicBezTo>
                  <a:cubicBezTo>
                    <a:pt x="4115" y="5340"/>
                    <a:pt x="5164" y="4620"/>
                    <a:pt x="5528" y="3491"/>
                  </a:cubicBezTo>
                  <a:cubicBezTo>
                    <a:pt x="5990" y="2092"/>
                    <a:pt x="5220" y="586"/>
                    <a:pt x="3820" y="135"/>
                  </a:cubicBezTo>
                  <a:cubicBezTo>
                    <a:pt x="3542" y="44"/>
                    <a:pt x="3260" y="0"/>
                    <a:pt x="2984"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4" name="Google Shape;2084;p61">
              <a:extLst>
                <a:ext uri="{FF2B5EF4-FFF2-40B4-BE49-F238E27FC236}">
                  <a16:creationId xmlns:a16="http://schemas.microsoft.com/office/drawing/2014/main" id="{DB0ACF88-CB4F-F205-374B-70FCC3E2EA46}"/>
                </a:ext>
              </a:extLst>
            </p:cNvPr>
            <p:cNvSpPr/>
            <p:nvPr/>
          </p:nvSpPr>
          <p:spPr>
            <a:xfrm>
              <a:off x="4261725" y="2471450"/>
              <a:ext cx="149750" cy="133425"/>
            </a:xfrm>
            <a:custGeom>
              <a:avLst/>
              <a:gdLst/>
              <a:ahLst/>
              <a:cxnLst/>
              <a:rect l="l" t="t" r="r" b="b"/>
              <a:pathLst>
                <a:path w="5990" h="5337" extrusionOk="0">
                  <a:moveTo>
                    <a:pt x="2996" y="0"/>
                  </a:moveTo>
                  <a:cubicBezTo>
                    <a:pt x="1872" y="0"/>
                    <a:pt x="826" y="712"/>
                    <a:pt x="463" y="1838"/>
                  </a:cubicBezTo>
                  <a:cubicBezTo>
                    <a:pt x="0" y="3249"/>
                    <a:pt x="771" y="4756"/>
                    <a:pt x="2171" y="5206"/>
                  </a:cubicBezTo>
                  <a:cubicBezTo>
                    <a:pt x="2444" y="5294"/>
                    <a:pt x="2721" y="5336"/>
                    <a:pt x="2994" y="5336"/>
                  </a:cubicBezTo>
                  <a:cubicBezTo>
                    <a:pt x="4119" y="5336"/>
                    <a:pt x="5167" y="4625"/>
                    <a:pt x="5539" y="3499"/>
                  </a:cubicBezTo>
                  <a:cubicBezTo>
                    <a:pt x="5990" y="2087"/>
                    <a:pt x="5219" y="581"/>
                    <a:pt x="3819" y="130"/>
                  </a:cubicBezTo>
                  <a:cubicBezTo>
                    <a:pt x="3546" y="42"/>
                    <a:pt x="3269" y="0"/>
                    <a:pt x="2996"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5" name="Google Shape;2085;p61">
              <a:extLst>
                <a:ext uri="{FF2B5EF4-FFF2-40B4-BE49-F238E27FC236}">
                  <a16:creationId xmlns:a16="http://schemas.microsoft.com/office/drawing/2014/main" id="{71C04062-D691-9F18-BFEE-B5B20CBA5DA5}"/>
                </a:ext>
              </a:extLst>
            </p:cNvPr>
            <p:cNvSpPr/>
            <p:nvPr/>
          </p:nvSpPr>
          <p:spPr>
            <a:xfrm>
              <a:off x="2986425" y="2344900"/>
              <a:ext cx="567550" cy="506150"/>
            </a:xfrm>
            <a:custGeom>
              <a:avLst/>
              <a:gdLst/>
              <a:ahLst/>
              <a:cxnLst/>
              <a:rect l="l" t="t" r="r" b="b"/>
              <a:pathLst>
                <a:path w="22702" h="20246" extrusionOk="0">
                  <a:moveTo>
                    <a:pt x="11356" y="1"/>
                  </a:moveTo>
                  <a:cubicBezTo>
                    <a:pt x="7083" y="1"/>
                    <a:pt x="3114" y="2718"/>
                    <a:pt x="1721" y="6995"/>
                  </a:cubicBezTo>
                  <a:cubicBezTo>
                    <a:pt x="1" y="12308"/>
                    <a:pt x="2907" y="18025"/>
                    <a:pt x="8220" y="19745"/>
                  </a:cubicBezTo>
                  <a:cubicBezTo>
                    <a:pt x="9261" y="20084"/>
                    <a:pt x="10318" y="20245"/>
                    <a:pt x="11357" y="20245"/>
                  </a:cubicBezTo>
                  <a:cubicBezTo>
                    <a:pt x="15620" y="20245"/>
                    <a:pt x="19587" y="17530"/>
                    <a:pt x="20970" y="13257"/>
                  </a:cubicBezTo>
                  <a:cubicBezTo>
                    <a:pt x="22702" y="7932"/>
                    <a:pt x="19796" y="2227"/>
                    <a:pt x="14482" y="495"/>
                  </a:cubicBezTo>
                  <a:cubicBezTo>
                    <a:pt x="13444" y="160"/>
                    <a:pt x="12391" y="1"/>
                    <a:pt x="1135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6" name="Google Shape;2086;p61">
              <a:extLst>
                <a:ext uri="{FF2B5EF4-FFF2-40B4-BE49-F238E27FC236}">
                  <a16:creationId xmlns:a16="http://schemas.microsoft.com/office/drawing/2014/main" id="{0FAEC62A-1DCF-82E6-08BB-6037F04CE3DF}"/>
                </a:ext>
              </a:extLst>
            </p:cNvPr>
            <p:cNvSpPr/>
            <p:nvPr/>
          </p:nvSpPr>
          <p:spPr>
            <a:xfrm>
              <a:off x="3454625" y="2552400"/>
              <a:ext cx="149450" cy="133425"/>
            </a:xfrm>
            <a:custGeom>
              <a:avLst/>
              <a:gdLst/>
              <a:ahLst/>
              <a:cxnLst/>
              <a:rect l="l" t="t" r="r" b="b"/>
              <a:pathLst>
                <a:path w="5978" h="5337" extrusionOk="0">
                  <a:moveTo>
                    <a:pt x="2990" y="0"/>
                  </a:moveTo>
                  <a:cubicBezTo>
                    <a:pt x="1860" y="0"/>
                    <a:pt x="814" y="712"/>
                    <a:pt x="451" y="1838"/>
                  </a:cubicBezTo>
                  <a:cubicBezTo>
                    <a:pt x="0" y="3249"/>
                    <a:pt x="759" y="4756"/>
                    <a:pt x="2171" y="5206"/>
                  </a:cubicBezTo>
                  <a:cubicBezTo>
                    <a:pt x="2444" y="5294"/>
                    <a:pt x="2721" y="5336"/>
                    <a:pt x="2993" y="5336"/>
                  </a:cubicBezTo>
                  <a:cubicBezTo>
                    <a:pt x="4118" y="5336"/>
                    <a:pt x="5164" y="4623"/>
                    <a:pt x="5527" y="3487"/>
                  </a:cubicBezTo>
                  <a:cubicBezTo>
                    <a:pt x="5978" y="2087"/>
                    <a:pt x="5219" y="581"/>
                    <a:pt x="3819" y="130"/>
                  </a:cubicBezTo>
                  <a:cubicBezTo>
                    <a:pt x="3544" y="42"/>
                    <a:pt x="3265" y="0"/>
                    <a:pt x="2990"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7" name="Google Shape;2087;p61">
              <a:extLst>
                <a:ext uri="{FF2B5EF4-FFF2-40B4-BE49-F238E27FC236}">
                  <a16:creationId xmlns:a16="http://schemas.microsoft.com/office/drawing/2014/main" id="{33D985E2-6026-D958-0C5B-FB6C066223F0}"/>
                </a:ext>
              </a:extLst>
            </p:cNvPr>
            <p:cNvSpPr/>
            <p:nvPr/>
          </p:nvSpPr>
          <p:spPr>
            <a:xfrm>
              <a:off x="3373975" y="2640775"/>
              <a:ext cx="149750" cy="133525"/>
            </a:xfrm>
            <a:custGeom>
              <a:avLst/>
              <a:gdLst/>
              <a:ahLst/>
              <a:cxnLst/>
              <a:rect l="l" t="t" r="r" b="b"/>
              <a:pathLst>
                <a:path w="5990" h="5341" extrusionOk="0">
                  <a:moveTo>
                    <a:pt x="3003" y="1"/>
                  </a:moveTo>
                  <a:cubicBezTo>
                    <a:pt x="1876" y="1"/>
                    <a:pt x="824" y="721"/>
                    <a:pt x="451" y="1849"/>
                  </a:cubicBezTo>
                  <a:cubicBezTo>
                    <a:pt x="0" y="3249"/>
                    <a:pt x="771" y="4755"/>
                    <a:pt x="2171" y="5206"/>
                  </a:cubicBezTo>
                  <a:cubicBezTo>
                    <a:pt x="2446" y="5297"/>
                    <a:pt x="2726" y="5340"/>
                    <a:pt x="3002" y="5340"/>
                  </a:cubicBezTo>
                  <a:cubicBezTo>
                    <a:pt x="4123" y="5340"/>
                    <a:pt x="5168" y="4622"/>
                    <a:pt x="5539" y="3498"/>
                  </a:cubicBezTo>
                  <a:cubicBezTo>
                    <a:pt x="5990" y="2098"/>
                    <a:pt x="5219" y="592"/>
                    <a:pt x="3819" y="129"/>
                  </a:cubicBezTo>
                  <a:cubicBezTo>
                    <a:pt x="3548" y="42"/>
                    <a:pt x="3274" y="1"/>
                    <a:pt x="3003"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8" name="Google Shape;2088;p61">
              <a:extLst>
                <a:ext uri="{FF2B5EF4-FFF2-40B4-BE49-F238E27FC236}">
                  <a16:creationId xmlns:a16="http://schemas.microsoft.com/office/drawing/2014/main" id="{F7C14DDF-B9E3-6DE4-625F-D4FBB62CFC36}"/>
                </a:ext>
              </a:extLst>
            </p:cNvPr>
            <p:cNvSpPr/>
            <p:nvPr/>
          </p:nvSpPr>
          <p:spPr>
            <a:xfrm>
              <a:off x="3309925" y="2719025"/>
              <a:ext cx="149750" cy="133550"/>
            </a:xfrm>
            <a:custGeom>
              <a:avLst/>
              <a:gdLst/>
              <a:ahLst/>
              <a:cxnLst/>
              <a:rect l="l" t="t" r="r" b="b"/>
              <a:pathLst>
                <a:path w="5990" h="5342" extrusionOk="0">
                  <a:moveTo>
                    <a:pt x="2997" y="1"/>
                  </a:moveTo>
                  <a:cubicBezTo>
                    <a:pt x="1872" y="1"/>
                    <a:pt x="823" y="714"/>
                    <a:pt x="451" y="1850"/>
                  </a:cubicBezTo>
                  <a:cubicBezTo>
                    <a:pt x="0" y="3250"/>
                    <a:pt x="771" y="4756"/>
                    <a:pt x="2171" y="5207"/>
                  </a:cubicBezTo>
                  <a:cubicBezTo>
                    <a:pt x="2447" y="5298"/>
                    <a:pt x="2727" y="5341"/>
                    <a:pt x="3002" y="5341"/>
                  </a:cubicBezTo>
                  <a:cubicBezTo>
                    <a:pt x="4123" y="5341"/>
                    <a:pt x="5165" y="4623"/>
                    <a:pt x="5527" y="3499"/>
                  </a:cubicBezTo>
                  <a:cubicBezTo>
                    <a:pt x="5990" y="2088"/>
                    <a:pt x="5219" y="593"/>
                    <a:pt x="3819" y="131"/>
                  </a:cubicBezTo>
                  <a:cubicBezTo>
                    <a:pt x="3547" y="43"/>
                    <a:pt x="3270" y="1"/>
                    <a:pt x="2997"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19" name="Google Shape;2089;p61">
              <a:extLst>
                <a:ext uri="{FF2B5EF4-FFF2-40B4-BE49-F238E27FC236}">
                  <a16:creationId xmlns:a16="http://schemas.microsoft.com/office/drawing/2014/main" id="{BA550D36-6D8E-FC05-C4A7-3AE1AE55A1F3}"/>
                </a:ext>
              </a:extLst>
            </p:cNvPr>
            <p:cNvSpPr/>
            <p:nvPr/>
          </p:nvSpPr>
          <p:spPr>
            <a:xfrm>
              <a:off x="3236975" y="2789625"/>
              <a:ext cx="149775" cy="133675"/>
            </a:xfrm>
            <a:custGeom>
              <a:avLst/>
              <a:gdLst/>
              <a:ahLst/>
              <a:cxnLst/>
              <a:rect l="l" t="t" r="r" b="b"/>
              <a:pathLst>
                <a:path w="5991" h="5347" extrusionOk="0">
                  <a:moveTo>
                    <a:pt x="3004" y="1"/>
                  </a:moveTo>
                  <a:cubicBezTo>
                    <a:pt x="1877" y="1"/>
                    <a:pt x="827" y="721"/>
                    <a:pt x="463" y="1849"/>
                  </a:cubicBezTo>
                  <a:cubicBezTo>
                    <a:pt x="1" y="3249"/>
                    <a:pt x="772" y="4755"/>
                    <a:pt x="2171" y="5218"/>
                  </a:cubicBezTo>
                  <a:cubicBezTo>
                    <a:pt x="2442" y="5305"/>
                    <a:pt x="2717" y="5346"/>
                    <a:pt x="2988" y="5346"/>
                  </a:cubicBezTo>
                  <a:cubicBezTo>
                    <a:pt x="4115" y="5346"/>
                    <a:pt x="5167" y="4626"/>
                    <a:pt x="5540" y="3498"/>
                  </a:cubicBezTo>
                  <a:cubicBezTo>
                    <a:pt x="5990" y="2098"/>
                    <a:pt x="5219" y="592"/>
                    <a:pt x="3820" y="129"/>
                  </a:cubicBezTo>
                  <a:cubicBezTo>
                    <a:pt x="3549" y="42"/>
                    <a:pt x="3274" y="1"/>
                    <a:pt x="3004"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0" name="Google Shape;2090;p61">
              <a:extLst>
                <a:ext uri="{FF2B5EF4-FFF2-40B4-BE49-F238E27FC236}">
                  <a16:creationId xmlns:a16="http://schemas.microsoft.com/office/drawing/2014/main" id="{CF39704A-EBB1-52E5-31C7-0566B59B88DE}"/>
                </a:ext>
              </a:extLst>
            </p:cNvPr>
            <p:cNvSpPr/>
            <p:nvPr/>
          </p:nvSpPr>
          <p:spPr>
            <a:xfrm>
              <a:off x="2988450" y="3665500"/>
              <a:ext cx="2054000" cy="650850"/>
            </a:xfrm>
            <a:custGeom>
              <a:avLst/>
              <a:gdLst/>
              <a:ahLst/>
              <a:cxnLst/>
              <a:rect l="l" t="t" r="r" b="b"/>
              <a:pathLst>
                <a:path w="82160" h="26034" extrusionOk="0">
                  <a:moveTo>
                    <a:pt x="45276" y="1"/>
                  </a:moveTo>
                  <a:cubicBezTo>
                    <a:pt x="37875" y="1"/>
                    <a:pt x="29260" y="581"/>
                    <a:pt x="25716" y="1494"/>
                  </a:cubicBezTo>
                  <a:cubicBezTo>
                    <a:pt x="19691" y="3048"/>
                    <a:pt x="5660" y="4151"/>
                    <a:pt x="1462" y="12963"/>
                  </a:cubicBezTo>
                  <a:cubicBezTo>
                    <a:pt x="1" y="16047"/>
                    <a:pt x="2632" y="20537"/>
                    <a:pt x="4379" y="20537"/>
                  </a:cubicBezTo>
                  <a:cubicBezTo>
                    <a:pt x="4419" y="20537"/>
                    <a:pt x="4459" y="20535"/>
                    <a:pt x="4498" y="20530"/>
                  </a:cubicBezTo>
                  <a:cubicBezTo>
                    <a:pt x="9029" y="19901"/>
                    <a:pt x="19157" y="18597"/>
                    <a:pt x="23641" y="17695"/>
                  </a:cubicBezTo>
                  <a:lnTo>
                    <a:pt x="23641" y="17695"/>
                  </a:lnTo>
                  <a:cubicBezTo>
                    <a:pt x="23059" y="19036"/>
                    <a:pt x="22526" y="20400"/>
                    <a:pt x="22063" y="21799"/>
                  </a:cubicBezTo>
                  <a:cubicBezTo>
                    <a:pt x="21577" y="23187"/>
                    <a:pt x="21162" y="24610"/>
                    <a:pt x="20782" y="26033"/>
                  </a:cubicBezTo>
                  <a:lnTo>
                    <a:pt x="62839" y="26033"/>
                  </a:lnTo>
                  <a:cubicBezTo>
                    <a:pt x="62483" y="23044"/>
                    <a:pt x="61985" y="20068"/>
                    <a:pt x="61274" y="17150"/>
                  </a:cubicBezTo>
                  <a:lnTo>
                    <a:pt x="61274" y="17150"/>
                  </a:lnTo>
                  <a:cubicBezTo>
                    <a:pt x="62104" y="17434"/>
                    <a:pt x="62970" y="17648"/>
                    <a:pt x="63148" y="17684"/>
                  </a:cubicBezTo>
                  <a:cubicBezTo>
                    <a:pt x="66258" y="18332"/>
                    <a:pt x="69544" y="18966"/>
                    <a:pt x="72788" y="18966"/>
                  </a:cubicBezTo>
                  <a:cubicBezTo>
                    <a:pt x="74467" y="18966"/>
                    <a:pt x="76134" y="18796"/>
                    <a:pt x="77760" y="18371"/>
                  </a:cubicBezTo>
                  <a:cubicBezTo>
                    <a:pt x="82160" y="16853"/>
                    <a:pt x="81235" y="13188"/>
                    <a:pt x="78222" y="10733"/>
                  </a:cubicBezTo>
                  <a:cubicBezTo>
                    <a:pt x="75174" y="8266"/>
                    <a:pt x="61048" y="2846"/>
                    <a:pt x="57170" y="1055"/>
                  </a:cubicBezTo>
                  <a:cubicBezTo>
                    <a:pt x="55570" y="319"/>
                    <a:pt x="50756" y="1"/>
                    <a:pt x="45276"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1" name="Google Shape;2091;p61">
              <a:extLst>
                <a:ext uri="{FF2B5EF4-FFF2-40B4-BE49-F238E27FC236}">
                  <a16:creationId xmlns:a16="http://schemas.microsoft.com/office/drawing/2014/main" id="{9975368D-23E5-7801-E832-56BDB61CC6B3}"/>
                </a:ext>
              </a:extLst>
            </p:cNvPr>
            <p:cNvSpPr/>
            <p:nvPr/>
          </p:nvSpPr>
          <p:spPr>
            <a:xfrm>
              <a:off x="3763275" y="3645025"/>
              <a:ext cx="523375" cy="469400"/>
            </a:xfrm>
            <a:custGeom>
              <a:avLst/>
              <a:gdLst/>
              <a:ahLst/>
              <a:cxnLst/>
              <a:rect l="l" t="t" r="r" b="b"/>
              <a:pathLst>
                <a:path w="20935" h="18776" extrusionOk="0">
                  <a:moveTo>
                    <a:pt x="10462" y="0"/>
                  </a:moveTo>
                  <a:cubicBezTo>
                    <a:pt x="4686" y="0"/>
                    <a:pt x="1" y="4199"/>
                    <a:pt x="1" y="9382"/>
                  </a:cubicBezTo>
                  <a:cubicBezTo>
                    <a:pt x="1" y="14565"/>
                    <a:pt x="4686" y="18775"/>
                    <a:pt x="10462" y="18775"/>
                  </a:cubicBezTo>
                  <a:cubicBezTo>
                    <a:pt x="16250" y="18775"/>
                    <a:pt x="20935" y="14565"/>
                    <a:pt x="20935" y="9382"/>
                  </a:cubicBezTo>
                  <a:cubicBezTo>
                    <a:pt x="20935" y="4199"/>
                    <a:pt x="16250" y="0"/>
                    <a:pt x="10462" y="0"/>
                  </a:cubicBezTo>
                  <a:close/>
                </a:path>
              </a:pathLst>
            </a:custGeom>
            <a:solidFill>
              <a:srgbClr val="EA9A0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2" name="Google Shape;2092;p61">
              <a:extLst>
                <a:ext uri="{FF2B5EF4-FFF2-40B4-BE49-F238E27FC236}">
                  <a16:creationId xmlns:a16="http://schemas.microsoft.com/office/drawing/2014/main" id="{D7E60F9E-0109-63F2-C48E-587B1FD33808}"/>
                </a:ext>
              </a:extLst>
            </p:cNvPr>
            <p:cNvSpPr/>
            <p:nvPr/>
          </p:nvSpPr>
          <p:spPr>
            <a:xfrm>
              <a:off x="3794125" y="3667575"/>
              <a:ext cx="442200" cy="372575"/>
            </a:xfrm>
            <a:custGeom>
              <a:avLst/>
              <a:gdLst/>
              <a:ahLst/>
              <a:cxnLst/>
              <a:rect l="l" t="t" r="r" b="b"/>
              <a:pathLst>
                <a:path w="17688" h="14903" extrusionOk="0">
                  <a:moveTo>
                    <a:pt x="10522" y="1"/>
                  </a:moveTo>
                  <a:cubicBezTo>
                    <a:pt x="7562" y="1"/>
                    <a:pt x="4317" y="2120"/>
                    <a:pt x="2527" y="4779"/>
                  </a:cubicBezTo>
                  <a:cubicBezTo>
                    <a:pt x="0" y="8539"/>
                    <a:pt x="2989" y="14066"/>
                    <a:pt x="8564" y="14825"/>
                  </a:cubicBezTo>
                  <a:cubicBezTo>
                    <a:pt x="8942" y="14877"/>
                    <a:pt x="9311" y="14903"/>
                    <a:pt x="9668" y="14903"/>
                  </a:cubicBezTo>
                  <a:cubicBezTo>
                    <a:pt x="14828" y="14903"/>
                    <a:pt x="17687" y="9657"/>
                    <a:pt x="16190" y="4898"/>
                  </a:cubicBezTo>
                  <a:cubicBezTo>
                    <a:pt x="15082" y="1362"/>
                    <a:pt x="12893" y="1"/>
                    <a:pt x="10522"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3" name="Google Shape;2093;p61">
              <a:extLst>
                <a:ext uri="{FF2B5EF4-FFF2-40B4-BE49-F238E27FC236}">
                  <a16:creationId xmlns:a16="http://schemas.microsoft.com/office/drawing/2014/main" id="{71A7A9A3-87BB-0715-F1A8-FA55135912A6}"/>
                </a:ext>
              </a:extLst>
            </p:cNvPr>
            <p:cNvSpPr/>
            <p:nvPr/>
          </p:nvSpPr>
          <p:spPr>
            <a:xfrm>
              <a:off x="3350275" y="2704775"/>
              <a:ext cx="1288050" cy="1068550"/>
            </a:xfrm>
            <a:custGeom>
              <a:avLst/>
              <a:gdLst/>
              <a:ahLst/>
              <a:cxnLst/>
              <a:rect l="l" t="t" r="r" b="b"/>
              <a:pathLst>
                <a:path w="51522" h="42742" extrusionOk="0">
                  <a:moveTo>
                    <a:pt x="21277" y="1"/>
                  </a:moveTo>
                  <a:cubicBezTo>
                    <a:pt x="21265" y="25"/>
                    <a:pt x="21241" y="60"/>
                    <a:pt x="21218" y="84"/>
                  </a:cubicBezTo>
                  <a:cubicBezTo>
                    <a:pt x="21206" y="119"/>
                    <a:pt x="21182" y="155"/>
                    <a:pt x="21158" y="179"/>
                  </a:cubicBezTo>
                  <a:cubicBezTo>
                    <a:pt x="21158" y="179"/>
                    <a:pt x="21158" y="191"/>
                    <a:pt x="21158" y="191"/>
                  </a:cubicBezTo>
                  <a:cubicBezTo>
                    <a:pt x="21147" y="214"/>
                    <a:pt x="21135" y="238"/>
                    <a:pt x="21111" y="250"/>
                  </a:cubicBezTo>
                  <a:cubicBezTo>
                    <a:pt x="21099" y="274"/>
                    <a:pt x="21087" y="297"/>
                    <a:pt x="21075" y="321"/>
                  </a:cubicBezTo>
                  <a:cubicBezTo>
                    <a:pt x="19842" y="2159"/>
                    <a:pt x="18039" y="3429"/>
                    <a:pt x="15940" y="4543"/>
                  </a:cubicBezTo>
                  <a:cubicBezTo>
                    <a:pt x="13710" y="5729"/>
                    <a:pt x="11457" y="6880"/>
                    <a:pt x="9049" y="7627"/>
                  </a:cubicBezTo>
                  <a:cubicBezTo>
                    <a:pt x="8397" y="7829"/>
                    <a:pt x="7721" y="8007"/>
                    <a:pt x="7056" y="8173"/>
                  </a:cubicBezTo>
                  <a:cubicBezTo>
                    <a:pt x="7021" y="8173"/>
                    <a:pt x="6973" y="8185"/>
                    <a:pt x="6926" y="8196"/>
                  </a:cubicBezTo>
                  <a:cubicBezTo>
                    <a:pt x="6890" y="8208"/>
                    <a:pt x="6843" y="8220"/>
                    <a:pt x="6807" y="8232"/>
                  </a:cubicBezTo>
                  <a:cubicBezTo>
                    <a:pt x="6712" y="8256"/>
                    <a:pt x="6629" y="8268"/>
                    <a:pt x="6546" y="8291"/>
                  </a:cubicBezTo>
                  <a:cubicBezTo>
                    <a:pt x="6535" y="8339"/>
                    <a:pt x="6523" y="8386"/>
                    <a:pt x="6511" y="8434"/>
                  </a:cubicBezTo>
                  <a:cubicBezTo>
                    <a:pt x="6499" y="8481"/>
                    <a:pt x="6487" y="8517"/>
                    <a:pt x="6475" y="8564"/>
                  </a:cubicBezTo>
                  <a:cubicBezTo>
                    <a:pt x="6475" y="8576"/>
                    <a:pt x="6463" y="8576"/>
                    <a:pt x="6463" y="8588"/>
                  </a:cubicBezTo>
                  <a:cubicBezTo>
                    <a:pt x="6452" y="8635"/>
                    <a:pt x="6440" y="8683"/>
                    <a:pt x="6428" y="8730"/>
                  </a:cubicBezTo>
                  <a:cubicBezTo>
                    <a:pt x="6416" y="8778"/>
                    <a:pt x="6404" y="8837"/>
                    <a:pt x="6392" y="8884"/>
                  </a:cubicBezTo>
                  <a:cubicBezTo>
                    <a:pt x="5479" y="12549"/>
                    <a:pt x="5064" y="16677"/>
                    <a:pt x="5135" y="20531"/>
                  </a:cubicBezTo>
                  <a:cubicBezTo>
                    <a:pt x="4471" y="20081"/>
                    <a:pt x="3747" y="19725"/>
                    <a:pt x="2988" y="19488"/>
                  </a:cubicBezTo>
                  <a:cubicBezTo>
                    <a:pt x="2795" y="19443"/>
                    <a:pt x="2612" y="19422"/>
                    <a:pt x="2440" y="19422"/>
                  </a:cubicBezTo>
                  <a:cubicBezTo>
                    <a:pt x="568" y="19422"/>
                    <a:pt x="0" y="21918"/>
                    <a:pt x="1174" y="23330"/>
                  </a:cubicBezTo>
                  <a:cubicBezTo>
                    <a:pt x="2277" y="24730"/>
                    <a:pt x="3961" y="25382"/>
                    <a:pt x="5598" y="25928"/>
                  </a:cubicBezTo>
                  <a:cubicBezTo>
                    <a:pt x="5787" y="27102"/>
                    <a:pt x="6036" y="28217"/>
                    <a:pt x="6345" y="29213"/>
                  </a:cubicBezTo>
                  <a:cubicBezTo>
                    <a:pt x="7234" y="32238"/>
                    <a:pt x="8835" y="35048"/>
                    <a:pt x="11255" y="37053"/>
                  </a:cubicBezTo>
                  <a:cubicBezTo>
                    <a:pt x="13793" y="39235"/>
                    <a:pt x="16651" y="41085"/>
                    <a:pt x="19877" y="42022"/>
                  </a:cubicBezTo>
                  <a:cubicBezTo>
                    <a:pt x="21506" y="42533"/>
                    <a:pt x="23197" y="42742"/>
                    <a:pt x="24896" y="42742"/>
                  </a:cubicBezTo>
                  <a:cubicBezTo>
                    <a:pt x="26352" y="42742"/>
                    <a:pt x="27813" y="42589"/>
                    <a:pt x="29247" y="42343"/>
                  </a:cubicBezTo>
                  <a:cubicBezTo>
                    <a:pt x="31560" y="41987"/>
                    <a:pt x="33885" y="41453"/>
                    <a:pt x="36019" y="40433"/>
                  </a:cubicBezTo>
                  <a:cubicBezTo>
                    <a:pt x="39222" y="38891"/>
                    <a:pt x="41938" y="36424"/>
                    <a:pt x="44049" y="33542"/>
                  </a:cubicBezTo>
                  <a:cubicBezTo>
                    <a:pt x="45828" y="31229"/>
                    <a:pt x="47026" y="28501"/>
                    <a:pt x="47477" y="25608"/>
                  </a:cubicBezTo>
                  <a:cubicBezTo>
                    <a:pt x="47714" y="24422"/>
                    <a:pt x="47809" y="23235"/>
                    <a:pt x="47809" y="22049"/>
                  </a:cubicBezTo>
                  <a:cubicBezTo>
                    <a:pt x="48864" y="21622"/>
                    <a:pt x="49789" y="20875"/>
                    <a:pt x="50430" y="19926"/>
                  </a:cubicBezTo>
                  <a:cubicBezTo>
                    <a:pt x="51426" y="18717"/>
                    <a:pt x="51521" y="16511"/>
                    <a:pt x="49789" y="16012"/>
                  </a:cubicBezTo>
                  <a:cubicBezTo>
                    <a:pt x="49666" y="15988"/>
                    <a:pt x="49541" y="15976"/>
                    <a:pt x="49416" y="15976"/>
                  </a:cubicBezTo>
                  <a:cubicBezTo>
                    <a:pt x="48695" y="15976"/>
                    <a:pt x="47945" y="16358"/>
                    <a:pt x="47299" y="16843"/>
                  </a:cubicBezTo>
                  <a:cubicBezTo>
                    <a:pt x="47204" y="16345"/>
                    <a:pt x="47097" y="15846"/>
                    <a:pt x="46990" y="15348"/>
                  </a:cubicBezTo>
                  <a:cubicBezTo>
                    <a:pt x="46587" y="13344"/>
                    <a:pt x="45935" y="11387"/>
                    <a:pt x="45022" y="9572"/>
                  </a:cubicBezTo>
                  <a:cubicBezTo>
                    <a:pt x="45010" y="9525"/>
                    <a:pt x="44986" y="9489"/>
                    <a:pt x="44974" y="9454"/>
                  </a:cubicBezTo>
                  <a:cubicBezTo>
                    <a:pt x="44962" y="9442"/>
                    <a:pt x="44950" y="9418"/>
                    <a:pt x="44939" y="9406"/>
                  </a:cubicBezTo>
                  <a:cubicBezTo>
                    <a:pt x="44915" y="9347"/>
                    <a:pt x="44891" y="9288"/>
                    <a:pt x="44855" y="9240"/>
                  </a:cubicBezTo>
                  <a:cubicBezTo>
                    <a:pt x="44844" y="9240"/>
                    <a:pt x="44832" y="9252"/>
                    <a:pt x="44808" y="9252"/>
                  </a:cubicBezTo>
                  <a:cubicBezTo>
                    <a:pt x="44796" y="9252"/>
                    <a:pt x="44784" y="9264"/>
                    <a:pt x="44784" y="9264"/>
                  </a:cubicBezTo>
                  <a:cubicBezTo>
                    <a:pt x="44761" y="9264"/>
                    <a:pt x="44749" y="9276"/>
                    <a:pt x="44737" y="9276"/>
                  </a:cubicBezTo>
                  <a:cubicBezTo>
                    <a:pt x="44713" y="9288"/>
                    <a:pt x="44689" y="9288"/>
                    <a:pt x="44666" y="9299"/>
                  </a:cubicBezTo>
                  <a:cubicBezTo>
                    <a:pt x="44654" y="9299"/>
                    <a:pt x="44630" y="9299"/>
                    <a:pt x="44606" y="9311"/>
                  </a:cubicBezTo>
                  <a:cubicBezTo>
                    <a:pt x="44583" y="9311"/>
                    <a:pt x="44571" y="9323"/>
                    <a:pt x="44547" y="9323"/>
                  </a:cubicBezTo>
                  <a:cubicBezTo>
                    <a:pt x="44523" y="9335"/>
                    <a:pt x="44500" y="9335"/>
                    <a:pt x="44476" y="9347"/>
                  </a:cubicBezTo>
                  <a:cubicBezTo>
                    <a:pt x="43992" y="9459"/>
                    <a:pt x="43485" y="9499"/>
                    <a:pt x="42976" y="9499"/>
                  </a:cubicBezTo>
                  <a:cubicBezTo>
                    <a:pt x="42189" y="9499"/>
                    <a:pt x="41396" y="9402"/>
                    <a:pt x="40669" y="9323"/>
                  </a:cubicBezTo>
                  <a:cubicBezTo>
                    <a:pt x="36399" y="8706"/>
                    <a:pt x="32272" y="7295"/>
                    <a:pt x="28441" y="5326"/>
                  </a:cubicBezTo>
                  <a:cubicBezTo>
                    <a:pt x="26401" y="4259"/>
                    <a:pt x="24301" y="3191"/>
                    <a:pt x="22629" y="1566"/>
                  </a:cubicBezTo>
                  <a:cubicBezTo>
                    <a:pt x="22261" y="1211"/>
                    <a:pt x="21917" y="819"/>
                    <a:pt x="21597" y="416"/>
                  </a:cubicBezTo>
                  <a:cubicBezTo>
                    <a:pt x="21574" y="392"/>
                    <a:pt x="21562" y="357"/>
                    <a:pt x="21538" y="333"/>
                  </a:cubicBezTo>
                  <a:cubicBezTo>
                    <a:pt x="21526" y="321"/>
                    <a:pt x="21526" y="321"/>
                    <a:pt x="21514" y="309"/>
                  </a:cubicBezTo>
                  <a:cubicBezTo>
                    <a:pt x="21514" y="297"/>
                    <a:pt x="21502" y="297"/>
                    <a:pt x="21502" y="286"/>
                  </a:cubicBezTo>
                  <a:cubicBezTo>
                    <a:pt x="21479" y="262"/>
                    <a:pt x="21467" y="238"/>
                    <a:pt x="21443" y="214"/>
                  </a:cubicBezTo>
                  <a:cubicBezTo>
                    <a:pt x="21419" y="179"/>
                    <a:pt x="21384" y="143"/>
                    <a:pt x="21360" y="96"/>
                  </a:cubicBezTo>
                  <a:cubicBezTo>
                    <a:pt x="21336" y="60"/>
                    <a:pt x="21301" y="25"/>
                    <a:pt x="21277"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4" name="Google Shape;2094;p61">
              <a:extLst>
                <a:ext uri="{FF2B5EF4-FFF2-40B4-BE49-F238E27FC236}">
                  <a16:creationId xmlns:a16="http://schemas.microsoft.com/office/drawing/2014/main" id="{9B275AFD-F3D2-6974-1C5B-BECFA43B726E}"/>
                </a:ext>
              </a:extLst>
            </p:cNvPr>
            <p:cNvSpPr/>
            <p:nvPr/>
          </p:nvSpPr>
          <p:spPr>
            <a:xfrm>
              <a:off x="4197075" y="3199300"/>
              <a:ext cx="271050" cy="174150"/>
            </a:xfrm>
            <a:custGeom>
              <a:avLst/>
              <a:gdLst/>
              <a:ahLst/>
              <a:cxnLst/>
              <a:rect l="l" t="t" r="r" b="b"/>
              <a:pathLst>
                <a:path w="10842" h="6966" extrusionOk="0">
                  <a:moveTo>
                    <a:pt x="7232" y="1"/>
                  </a:moveTo>
                  <a:cubicBezTo>
                    <a:pt x="7048" y="1"/>
                    <a:pt x="6866" y="6"/>
                    <a:pt x="6690" y="15"/>
                  </a:cubicBezTo>
                  <a:cubicBezTo>
                    <a:pt x="5623" y="62"/>
                    <a:pt x="4567" y="300"/>
                    <a:pt x="3583" y="691"/>
                  </a:cubicBezTo>
                  <a:cubicBezTo>
                    <a:pt x="3073" y="904"/>
                    <a:pt x="2574" y="1154"/>
                    <a:pt x="2112" y="1450"/>
                  </a:cubicBezTo>
                  <a:cubicBezTo>
                    <a:pt x="1127" y="2079"/>
                    <a:pt x="250" y="2826"/>
                    <a:pt x="131" y="4059"/>
                  </a:cubicBezTo>
                  <a:cubicBezTo>
                    <a:pt x="1" y="5257"/>
                    <a:pt x="867" y="6396"/>
                    <a:pt x="1946" y="6787"/>
                  </a:cubicBezTo>
                  <a:cubicBezTo>
                    <a:pt x="2367" y="6931"/>
                    <a:pt x="2813" y="6966"/>
                    <a:pt x="3261" y="6966"/>
                  </a:cubicBezTo>
                  <a:cubicBezTo>
                    <a:pt x="3443" y="6966"/>
                    <a:pt x="3626" y="6960"/>
                    <a:pt x="3808" y="6953"/>
                  </a:cubicBezTo>
                  <a:cubicBezTo>
                    <a:pt x="5907" y="6870"/>
                    <a:pt x="8090" y="6099"/>
                    <a:pt x="9525" y="4474"/>
                  </a:cubicBezTo>
                  <a:cubicBezTo>
                    <a:pt x="10284" y="3609"/>
                    <a:pt x="10841" y="2233"/>
                    <a:pt x="10165" y="1177"/>
                  </a:cubicBezTo>
                  <a:cubicBezTo>
                    <a:pt x="9525" y="201"/>
                    <a:pt x="8335" y="1"/>
                    <a:pt x="7232" y="1"/>
                  </a:cubicBezTo>
                  <a:close/>
                </a:path>
              </a:pathLst>
            </a:custGeom>
            <a:solidFill>
              <a:srgbClr val="E1570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5" name="Google Shape;2095;p61">
              <a:extLst>
                <a:ext uri="{FF2B5EF4-FFF2-40B4-BE49-F238E27FC236}">
                  <a16:creationId xmlns:a16="http://schemas.microsoft.com/office/drawing/2014/main" id="{77828609-B62E-E39F-E9AE-0D231299745B}"/>
                </a:ext>
              </a:extLst>
            </p:cNvPr>
            <p:cNvSpPr/>
            <p:nvPr/>
          </p:nvSpPr>
          <p:spPr>
            <a:xfrm>
              <a:off x="3596650" y="3226050"/>
              <a:ext cx="280225" cy="160800"/>
            </a:xfrm>
            <a:custGeom>
              <a:avLst/>
              <a:gdLst/>
              <a:ahLst/>
              <a:cxnLst/>
              <a:rect l="l" t="t" r="r" b="b"/>
              <a:pathLst>
                <a:path w="11209" h="6432" extrusionOk="0">
                  <a:moveTo>
                    <a:pt x="5529" y="0"/>
                  </a:moveTo>
                  <a:cubicBezTo>
                    <a:pt x="5259" y="0"/>
                    <a:pt x="4989" y="12"/>
                    <a:pt x="4721" y="36"/>
                  </a:cubicBezTo>
                  <a:cubicBezTo>
                    <a:pt x="4175" y="84"/>
                    <a:pt x="3642" y="178"/>
                    <a:pt x="3108" y="321"/>
                  </a:cubicBezTo>
                  <a:cubicBezTo>
                    <a:pt x="1993" y="641"/>
                    <a:pt x="937" y="1092"/>
                    <a:pt x="463" y="2242"/>
                  </a:cubicBezTo>
                  <a:cubicBezTo>
                    <a:pt x="0" y="3357"/>
                    <a:pt x="499" y="4697"/>
                    <a:pt x="1412" y="5397"/>
                  </a:cubicBezTo>
                  <a:cubicBezTo>
                    <a:pt x="1922" y="5777"/>
                    <a:pt x="2539" y="5954"/>
                    <a:pt x="3143" y="6109"/>
                  </a:cubicBezTo>
                  <a:cubicBezTo>
                    <a:pt x="3913" y="6317"/>
                    <a:pt x="4725" y="6432"/>
                    <a:pt x="5537" y="6432"/>
                  </a:cubicBezTo>
                  <a:cubicBezTo>
                    <a:pt x="6855" y="6432"/>
                    <a:pt x="8174" y="6130"/>
                    <a:pt x="9311" y="5433"/>
                  </a:cubicBezTo>
                  <a:cubicBezTo>
                    <a:pt x="10283" y="4816"/>
                    <a:pt x="11209" y="3665"/>
                    <a:pt x="10865" y="2456"/>
                  </a:cubicBezTo>
                  <a:cubicBezTo>
                    <a:pt x="10473" y="1139"/>
                    <a:pt x="9074" y="605"/>
                    <a:pt x="7888" y="297"/>
                  </a:cubicBezTo>
                  <a:cubicBezTo>
                    <a:pt x="7118" y="102"/>
                    <a:pt x="6322" y="0"/>
                    <a:pt x="5529" y="0"/>
                  </a:cubicBezTo>
                  <a:close/>
                </a:path>
              </a:pathLst>
            </a:custGeom>
            <a:solidFill>
              <a:srgbClr val="E1570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6" name="Google Shape;2096;p61">
              <a:extLst>
                <a:ext uri="{FF2B5EF4-FFF2-40B4-BE49-F238E27FC236}">
                  <a16:creationId xmlns:a16="http://schemas.microsoft.com/office/drawing/2014/main" id="{E7C760A4-5178-16FC-0067-FC50EE3F8081}"/>
                </a:ext>
              </a:extLst>
            </p:cNvPr>
            <p:cNvSpPr/>
            <p:nvPr/>
          </p:nvSpPr>
          <p:spPr>
            <a:xfrm>
              <a:off x="3962250" y="3296400"/>
              <a:ext cx="121600" cy="94925"/>
            </a:xfrm>
            <a:custGeom>
              <a:avLst/>
              <a:gdLst/>
              <a:ahLst/>
              <a:cxnLst/>
              <a:rect l="l" t="t" r="r" b="b"/>
              <a:pathLst>
                <a:path w="4864" h="3797" extrusionOk="0">
                  <a:moveTo>
                    <a:pt x="348" y="0"/>
                  </a:moveTo>
                  <a:cubicBezTo>
                    <a:pt x="182" y="0"/>
                    <a:pt x="23" y="147"/>
                    <a:pt x="12" y="484"/>
                  </a:cubicBezTo>
                  <a:cubicBezTo>
                    <a:pt x="1" y="1874"/>
                    <a:pt x="781" y="3796"/>
                    <a:pt x="2354" y="3796"/>
                  </a:cubicBezTo>
                  <a:cubicBezTo>
                    <a:pt x="2391" y="3796"/>
                    <a:pt x="2429" y="3795"/>
                    <a:pt x="2467" y="3793"/>
                  </a:cubicBezTo>
                  <a:cubicBezTo>
                    <a:pt x="4258" y="3722"/>
                    <a:pt x="4863" y="2085"/>
                    <a:pt x="4733" y="496"/>
                  </a:cubicBezTo>
                  <a:cubicBezTo>
                    <a:pt x="4733" y="352"/>
                    <a:pt x="4624" y="283"/>
                    <a:pt x="4516" y="283"/>
                  </a:cubicBezTo>
                  <a:cubicBezTo>
                    <a:pt x="4401" y="283"/>
                    <a:pt x="4287" y="361"/>
                    <a:pt x="4306" y="507"/>
                  </a:cubicBezTo>
                  <a:cubicBezTo>
                    <a:pt x="4318" y="626"/>
                    <a:pt x="4318" y="733"/>
                    <a:pt x="4318" y="816"/>
                  </a:cubicBezTo>
                  <a:cubicBezTo>
                    <a:pt x="4369" y="2052"/>
                    <a:pt x="3666" y="3188"/>
                    <a:pt x="2487" y="3188"/>
                  </a:cubicBezTo>
                  <a:cubicBezTo>
                    <a:pt x="2320" y="3188"/>
                    <a:pt x="2143" y="3165"/>
                    <a:pt x="1957" y="3117"/>
                  </a:cubicBezTo>
                  <a:cubicBezTo>
                    <a:pt x="1080" y="2690"/>
                    <a:pt x="736" y="1563"/>
                    <a:pt x="712" y="638"/>
                  </a:cubicBezTo>
                  <a:cubicBezTo>
                    <a:pt x="785" y="244"/>
                    <a:pt x="562" y="0"/>
                    <a:pt x="348"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7" name="Google Shape;2097;p61">
              <a:extLst>
                <a:ext uri="{FF2B5EF4-FFF2-40B4-BE49-F238E27FC236}">
                  <a16:creationId xmlns:a16="http://schemas.microsoft.com/office/drawing/2014/main" id="{6F1DFA6F-6B81-0FEB-874A-15D2F1F88201}"/>
                </a:ext>
              </a:extLst>
            </p:cNvPr>
            <p:cNvSpPr/>
            <p:nvPr/>
          </p:nvSpPr>
          <p:spPr>
            <a:xfrm>
              <a:off x="4117925" y="2982950"/>
              <a:ext cx="305125" cy="91825"/>
            </a:xfrm>
            <a:custGeom>
              <a:avLst/>
              <a:gdLst/>
              <a:ahLst/>
              <a:cxnLst/>
              <a:rect l="l" t="t" r="r" b="b"/>
              <a:pathLst>
                <a:path w="12205" h="3673" extrusionOk="0">
                  <a:moveTo>
                    <a:pt x="6194" y="1"/>
                  </a:moveTo>
                  <a:cubicBezTo>
                    <a:pt x="4483" y="1"/>
                    <a:pt x="2776" y="506"/>
                    <a:pt x="1494" y="1529"/>
                  </a:cubicBezTo>
                  <a:cubicBezTo>
                    <a:pt x="1127" y="1861"/>
                    <a:pt x="36" y="2893"/>
                    <a:pt x="0" y="3344"/>
                  </a:cubicBezTo>
                  <a:cubicBezTo>
                    <a:pt x="15" y="3546"/>
                    <a:pt x="191" y="3672"/>
                    <a:pt x="366" y="3672"/>
                  </a:cubicBezTo>
                  <a:cubicBezTo>
                    <a:pt x="469" y="3672"/>
                    <a:pt x="571" y="3629"/>
                    <a:pt x="640" y="3533"/>
                  </a:cubicBezTo>
                  <a:cubicBezTo>
                    <a:pt x="2061" y="1680"/>
                    <a:pt x="4347" y="654"/>
                    <a:pt x="6615" y="654"/>
                  </a:cubicBezTo>
                  <a:cubicBezTo>
                    <a:pt x="7888" y="654"/>
                    <a:pt x="9155" y="977"/>
                    <a:pt x="10259" y="1659"/>
                  </a:cubicBezTo>
                  <a:cubicBezTo>
                    <a:pt x="10876" y="2039"/>
                    <a:pt x="11457" y="2513"/>
                    <a:pt x="11849" y="3130"/>
                  </a:cubicBezTo>
                  <a:cubicBezTo>
                    <a:pt x="11882" y="3197"/>
                    <a:pt x="11946" y="3227"/>
                    <a:pt x="12011" y="3227"/>
                  </a:cubicBezTo>
                  <a:cubicBezTo>
                    <a:pt x="12107" y="3227"/>
                    <a:pt x="12204" y="3160"/>
                    <a:pt x="12204" y="3047"/>
                  </a:cubicBezTo>
                  <a:cubicBezTo>
                    <a:pt x="12169" y="2774"/>
                    <a:pt x="11967" y="2549"/>
                    <a:pt x="11813" y="2335"/>
                  </a:cubicBezTo>
                  <a:cubicBezTo>
                    <a:pt x="10476" y="788"/>
                    <a:pt x="8331" y="1"/>
                    <a:pt x="619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8" name="Google Shape;2098;p61">
              <a:extLst>
                <a:ext uri="{FF2B5EF4-FFF2-40B4-BE49-F238E27FC236}">
                  <a16:creationId xmlns:a16="http://schemas.microsoft.com/office/drawing/2014/main" id="{C694CB27-7508-84A0-A875-EDCDDA214FED}"/>
                </a:ext>
              </a:extLst>
            </p:cNvPr>
            <p:cNvSpPr/>
            <p:nvPr/>
          </p:nvSpPr>
          <p:spPr>
            <a:xfrm>
              <a:off x="3549800" y="2978875"/>
              <a:ext cx="335825" cy="109425"/>
            </a:xfrm>
            <a:custGeom>
              <a:avLst/>
              <a:gdLst/>
              <a:ahLst/>
              <a:cxnLst/>
              <a:rect l="l" t="t" r="r" b="b"/>
              <a:pathLst>
                <a:path w="13433" h="4377" extrusionOk="0">
                  <a:moveTo>
                    <a:pt x="6816" y="0"/>
                  </a:moveTo>
                  <a:cubicBezTo>
                    <a:pt x="5540" y="0"/>
                    <a:pt x="4246" y="293"/>
                    <a:pt x="3072" y="874"/>
                  </a:cubicBezTo>
                  <a:cubicBezTo>
                    <a:pt x="2230" y="1277"/>
                    <a:pt x="1412" y="1751"/>
                    <a:pt x="748" y="2415"/>
                  </a:cubicBezTo>
                  <a:cubicBezTo>
                    <a:pt x="582" y="2605"/>
                    <a:pt x="1" y="3163"/>
                    <a:pt x="226" y="3376"/>
                  </a:cubicBezTo>
                  <a:cubicBezTo>
                    <a:pt x="272" y="3427"/>
                    <a:pt x="336" y="3452"/>
                    <a:pt x="399" y="3452"/>
                  </a:cubicBezTo>
                  <a:cubicBezTo>
                    <a:pt x="483" y="3452"/>
                    <a:pt x="565" y="3410"/>
                    <a:pt x="605" y="3329"/>
                  </a:cubicBezTo>
                  <a:cubicBezTo>
                    <a:pt x="2212" y="1761"/>
                    <a:pt x="4461" y="779"/>
                    <a:pt x="6675" y="779"/>
                  </a:cubicBezTo>
                  <a:cubicBezTo>
                    <a:pt x="7811" y="779"/>
                    <a:pt x="8937" y="1038"/>
                    <a:pt x="9963" y="1609"/>
                  </a:cubicBezTo>
                  <a:cubicBezTo>
                    <a:pt x="10793" y="2060"/>
                    <a:pt x="11529" y="2653"/>
                    <a:pt x="12134" y="3388"/>
                  </a:cubicBezTo>
                  <a:cubicBezTo>
                    <a:pt x="12418" y="3673"/>
                    <a:pt x="12525" y="4171"/>
                    <a:pt x="12869" y="4361"/>
                  </a:cubicBezTo>
                  <a:cubicBezTo>
                    <a:pt x="12902" y="4372"/>
                    <a:pt x="12935" y="4377"/>
                    <a:pt x="12968" y="4377"/>
                  </a:cubicBezTo>
                  <a:cubicBezTo>
                    <a:pt x="13216" y="4377"/>
                    <a:pt x="13432" y="4081"/>
                    <a:pt x="13296" y="3851"/>
                  </a:cubicBezTo>
                  <a:cubicBezTo>
                    <a:pt x="12054" y="1270"/>
                    <a:pt x="9474" y="0"/>
                    <a:pt x="6816"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29" name="Google Shape;2099;p61">
              <a:extLst>
                <a:ext uri="{FF2B5EF4-FFF2-40B4-BE49-F238E27FC236}">
                  <a16:creationId xmlns:a16="http://schemas.microsoft.com/office/drawing/2014/main" id="{FBD9BE0A-8EC8-BBC7-44CE-4EC5AF2E4504}"/>
                </a:ext>
              </a:extLst>
            </p:cNvPr>
            <p:cNvSpPr/>
            <p:nvPr/>
          </p:nvSpPr>
          <p:spPr>
            <a:xfrm>
              <a:off x="3953175" y="3691100"/>
              <a:ext cx="144000" cy="68400"/>
            </a:xfrm>
            <a:custGeom>
              <a:avLst/>
              <a:gdLst/>
              <a:ahLst/>
              <a:cxnLst/>
              <a:rect l="l" t="t" r="r" b="b"/>
              <a:pathLst>
                <a:path w="5760" h="2736" extrusionOk="0">
                  <a:moveTo>
                    <a:pt x="350" y="0"/>
                  </a:moveTo>
                  <a:cubicBezTo>
                    <a:pt x="178" y="0"/>
                    <a:pt x="0" y="179"/>
                    <a:pt x="114" y="375"/>
                  </a:cubicBezTo>
                  <a:cubicBezTo>
                    <a:pt x="705" y="1632"/>
                    <a:pt x="1570" y="2736"/>
                    <a:pt x="2852" y="2736"/>
                  </a:cubicBezTo>
                  <a:cubicBezTo>
                    <a:pt x="3167" y="2736"/>
                    <a:pt x="3507" y="2669"/>
                    <a:pt x="3874" y="2522"/>
                  </a:cubicBezTo>
                  <a:cubicBezTo>
                    <a:pt x="4621" y="2202"/>
                    <a:pt x="5760" y="1134"/>
                    <a:pt x="5653" y="268"/>
                  </a:cubicBezTo>
                  <a:cubicBezTo>
                    <a:pt x="5598" y="159"/>
                    <a:pt x="5502" y="112"/>
                    <a:pt x="5404" y="112"/>
                  </a:cubicBezTo>
                  <a:cubicBezTo>
                    <a:pt x="5224" y="112"/>
                    <a:pt x="5038" y="268"/>
                    <a:pt x="5084" y="482"/>
                  </a:cubicBezTo>
                  <a:cubicBezTo>
                    <a:pt x="4668" y="1334"/>
                    <a:pt x="3764" y="2053"/>
                    <a:pt x="2821" y="2053"/>
                  </a:cubicBezTo>
                  <a:cubicBezTo>
                    <a:pt x="2635" y="2053"/>
                    <a:pt x="2447" y="2025"/>
                    <a:pt x="2261" y="1964"/>
                  </a:cubicBezTo>
                  <a:cubicBezTo>
                    <a:pt x="1419" y="1680"/>
                    <a:pt x="980" y="838"/>
                    <a:pt x="553" y="126"/>
                  </a:cubicBezTo>
                  <a:cubicBezTo>
                    <a:pt x="505" y="37"/>
                    <a:pt x="428" y="0"/>
                    <a:pt x="350"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0" name="Google Shape;2100;p61">
              <a:extLst>
                <a:ext uri="{FF2B5EF4-FFF2-40B4-BE49-F238E27FC236}">
                  <a16:creationId xmlns:a16="http://schemas.microsoft.com/office/drawing/2014/main" id="{33A1D7C9-61D6-052F-FB1E-BF037E18E44C}"/>
                </a:ext>
              </a:extLst>
            </p:cNvPr>
            <p:cNvSpPr/>
            <p:nvPr/>
          </p:nvSpPr>
          <p:spPr>
            <a:xfrm>
              <a:off x="3399850" y="3220150"/>
              <a:ext cx="87700" cy="101700"/>
            </a:xfrm>
            <a:custGeom>
              <a:avLst/>
              <a:gdLst/>
              <a:ahLst/>
              <a:cxnLst/>
              <a:rect l="l" t="t" r="r" b="b"/>
              <a:pathLst>
                <a:path w="3508" h="4068" extrusionOk="0">
                  <a:moveTo>
                    <a:pt x="330" y="0"/>
                  </a:moveTo>
                  <a:cubicBezTo>
                    <a:pt x="69" y="0"/>
                    <a:pt x="1" y="454"/>
                    <a:pt x="317" y="486"/>
                  </a:cubicBezTo>
                  <a:cubicBezTo>
                    <a:pt x="744" y="675"/>
                    <a:pt x="1136" y="936"/>
                    <a:pt x="1539" y="1185"/>
                  </a:cubicBezTo>
                  <a:cubicBezTo>
                    <a:pt x="1646" y="1257"/>
                    <a:pt x="1752" y="1340"/>
                    <a:pt x="1859" y="1423"/>
                  </a:cubicBezTo>
                  <a:cubicBezTo>
                    <a:pt x="1693" y="1529"/>
                    <a:pt x="1563" y="1683"/>
                    <a:pt x="1480" y="1850"/>
                  </a:cubicBezTo>
                  <a:cubicBezTo>
                    <a:pt x="1302" y="2229"/>
                    <a:pt x="1420" y="2656"/>
                    <a:pt x="1598" y="3024"/>
                  </a:cubicBezTo>
                  <a:cubicBezTo>
                    <a:pt x="1800" y="3368"/>
                    <a:pt x="1930" y="3901"/>
                    <a:pt x="2322" y="4067"/>
                  </a:cubicBezTo>
                  <a:cubicBezTo>
                    <a:pt x="3496" y="3901"/>
                    <a:pt x="958" y="2336"/>
                    <a:pt x="2203" y="1707"/>
                  </a:cubicBezTo>
                  <a:lnTo>
                    <a:pt x="2203" y="1707"/>
                  </a:lnTo>
                  <a:cubicBezTo>
                    <a:pt x="2417" y="1897"/>
                    <a:pt x="2618" y="2110"/>
                    <a:pt x="2808" y="2312"/>
                  </a:cubicBezTo>
                  <a:cubicBezTo>
                    <a:pt x="2889" y="2420"/>
                    <a:pt x="2991" y="2562"/>
                    <a:pt x="3113" y="2562"/>
                  </a:cubicBezTo>
                  <a:cubicBezTo>
                    <a:pt x="3151" y="2562"/>
                    <a:pt x="3192" y="2548"/>
                    <a:pt x="3235" y="2514"/>
                  </a:cubicBezTo>
                  <a:cubicBezTo>
                    <a:pt x="3508" y="2241"/>
                    <a:pt x="3033" y="1921"/>
                    <a:pt x="2879" y="1707"/>
                  </a:cubicBezTo>
                  <a:cubicBezTo>
                    <a:pt x="2215" y="948"/>
                    <a:pt x="1326" y="450"/>
                    <a:pt x="436" y="23"/>
                  </a:cubicBezTo>
                  <a:cubicBezTo>
                    <a:pt x="398" y="7"/>
                    <a:pt x="362" y="0"/>
                    <a:pt x="330"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1" name="Google Shape;2101;p61">
              <a:extLst>
                <a:ext uri="{FF2B5EF4-FFF2-40B4-BE49-F238E27FC236}">
                  <a16:creationId xmlns:a16="http://schemas.microsoft.com/office/drawing/2014/main" id="{8CD7D74E-B30B-5B46-CC8B-D6207C954744}"/>
                </a:ext>
              </a:extLst>
            </p:cNvPr>
            <p:cNvSpPr/>
            <p:nvPr/>
          </p:nvSpPr>
          <p:spPr>
            <a:xfrm>
              <a:off x="4534375" y="3128250"/>
              <a:ext cx="77900" cy="86375"/>
            </a:xfrm>
            <a:custGeom>
              <a:avLst/>
              <a:gdLst/>
              <a:ahLst/>
              <a:cxnLst/>
              <a:rect l="l" t="t" r="r" b="b"/>
              <a:pathLst>
                <a:path w="3116" h="3455" extrusionOk="0">
                  <a:moveTo>
                    <a:pt x="2675" y="1"/>
                  </a:moveTo>
                  <a:cubicBezTo>
                    <a:pt x="2627" y="1"/>
                    <a:pt x="2574" y="15"/>
                    <a:pt x="2520" y="46"/>
                  </a:cubicBezTo>
                  <a:cubicBezTo>
                    <a:pt x="1797" y="414"/>
                    <a:pt x="1168" y="971"/>
                    <a:pt x="658" y="1612"/>
                  </a:cubicBezTo>
                  <a:cubicBezTo>
                    <a:pt x="480" y="1825"/>
                    <a:pt x="314" y="2050"/>
                    <a:pt x="148" y="2276"/>
                  </a:cubicBezTo>
                  <a:cubicBezTo>
                    <a:pt x="1" y="2475"/>
                    <a:pt x="177" y="2700"/>
                    <a:pt x="361" y="2700"/>
                  </a:cubicBezTo>
                  <a:cubicBezTo>
                    <a:pt x="428" y="2700"/>
                    <a:pt x="497" y="2669"/>
                    <a:pt x="551" y="2596"/>
                  </a:cubicBezTo>
                  <a:cubicBezTo>
                    <a:pt x="824" y="2276"/>
                    <a:pt x="1097" y="1956"/>
                    <a:pt x="1394" y="1659"/>
                  </a:cubicBezTo>
                  <a:lnTo>
                    <a:pt x="1394" y="1659"/>
                  </a:lnTo>
                  <a:cubicBezTo>
                    <a:pt x="1654" y="2074"/>
                    <a:pt x="1477" y="2691"/>
                    <a:pt x="1192" y="3059"/>
                  </a:cubicBezTo>
                  <a:cubicBezTo>
                    <a:pt x="1053" y="3241"/>
                    <a:pt x="1219" y="3454"/>
                    <a:pt x="1396" y="3454"/>
                  </a:cubicBezTo>
                  <a:cubicBezTo>
                    <a:pt x="1462" y="3454"/>
                    <a:pt x="1529" y="3425"/>
                    <a:pt x="1583" y="3355"/>
                  </a:cubicBezTo>
                  <a:cubicBezTo>
                    <a:pt x="2022" y="2809"/>
                    <a:pt x="2224" y="1884"/>
                    <a:pt x="1726" y="1327"/>
                  </a:cubicBezTo>
                  <a:cubicBezTo>
                    <a:pt x="1868" y="1196"/>
                    <a:pt x="1998" y="1078"/>
                    <a:pt x="2141" y="959"/>
                  </a:cubicBezTo>
                  <a:cubicBezTo>
                    <a:pt x="2342" y="817"/>
                    <a:pt x="2556" y="686"/>
                    <a:pt x="2781" y="603"/>
                  </a:cubicBezTo>
                  <a:cubicBezTo>
                    <a:pt x="3115" y="462"/>
                    <a:pt x="2957" y="1"/>
                    <a:pt x="2675"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2" name="Google Shape;2102;p61">
              <a:extLst>
                <a:ext uri="{FF2B5EF4-FFF2-40B4-BE49-F238E27FC236}">
                  <a16:creationId xmlns:a16="http://schemas.microsoft.com/office/drawing/2014/main" id="{B4C3134A-109D-615C-5AA2-5753A190487B}"/>
                </a:ext>
              </a:extLst>
            </p:cNvPr>
            <p:cNvSpPr/>
            <p:nvPr/>
          </p:nvSpPr>
          <p:spPr>
            <a:xfrm>
              <a:off x="4005250" y="3187200"/>
              <a:ext cx="60825" cy="123975"/>
            </a:xfrm>
            <a:custGeom>
              <a:avLst/>
              <a:gdLst/>
              <a:ahLst/>
              <a:cxnLst/>
              <a:rect l="l" t="t" r="r" b="b"/>
              <a:pathLst>
                <a:path w="2433" h="4959" extrusionOk="0">
                  <a:moveTo>
                    <a:pt x="166" y="1"/>
                  </a:moveTo>
                  <a:cubicBezTo>
                    <a:pt x="0" y="1"/>
                    <a:pt x="48" y="274"/>
                    <a:pt x="36" y="380"/>
                  </a:cubicBezTo>
                  <a:cubicBezTo>
                    <a:pt x="36" y="511"/>
                    <a:pt x="48" y="629"/>
                    <a:pt x="48" y="748"/>
                  </a:cubicBezTo>
                  <a:cubicBezTo>
                    <a:pt x="83" y="1175"/>
                    <a:pt x="142" y="1602"/>
                    <a:pt x="249" y="2005"/>
                  </a:cubicBezTo>
                  <a:cubicBezTo>
                    <a:pt x="323" y="2361"/>
                    <a:pt x="522" y="2475"/>
                    <a:pt x="762" y="2475"/>
                  </a:cubicBezTo>
                  <a:cubicBezTo>
                    <a:pt x="1027" y="2475"/>
                    <a:pt x="1341" y="2336"/>
                    <a:pt x="1589" y="2231"/>
                  </a:cubicBezTo>
                  <a:cubicBezTo>
                    <a:pt x="1610" y="2223"/>
                    <a:pt x="1629" y="2220"/>
                    <a:pt x="1647" y="2220"/>
                  </a:cubicBezTo>
                  <a:cubicBezTo>
                    <a:pt x="1744" y="2220"/>
                    <a:pt x="1807" y="2318"/>
                    <a:pt x="1827" y="2408"/>
                  </a:cubicBezTo>
                  <a:cubicBezTo>
                    <a:pt x="1874" y="2598"/>
                    <a:pt x="1767" y="2788"/>
                    <a:pt x="1661" y="2942"/>
                  </a:cubicBezTo>
                  <a:cubicBezTo>
                    <a:pt x="1471" y="3191"/>
                    <a:pt x="1269" y="3417"/>
                    <a:pt x="1079" y="3666"/>
                  </a:cubicBezTo>
                  <a:cubicBezTo>
                    <a:pt x="913" y="3903"/>
                    <a:pt x="747" y="4140"/>
                    <a:pt x="569" y="4365"/>
                  </a:cubicBezTo>
                  <a:cubicBezTo>
                    <a:pt x="380" y="4591"/>
                    <a:pt x="546" y="4958"/>
                    <a:pt x="830" y="4958"/>
                  </a:cubicBezTo>
                  <a:cubicBezTo>
                    <a:pt x="1162" y="4958"/>
                    <a:pt x="1364" y="4520"/>
                    <a:pt x="1506" y="4271"/>
                  </a:cubicBezTo>
                  <a:cubicBezTo>
                    <a:pt x="1661" y="3986"/>
                    <a:pt x="1827" y="3713"/>
                    <a:pt x="1993" y="3452"/>
                  </a:cubicBezTo>
                  <a:cubicBezTo>
                    <a:pt x="2111" y="3262"/>
                    <a:pt x="2230" y="3061"/>
                    <a:pt x="2289" y="2847"/>
                  </a:cubicBezTo>
                  <a:cubicBezTo>
                    <a:pt x="2433" y="2395"/>
                    <a:pt x="2175" y="1757"/>
                    <a:pt x="1670" y="1757"/>
                  </a:cubicBezTo>
                  <a:cubicBezTo>
                    <a:pt x="1633" y="1757"/>
                    <a:pt x="1594" y="1761"/>
                    <a:pt x="1554" y="1768"/>
                  </a:cubicBezTo>
                  <a:cubicBezTo>
                    <a:pt x="1289" y="1823"/>
                    <a:pt x="1034" y="2033"/>
                    <a:pt x="761" y="2033"/>
                  </a:cubicBezTo>
                  <a:cubicBezTo>
                    <a:pt x="741" y="2033"/>
                    <a:pt x="720" y="2031"/>
                    <a:pt x="700" y="2029"/>
                  </a:cubicBezTo>
                  <a:cubicBezTo>
                    <a:pt x="439" y="1400"/>
                    <a:pt x="415" y="712"/>
                    <a:pt x="261" y="72"/>
                  </a:cubicBezTo>
                  <a:cubicBezTo>
                    <a:pt x="237" y="25"/>
                    <a:pt x="202" y="1"/>
                    <a:pt x="16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3" name="Google Shape;2103;p61">
              <a:extLst>
                <a:ext uri="{FF2B5EF4-FFF2-40B4-BE49-F238E27FC236}">
                  <a16:creationId xmlns:a16="http://schemas.microsoft.com/office/drawing/2014/main" id="{B38D2FA1-7B68-57A1-8F69-6A558D19D949}"/>
                </a:ext>
              </a:extLst>
            </p:cNvPr>
            <p:cNvSpPr/>
            <p:nvPr/>
          </p:nvSpPr>
          <p:spPr>
            <a:xfrm>
              <a:off x="3634900" y="3100750"/>
              <a:ext cx="200475" cy="99750"/>
            </a:xfrm>
            <a:custGeom>
              <a:avLst/>
              <a:gdLst/>
              <a:ahLst/>
              <a:cxnLst/>
              <a:rect l="l" t="t" r="r" b="b"/>
              <a:pathLst>
                <a:path w="8019" h="3990" extrusionOk="0">
                  <a:moveTo>
                    <a:pt x="4516" y="1"/>
                  </a:moveTo>
                  <a:cubicBezTo>
                    <a:pt x="3487" y="1"/>
                    <a:pt x="2445" y="448"/>
                    <a:pt x="1708" y="1324"/>
                  </a:cubicBezTo>
                  <a:cubicBezTo>
                    <a:pt x="1353" y="1632"/>
                    <a:pt x="0" y="3732"/>
                    <a:pt x="712" y="3981"/>
                  </a:cubicBezTo>
                  <a:cubicBezTo>
                    <a:pt x="735" y="3987"/>
                    <a:pt x="756" y="3990"/>
                    <a:pt x="777" y="3990"/>
                  </a:cubicBezTo>
                  <a:cubicBezTo>
                    <a:pt x="1117" y="3990"/>
                    <a:pt x="1233" y="3207"/>
                    <a:pt x="1412" y="2961"/>
                  </a:cubicBezTo>
                  <a:cubicBezTo>
                    <a:pt x="2037" y="1595"/>
                    <a:pt x="3231" y="715"/>
                    <a:pt x="4654" y="715"/>
                  </a:cubicBezTo>
                  <a:cubicBezTo>
                    <a:pt x="4850" y="715"/>
                    <a:pt x="5051" y="732"/>
                    <a:pt x="5255" y="766"/>
                  </a:cubicBezTo>
                  <a:cubicBezTo>
                    <a:pt x="6002" y="921"/>
                    <a:pt x="6642" y="1419"/>
                    <a:pt x="7093" y="2047"/>
                  </a:cubicBezTo>
                  <a:cubicBezTo>
                    <a:pt x="7269" y="2223"/>
                    <a:pt x="7225" y="2664"/>
                    <a:pt x="7531" y="2664"/>
                  </a:cubicBezTo>
                  <a:cubicBezTo>
                    <a:pt x="7535" y="2664"/>
                    <a:pt x="7540" y="2664"/>
                    <a:pt x="7544" y="2664"/>
                  </a:cubicBezTo>
                  <a:cubicBezTo>
                    <a:pt x="8018" y="2534"/>
                    <a:pt x="7472" y="1727"/>
                    <a:pt x="7330" y="1490"/>
                  </a:cubicBezTo>
                  <a:cubicBezTo>
                    <a:pt x="6651" y="490"/>
                    <a:pt x="5591" y="1"/>
                    <a:pt x="451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4" name="Google Shape;2104;p61">
              <a:extLst>
                <a:ext uri="{FF2B5EF4-FFF2-40B4-BE49-F238E27FC236}">
                  <a16:creationId xmlns:a16="http://schemas.microsoft.com/office/drawing/2014/main" id="{42731704-ADD8-27E1-66ED-3081D2774AC2}"/>
                </a:ext>
              </a:extLst>
            </p:cNvPr>
            <p:cNvSpPr/>
            <p:nvPr/>
          </p:nvSpPr>
          <p:spPr>
            <a:xfrm>
              <a:off x="3632825" y="3144500"/>
              <a:ext cx="45975" cy="19600"/>
            </a:xfrm>
            <a:custGeom>
              <a:avLst/>
              <a:gdLst/>
              <a:ahLst/>
              <a:cxnLst/>
              <a:rect l="l" t="t" r="r" b="b"/>
              <a:pathLst>
                <a:path w="1839" h="784" extrusionOk="0">
                  <a:moveTo>
                    <a:pt x="264" y="1"/>
                  </a:moveTo>
                  <a:cubicBezTo>
                    <a:pt x="188" y="1"/>
                    <a:pt x="124" y="29"/>
                    <a:pt x="83" y="108"/>
                  </a:cubicBezTo>
                  <a:cubicBezTo>
                    <a:pt x="0" y="392"/>
                    <a:pt x="534" y="428"/>
                    <a:pt x="712" y="558"/>
                  </a:cubicBezTo>
                  <a:cubicBezTo>
                    <a:pt x="937" y="618"/>
                    <a:pt x="1139" y="784"/>
                    <a:pt x="1364" y="784"/>
                  </a:cubicBezTo>
                  <a:cubicBezTo>
                    <a:pt x="1839" y="499"/>
                    <a:pt x="1092" y="286"/>
                    <a:pt x="866" y="203"/>
                  </a:cubicBezTo>
                  <a:cubicBezTo>
                    <a:pt x="714" y="177"/>
                    <a:pt x="453" y="1"/>
                    <a:pt x="264"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5" name="Google Shape;2105;p61">
              <a:extLst>
                <a:ext uri="{FF2B5EF4-FFF2-40B4-BE49-F238E27FC236}">
                  <a16:creationId xmlns:a16="http://schemas.microsoft.com/office/drawing/2014/main" id="{55291E56-BF8F-E04D-8314-499FB534ECE9}"/>
                </a:ext>
              </a:extLst>
            </p:cNvPr>
            <p:cNvSpPr/>
            <p:nvPr/>
          </p:nvSpPr>
          <p:spPr>
            <a:xfrm>
              <a:off x="3628375" y="3159625"/>
              <a:ext cx="35675" cy="18125"/>
            </a:xfrm>
            <a:custGeom>
              <a:avLst/>
              <a:gdLst/>
              <a:ahLst/>
              <a:cxnLst/>
              <a:rect l="l" t="t" r="r" b="b"/>
              <a:pathLst>
                <a:path w="1427" h="725" extrusionOk="0">
                  <a:moveTo>
                    <a:pt x="202" y="0"/>
                  </a:moveTo>
                  <a:cubicBezTo>
                    <a:pt x="119" y="0"/>
                    <a:pt x="58" y="27"/>
                    <a:pt x="36" y="96"/>
                  </a:cubicBezTo>
                  <a:cubicBezTo>
                    <a:pt x="1" y="191"/>
                    <a:pt x="36" y="297"/>
                    <a:pt x="131" y="333"/>
                  </a:cubicBezTo>
                  <a:cubicBezTo>
                    <a:pt x="463" y="451"/>
                    <a:pt x="771" y="606"/>
                    <a:pt x="1104" y="724"/>
                  </a:cubicBezTo>
                  <a:lnTo>
                    <a:pt x="1104" y="712"/>
                  </a:lnTo>
                  <a:cubicBezTo>
                    <a:pt x="1124" y="718"/>
                    <a:pt x="1143" y="721"/>
                    <a:pt x="1162" y="721"/>
                  </a:cubicBezTo>
                  <a:cubicBezTo>
                    <a:pt x="1375" y="721"/>
                    <a:pt x="1427" y="366"/>
                    <a:pt x="1187" y="333"/>
                  </a:cubicBezTo>
                  <a:cubicBezTo>
                    <a:pt x="1004" y="296"/>
                    <a:pt x="478" y="0"/>
                    <a:pt x="202"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6" name="Google Shape;2106;p61">
              <a:extLst>
                <a:ext uri="{FF2B5EF4-FFF2-40B4-BE49-F238E27FC236}">
                  <a16:creationId xmlns:a16="http://schemas.microsoft.com/office/drawing/2014/main" id="{89B16BD4-8983-D1A7-73EC-2802ACC8AB5B}"/>
                </a:ext>
              </a:extLst>
            </p:cNvPr>
            <p:cNvSpPr/>
            <p:nvPr/>
          </p:nvSpPr>
          <p:spPr>
            <a:xfrm>
              <a:off x="3626600" y="3183725"/>
              <a:ext cx="34000" cy="9150"/>
            </a:xfrm>
            <a:custGeom>
              <a:avLst/>
              <a:gdLst/>
              <a:ahLst/>
              <a:cxnLst/>
              <a:rect l="l" t="t" r="r" b="b"/>
              <a:pathLst>
                <a:path w="1360" h="366" extrusionOk="0">
                  <a:moveTo>
                    <a:pt x="1086" y="1"/>
                  </a:moveTo>
                  <a:cubicBezTo>
                    <a:pt x="1059" y="1"/>
                    <a:pt x="1032" y="7"/>
                    <a:pt x="1008" y="21"/>
                  </a:cubicBezTo>
                  <a:cubicBezTo>
                    <a:pt x="748" y="45"/>
                    <a:pt x="475" y="33"/>
                    <a:pt x="214" y="45"/>
                  </a:cubicBezTo>
                  <a:cubicBezTo>
                    <a:pt x="4" y="45"/>
                    <a:pt x="0" y="365"/>
                    <a:pt x="203" y="365"/>
                  </a:cubicBezTo>
                  <a:cubicBezTo>
                    <a:pt x="206" y="365"/>
                    <a:pt x="210" y="365"/>
                    <a:pt x="214" y="365"/>
                  </a:cubicBezTo>
                  <a:cubicBezTo>
                    <a:pt x="245" y="358"/>
                    <a:pt x="293" y="356"/>
                    <a:pt x="352" y="356"/>
                  </a:cubicBezTo>
                  <a:cubicBezTo>
                    <a:pt x="449" y="356"/>
                    <a:pt x="574" y="362"/>
                    <a:pt x="700" y="362"/>
                  </a:cubicBezTo>
                  <a:cubicBezTo>
                    <a:pt x="1028" y="362"/>
                    <a:pt x="1359" y="323"/>
                    <a:pt x="1198" y="45"/>
                  </a:cubicBezTo>
                  <a:cubicBezTo>
                    <a:pt x="1170" y="16"/>
                    <a:pt x="1128" y="1"/>
                    <a:pt x="108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7" name="Google Shape;2107;p61">
              <a:extLst>
                <a:ext uri="{FF2B5EF4-FFF2-40B4-BE49-F238E27FC236}">
                  <a16:creationId xmlns:a16="http://schemas.microsoft.com/office/drawing/2014/main" id="{60020C54-FD7C-8086-7A40-B7A9D4F7C154}"/>
                </a:ext>
              </a:extLst>
            </p:cNvPr>
            <p:cNvSpPr/>
            <p:nvPr/>
          </p:nvSpPr>
          <p:spPr>
            <a:xfrm>
              <a:off x="4164175" y="3084650"/>
              <a:ext cx="246125" cy="95950"/>
            </a:xfrm>
            <a:custGeom>
              <a:avLst/>
              <a:gdLst/>
              <a:ahLst/>
              <a:cxnLst/>
              <a:rect l="l" t="t" r="r" b="b"/>
              <a:pathLst>
                <a:path w="9845" h="3838" extrusionOk="0">
                  <a:moveTo>
                    <a:pt x="5139" y="1"/>
                  </a:moveTo>
                  <a:cubicBezTo>
                    <a:pt x="4077" y="1"/>
                    <a:pt x="2999" y="350"/>
                    <a:pt x="2123" y="1031"/>
                  </a:cubicBezTo>
                  <a:cubicBezTo>
                    <a:pt x="1613" y="1410"/>
                    <a:pt x="1127" y="1849"/>
                    <a:pt x="807" y="2395"/>
                  </a:cubicBezTo>
                  <a:cubicBezTo>
                    <a:pt x="664" y="2668"/>
                    <a:pt x="0" y="3711"/>
                    <a:pt x="451" y="3830"/>
                  </a:cubicBezTo>
                  <a:cubicBezTo>
                    <a:pt x="474" y="3835"/>
                    <a:pt x="495" y="3838"/>
                    <a:pt x="515" y="3838"/>
                  </a:cubicBezTo>
                  <a:cubicBezTo>
                    <a:pt x="673" y="3838"/>
                    <a:pt x="749" y="3681"/>
                    <a:pt x="759" y="3533"/>
                  </a:cubicBezTo>
                  <a:cubicBezTo>
                    <a:pt x="854" y="3237"/>
                    <a:pt x="985" y="2964"/>
                    <a:pt x="1151" y="2715"/>
                  </a:cubicBezTo>
                  <a:cubicBezTo>
                    <a:pt x="2068" y="1437"/>
                    <a:pt x="3576" y="621"/>
                    <a:pt x="5065" y="621"/>
                  </a:cubicBezTo>
                  <a:cubicBezTo>
                    <a:pt x="5925" y="621"/>
                    <a:pt x="6778" y="893"/>
                    <a:pt x="7508" y="1505"/>
                  </a:cubicBezTo>
                  <a:cubicBezTo>
                    <a:pt x="7899" y="1873"/>
                    <a:pt x="8243" y="2300"/>
                    <a:pt x="8504" y="2774"/>
                  </a:cubicBezTo>
                  <a:cubicBezTo>
                    <a:pt x="8705" y="3019"/>
                    <a:pt x="8727" y="3588"/>
                    <a:pt x="9102" y="3588"/>
                  </a:cubicBezTo>
                  <a:cubicBezTo>
                    <a:pt x="9127" y="3588"/>
                    <a:pt x="9153" y="3586"/>
                    <a:pt x="9180" y="3581"/>
                  </a:cubicBezTo>
                  <a:cubicBezTo>
                    <a:pt x="9844" y="3356"/>
                    <a:pt x="8860" y="2004"/>
                    <a:pt x="8623" y="1671"/>
                  </a:cubicBezTo>
                  <a:cubicBezTo>
                    <a:pt x="7767" y="545"/>
                    <a:pt x="6465" y="1"/>
                    <a:pt x="5139"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8" name="Google Shape;2108;p61">
              <a:extLst>
                <a:ext uri="{FF2B5EF4-FFF2-40B4-BE49-F238E27FC236}">
                  <a16:creationId xmlns:a16="http://schemas.microsoft.com/office/drawing/2014/main" id="{63F2D9E5-9359-12AD-C0FA-D0B0072186F4}"/>
                </a:ext>
              </a:extLst>
            </p:cNvPr>
            <p:cNvSpPr/>
            <p:nvPr/>
          </p:nvSpPr>
          <p:spPr>
            <a:xfrm>
              <a:off x="4379175" y="3134250"/>
              <a:ext cx="42575" cy="25850"/>
            </a:xfrm>
            <a:custGeom>
              <a:avLst/>
              <a:gdLst/>
              <a:ahLst/>
              <a:cxnLst/>
              <a:rect l="l" t="t" r="r" b="b"/>
              <a:pathLst>
                <a:path w="1703" h="1034" extrusionOk="0">
                  <a:moveTo>
                    <a:pt x="1390" y="1"/>
                  </a:moveTo>
                  <a:cubicBezTo>
                    <a:pt x="1363" y="1"/>
                    <a:pt x="1334" y="7"/>
                    <a:pt x="1304" y="20"/>
                  </a:cubicBezTo>
                  <a:cubicBezTo>
                    <a:pt x="948" y="162"/>
                    <a:pt x="604" y="304"/>
                    <a:pt x="272" y="494"/>
                  </a:cubicBezTo>
                  <a:cubicBezTo>
                    <a:pt x="1" y="645"/>
                    <a:pt x="163" y="1034"/>
                    <a:pt x="407" y="1034"/>
                  </a:cubicBezTo>
                  <a:cubicBezTo>
                    <a:pt x="451" y="1034"/>
                    <a:pt x="498" y="1021"/>
                    <a:pt x="545" y="992"/>
                  </a:cubicBezTo>
                  <a:cubicBezTo>
                    <a:pt x="853" y="790"/>
                    <a:pt x="1185" y="636"/>
                    <a:pt x="1493" y="435"/>
                  </a:cubicBezTo>
                  <a:cubicBezTo>
                    <a:pt x="1702" y="309"/>
                    <a:pt x="1590" y="1"/>
                    <a:pt x="1390"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39" name="Google Shape;2109;p61">
              <a:extLst>
                <a:ext uri="{FF2B5EF4-FFF2-40B4-BE49-F238E27FC236}">
                  <a16:creationId xmlns:a16="http://schemas.microsoft.com/office/drawing/2014/main" id="{818F4267-8766-7786-0011-DE65997EC44B}"/>
                </a:ext>
              </a:extLst>
            </p:cNvPr>
            <p:cNvSpPr/>
            <p:nvPr/>
          </p:nvSpPr>
          <p:spPr>
            <a:xfrm>
              <a:off x="4370200" y="3117075"/>
              <a:ext cx="37550" cy="26650"/>
            </a:xfrm>
            <a:custGeom>
              <a:avLst/>
              <a:gdLst/>
              <a:ahLst/>
              <a:cxnLst/>
              <a:rect l="l" t="t" r="r" b="b"/>
              <a:pathLst>
                <a:path w="1502" h="1066" extrusionOk="0">
                  <a:moveTo>
                    <a:pt x="1155" y="0"/>
                  </a:moveTo>
                  <a:cubicBezTo>
                    <a:pt x="1107" y="0"/>
                    <a:pt x="1058" y="16"/>
                    <a:pt x="1010" y="54"/>
                  </a:cubicBezTo>
                  <a:cubicBezTo>
                    <a:pt x="773" y="232"/>
                    <a:pt x="524" y="422"/>
                    <a:pt x="251" y="564"/>
                  </a:cubicBezTo>
                  <a:cubicBezTo>
                    <a:pt x="0" y="709"/>
                    <a:pt x="158" y="1066"/>
                    <a:pt x="385" y="1066"/>
                  </a:cubicBezTo>
                  <a:cubicBezTo>
                    <a:pt x="437" y="1066"/>
                    <a:pt x="493" y="1047"/>
                    <a:pt x="548" y="1003"/>
                  </a:cubicBezTo>
                  <a:cubicBezTo>
                    <a:pt x="821" y="837"/>
                    <a:pt x="1093" y="647"/>
                    <a:pt x="1331" y="422"/>
                  </a:cubicBezTo>
                  <a:cubicBezTo>
                    <a:pt x="1502" y="260"/>
                    <a:pt x="1346" y="0"/>
                    <a:pt x="1155"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0" name="Google Shape;2110;p61">
              <a:extLst>
                <a:ext uri="{FF2B5EF4-FFF2-40B4-BE49-F238E27FC236}">
                  <a16:creationId xmlns:a16="http://schemas.microsoft.com/office/drawing/2014/main" id="{88E27353-EC98-C932-E3F0-F2446A55E2AA}"/>
                </a:ext>
              </a:extLst>
            </p:cNvPr>
            <p:cNvSpPr/>
            <p:nvPr/>
          </p:nvSpPr>
          <p:spPr>
            <a:xfrm>
              <a:off x="4358375" y="3101050"/>
              <a:ext cx="28200" cy="24800"/>
            </a:xfrm>
            <a:custGeom>
              <a:avLst/>
              <a:gdLst/>
              <a:ahLst/>
              <a:cxnLst/>
              <a:rect l="l" t="t" r="r" b="b"/>
              <a:pathLst>
                <a:path w="1128" h="992" extrusionOk="0">
                  <a:moveTo>
                    <a:pt x="911" y="0"/>
                  </a:moveTo>
                  <a:cubicBezTo>
                    <a:pt x="708" y="0"/>
                    <a:pt x="510" y="337"/>
                    <a:pt x="345" y="434"/>
                  </a:cubicBezTo>
                  <a:cubicBezTo>
                    <a:pt x="285" y="494"/>
                    <a:pt x="226" y="541"/>
                    <a:pt x="155" y="588"/>
                  </a:cubicBezTo>
                  <a:cubicBezTo>
                    <a:pt x="1" y="707"/>
                    <a:pt x="72" y="968"/>
                    <a:pt x="262" y="992"/>
                  </a:cubicBezTo>
                  <a:cubicBezTo>
                    <a:pt x="546" y="968"/>
                    <a:pt x="807" y="529"/>
                    <a:pt x="1045" y="351"/>
                  </a:cubicBezTo>
                  <a:cubicBezTo>
                    <a:pt x="1128" y="268"/>
                    <a:pt x="1128" y="138"/>
                    <a:pt x="1045" y="55"/>
                  </a:cubicBezTo>
                  <a:cubicBezTo>
                    <a:pt x="1000" y="16"/>
                    <a:pt x="955" y="0"/>
                    <a:pt x="911"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1" name="Google Shape;2111;p61">
              <a:extLst>
                <a:ext uri="{FF2B5EF4-FFF2-40B4-BE49-F238E27FC236}">
                  <a16:creationId xmlns:a16="http://schemas.microsoft.com/office/drawing/2014/main" id="{C130820B-3519-9DE8-F453-DECCFB1DFF3A}"/>
                </a:ext>
              </a:extLst>
            </p:cNvPr>
            <p:cNvSpPr/>
            <p:nvPr/>
          </p:nvSpPr>
          <p:spPr>
            <a:xfrm>
              <a:off x="3535575" y="3406800"/>
              <a:ext cx="83325" cy="24450"/>
            </a:xfrm>
            <a:custGeom>
              <a:avLst/>
              <a:gdLst/>
              <a:ahLst/>
              <a:cxnLst/>
              <a:rect l="l" t="t" r="r" b="b"/>
              <a:pathLst>
                <a:path w="3333" h="978" extrusionOk="0">
                  <a:moveTo>
                    <a:pt x="3137" y="0"/>
                  </a:moveTo>
                  <a:cubicBezTo>
                    <a:pt x="2063" y="0"/>
                    <a:pt x="984" y="447"/>
                    <a:pt x="0" y="883"/>
                  </a:cubicBezTo>
                  <a:cubicBezTo>
                    <a:pt x="24" y="907"/>
                    <a:pt x="48" y="942"/>
                    <a:pt x="48" y="978"/>
                  </a:cubicBezTo>
                  <a:cubicBezTo>
                    <a:pt x="902" y="587"/>
                    <a:pt x="1815" y="290"/>
                    <a:pt x="2740" y="136"/>
                  </a:cubicBezTo>
                  <a:cubicBezTo>
                    <a:pt x="2853" y="128"/>
                    <a:pt x="2972" y="109"/>
                    <a:pt x="3093" y="109"/>
                  </a:cubicBezTo>
                  <a:cubicBezTo>
                    <a:pt x="3149" y="109"/>
                    <a:pt x="3205" y="113"/>
                    <a:pt x="3262" y="124"/>
                  </a:cubicBezTo>
                  <a:cubicBezTo>
                    <a:pt x="3274" y="88"/>
                    <a:pt x="3297" y="41"/>
                    <a:pt x="3333" y="5"/>
                  </a:cubicBezTo>
                  <a:cubicBezTo>
                    <a:pt x="3268" y="2"/>
                    <a:pt x="3203" y="0"/>
                    <a:pt x="3137" y="0"/>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2" name="Google Shape;2112;p61">
              <a:extLst>
                <a:ext uri="{FF2B5EF4-FFF2-40B4-BE49-F238E27FC236}">
                  <a16:creationId xmlns:a16="http://schemas.microsoft.com/office/drawing/2014/main" id="{43FDFC3C-2DF2-010F-3AAD-8FEF49850B45}"/>
                </a:ext>
              </a:extLst>
            </p:cNvPr>
            <p:cNvSpPr/>
            <p:nvPr/>
          </p:nvSpPr>
          <p:spPr>
            <a:xfrm>
              <a:off x="2891550" y="3671825"/>
              <a:ext cx="556875" cy="505525"/>
            </a:xfrm>
            <a:custGeom>
              <a:avLst/>
              <a:gdLst/>
              <a:ahLst/>
              <a:cxnLst/>
              <a:rect l="l" t="t" r="r" b="b"/>
              <a:pathLst>
                <a:path w="22275" h="20221" extrusionOk="0">
                  <a:moveTo>
                    <a:pt x="18292" y="0"/>
                  </a:moveTo>
                  <a:cubicBezTo>
                    <a:pt x="17840" y="0"/>
                    <a:pt x="17258" y="312"/>
                    <a:pt x="16700" y="494"/>
                  </a:cubicBezTo>
                  <a:cubicBezTo>
                    <a:pt x="14601" y="1122"/>
                    <a:pt x="12667" y="2202"/>
                    <a:pt x="10675" y="3115"/>
                  </a:cubicBezTo>
                  <a:cubicBezTo>
                    <a:pt x="8065" y="4420"/>
                    <a:pt x="5693" y="6258"/>
                    <a:pt x="3962" y="8642"/>
                  </a:cubicBezTo>
                  <a:cubicBezTo>
                    <a:pt x="1151" y="12758"/>
                    <a:pt x="0" y="18878"/>
                    <a:pt x="6192" y="20028"/>
                  </a:cubicBezTo>
                  <a:cubicBezTo>
                    <a:pt x="6798" y="20160"/>
                    <a:pt x="7397" y="20221"/>
                    <a:pt x="7988" y="20221"/>
                  </a:cubicBezTo>
                  <a:cubicBezTo>
                    <a:pt x="10380" y="20221"/>
                    <a:pt x="12634" y="19218"/>
                    <a:pt x="14660" y="17810"/>
                  </a:cubicBezTo>
                  <a:cubicBezTo>
                    <a:pt x="16225" y="16648"/>
                    <a:pt x="17554" y="15189"/>
                    <a:pt x="18918" y="13801"/>
                  </a:cubicBezTo>
                  <a:cubicBezTo>
                    <a:pt x="19392" y="13256"/>
                    <a:pt x="22274" y="10089"/>
                    <a:pt x="21835" y="9591"/>
                  </a:cubicBezTo>
                  <a:cubicBezTo>
                    <a:pt x="21789" y="9560"/>
                    <a:pt x="21746" y="9547"/>
                    <a:pt x="21706" y="9547"/>
                  </a:cubicBezTo>
                  <a:cubicBezTo>
                    <a:pt x="21591" y="9547"/>
                    <a:pt x="21496" y="9655"/>
                    <a:pt x="21408" y="9769"/>
                  </a:cubicBezTo>
                  <a:cubicBezTo>
                    <a:pt x="21100" y="9591"/>
                    <a:pt x="20732" y="9496"/>
                    <a:pt x="20412" y="9342"/>
                  </a:cubicBezTo>
                  <a:cubicBezTo>
                    <a:pt x="20792" y="8393"/>
                    <a:pt x="21017" y="7420"/>
                    <a:pt x="20934" y="6472"/>
                  </a:cubicBezTo>
                  <a:cubicBezTo>
                    <a:pt x="20851" y="5890"/>
                    <a:pt x="20554" y="5380"/>
                    <a:pt x="20305" y="4859"/>
                  </a:cubicBezTo>
                  <a:cubicBezTo>
                    <a:pt x="19784" y="3637"/>
                    <a:pt x="19226" y="2392"/>
                    <a:pt x="19084" y="1051"/>
                  </a:cubicBezTo>
                  <a:cubicBezTo>
                    <a:pt x="18994" y="247"/>
                    <a:pt x="18695" y="0"/>
                    <a:pt x="18292" y="0"/>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3" name="Google Shape;2113;p61">
              <a:extLst>
                <a:ext uri="{FF2B5EF4-FFF2-40B4-BE49-F238E27FC236}">
                  <a16:creationId xmlns:a16="http://schemas.microsoft.com/office/drawing/2014/main" id="{F3288332-E1AC-EA22-CDCE-2DA4BE7EF5F6}"/>
                </a:ext>
              </a:extLst>
            </p:cNvPr>
            <p:cNvSpPr/>
            <p:nvPr/>
          </p:nvSpPr>
          <p:spPr>
            <a:xfrm>
              <a:off x="3249150" y="3420550"/>
              <a:ext cx="493700" cy="510550"/>
            </a:xfrm>
            <a:custGeom>
              <a:avLst/>
              <a:gdLst/>
              <a:ahLst/>
              <a:cxnLst/>
              <a:rect l="l" t="t" r="r" b="b"/>
              <a:pathLst>
                <a:path w="19748" h="20422" extrusionOk="0">
                  <a:moveTo>
                    <a:pt x="17470" y="1"/>
                  </a:moveTo>
                  <a:lnTo>
                    <a:pt x="17470" y="1"/>
                  </a:lnTo>
                  <a:cubicBezTo>
                    <a:pt x="17565" y="120"/>
                    <a:pt x="17577" y="345"/>
                    <a:pt x="17553" y="475"/>
                  </a:cubicBezTo>
                  <a:cubicBezTo>
                    <a:pt x="17399" y="1389"/>
                    <a:pt x="16391" y="1744"/>
                    <a:pt x="15632" y="1994"/>
                  </a:cubicBezTo>
                  <a:cubicBezTo>
                    <a:pt x="15256" y="2105"/>
                    <a:pt x="14810" y="2269"/>
                    <a:pt x="14432" y="2269"/>
                  </a:cubicBezTo>
                  <a:cubicBezTo>
                    <a:pt x="14048" y="2269"/>
                    <a:pt x="13735" y="2099"/>
                    <a:pt x="13640" y="1531"/>
                  </a:cubicBezTo>
                  <a:cubicBezTo>
                    <a:pt x="13604" y="1317"/>
                    <a:pt x="13390" y="914"/>
                    <a:pt x="13390" y="641"/>
                  </a:cubicBezTo>
                  <a:cubicBezTo>
                    <a:pt x="12003" y="1163"/>
                    <a:pt x="10710" y="1899"/>
                    <a:pt x="9453" y="2681"/>
                  </a:cubicBezTo>
                  <a:cubicBezTo>
                    <a:pt x="7958" y="3595"/>
                    <a:pt x="6440" y="4484"/>
                    <a:pt x="5124" y="5635"/>
                  </a:cubicBezTo>
                  <a:cubicBezTo>
                    <a:pt x="3060" y="7509"/>
                    <a:pt x="688" y="10509"/>
                    <a:pt x="486" y="13498"/>
                  </a:cubicBezTo>
                  <a:cubicBezTo>
                    <a:pt x="0" y="15170"/>
                    <a:pt x="308" y="17056"/>
                    <a:pt x="1423" y="18396"/>
                  </a:cubicBezTo>
                  <a:cubicBezTo>
                    <a:pt x="2579" y="19586"/>
                    <a:pt x="4214" y="20202"/>
                    <a:pt x="5857" y="20202"/>
                  </a:cubicBezTo>
                  <a:cubicBezTo>
                    <a:pt x="6540" y="20202"/>
                    <a:pt x="7224" y="20095"/>
                    <a:pt x="7875" y="19879"/>
                  </a:cubicBezTo>
                  <a:cubicBezTo>
                    <a:pt x="8540" y="19654"/>
                    <a:pt x="9251" y="19393"/>
                    <a:pt x="9903" y="19037"/>
                  </a:cubicBezTo>
                  <a:cubicBezTo>
                    <a:pt x="9915" y="19677"/>
                    <a:pt x="10224" y="20306"/>
                    <a:pt x="10900" y="20401"/>
                  </a:cubicBezTo>
                  <a:cubicBezTo>
                    <a:pt x="10991" y="20415"/>
                    <a:pt x="11081" y="20421"/>
                    <a:pt x="11169" y="20421"/>
                  </a:cubicBezTo>
                  <a:cubicBezTo>
                    <a:pt x="12230" y="20421"/>
                    <a:pt x="13086" y="19480"/>
                    <a:pt x="13699" y="18681"/>
                  </a:cubicBezTo>
                  <a:cubicBezTo>
                    <a:pt x="14422" y="17673"/>
                    <a:pt x="14529" y="16238"/>
                    <a:pt x="13948" y="15182"/>
                  </a:cubicBezTo>
                  <a:cubicBezTo>
                    <a:pt x="14126" y="14886"/>
                    <a:pt x="14292" y="14566"/>
                    <a:pt x="14422" y="14233"/>
                  </a:cubicBezTo>
                  <a:cubicBezTo>
                    <a:pt x="14814" y="13202"/>
                    <a:pt x="14695" y="12288"/>
                    <a:pt x="14244" y="11577"/>
                  </a:cubicBezTo>
                  <a:cubicBezTo>
                    <a:pt x="15336" y="10296"/>
                    <a:pt x="15810" y="8552"/>
                    <a:pt x="14339" y="7366"/>
                  </a:cubicBezTo>
                  <a:cubicBezTo>
                    <a:pt x="13900" y="6987"/>
                    <a:pt x="13402" y="6761"/>
                    <a:pt x="12869" y="6631"/>
                  </a:cubicBezTo>
                  <a:cubicBezTo>
                    <a:pt x="14588" y="6014"/>
                    <a:pt x="16273" y="5196"/>
                    <a:pt x="17684" y="4022"/>
                  </a:cubicBezTo>
                  <a:cubicBezTo>
                    <a:pt x="18906" y="3085"/>
                    <a:pt x="19748" y="985"/>
                    <a:pt x="18004" y="167"/>
                  </a:cubicBezTo>
                  <a:cubicBezTo>
                    <a:pt x="17826" y="96"/>
                    <a:pt x="17648" y="48"/>
                    <a:pt x="17470"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4" name="Google Shape;2114;p61">
              <a:extLst>
                <a:ext uri="{FF2B5EF4-FFF2-40B4-BE49-F238E27FC236}">
                  <a16:creationId xmlns:a16="http://schemas.microsoft.com/office/drawing/2014/main" id="{57382F6E-A079-D150-5C35-A689FF62A828}"/>
                </a:ext>
              </a:extLst>
            </p:cNvPr>
            <p:cNvSpPr/>
            <p:nvPr/>
          </p:nvSpPr>
          <p:spPr>
            <a:xfrm>
              <a:off x="3583900" y="3418950"/>
              <a:ext cx="104700" cy="58350"/>
            </a:xfrm>
            <a:custGeom>
              <a:avLst/>
              <a:gdLst/>
              <a:ahLst/>
              <a:cxnLst/>
              <a:rect l="l" t="t" r="r" b="b"/>
              <a:pathLst>
                <a:path w="4188" h="2334" extrusionOk="0">
                  <a:moveTo>
                    <a:pt x="3947" y="1"/>
                  </a:moveTo>
                  <a:cubicBezTo>
                    <a:pt x="3920" y="1"/>
                    <a:pt x="3889" y="6"/>
                    <a:pt x="3855" y="18"/>
                  </a:cubicBezTo>
                  <a:lnTo>
                    <a:pt x="3843" y="18"/>
                  </a:lnTo>
                  <a:cubicBezTo>
                    <a:pt x="3796" y="53"/>
                    <a:pt x="3772" y="89"/>
                    <a:pt x="3760" y="136"/>
                  </a:cubicBezTo>
                  <a:cubicBezTo>
                    <a:pt x="3642" y="94"/>
                    <a:pt x="3511" y="88"/>
                    <a:pt x="3385" y="88"/>
                  </a:cubicBezTo>
                  <a:cubicBezTo>
                    <a:pt x="3335" y="88"/>
                    <a:pt x="3286" y="89"/>
                    <a:pt x="3238" y="89"/>
                  </a:cubicBezTo>
                  <a:cubicBezTo>
                    <a:pt x="2301" y="136"/>
                    <a:pt x="1364" y="338"/>
                    <a:pt x="475" y="646"/>
                  </a:cubicBezTo>
                  <a:cubicBezTo>
                    <a:pt x="475" y="611"/>
                    <a:pt x="463" y="575"/>
                    <a:pt x="439" y="551"/>
                  </a:cubicBezTo>
                  <a:cubicBezTo>
                    <a:pt x="397" y="487"/>
                    <a:pt x="326" y="443"/>
                    <a:pt x="243" y="443"/>
                  </a:cubicBezTo>
                  <a:cubicBezTo>
                    <a:pt x="233" y="443"/>
                    <a:pt x="224" y="443"/>
                    <a:pt x="214" y="444"/>
                  </a:cubicBezTo>
                  <a:cubicBezTo>
                    <a:pt x="72" y="480"/>
                    <a:pt x="12" y="575"/>
                    <a:pt x="0" y="705"/>
                  </a:cubicBezTo>
                  <a:cubicBezTo>
                    <a:pt x="0" y="978"/>
                    <a:pt x="214" y="1381"/>
                    <a:pt x="250" y="1595"/>
                  </a:cubicBezTo>
                  <a:cubicBezTo>
                    <a:pt x="345" y="2163"/>
                    <a:pt x="658" y="2333"/>
                    <a:pt x="1042" y="2333"/>
                  </a:cubicBezTo>
                  <a:cubicBezTo>
                    <a:pt x="1420" y="2333"/>
                    <a:pt x="1866" y="2169"/>
                    <a:pt x="2242" y="2058"/>
                  </a:cubicBezTo>
                  <a:cubicBezTo>
                    <a:pt x="3001" y="1808"/>
                    <a:pt x="4009" y="1453"/>
                    <a:pt x="4163" y="539"/>
                  </a:cubicBezTo>
                  <a:cubicBezTo>
                    <a:pt x="4187" y="409"/>
                    <a:pt x="4175" y="184"/>
                    <a:pt x="4080" y="65"/>
                  </a:cubicBezTo>
                  <a:cubicBezTo>
                    <a:pt x="4048" y="25"/>
                    <a:pt x="4005" y="1"/>
                    <a:pt x="394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5" name="Google Shape;2115;p61">
              <a:extLst>
                <a:ext uri="{FF2B5EF4-FFF2-40B4-BE49-F238E27FC236}">
                  <a16:creationId xmlns:a16="http://schemas.microsoft.com/office/drawing/2014/main" id="{689F4AB2-C270-0329-9C07-99507E1281BA}"/>
                </a:ext>
              </a:extLst>
            </p:cNvPr>
            <p:cNvSpPr/>
            <p:nvPr/>
          </p:nvSpPr>
          <p:spPr>
            <a:xfrm>
              <a:off x="3559300" y="3413250"/>
              <a:ext cx="195125" cy="171975"/>
            </a:xfrm>
            <a:custGeom>
              <a:avLst/>
              <a:gdLst/>
              <a:ahLst/>
              <a:cxnLst/>
              <a:rect l="l" t="t" r="r" b="b"/>
              <a:pathLst>
                <a:path w="7805" h="6879" extrusionOk="0">
                  <a:moveTo>
                    <a:pt x="4441" y="1"/>
                  </a:moveTo>
                  <a:cubicBezTo>
                    <a:pt x="3388" y="1"/>
                    <a:pt x="2325" y="333"/>
                    <a:pt x="1328" y="649"/>
                  </a:cubicBezTo>
                  <a:cubicBezTo>
                    <a:pt x="925" y="791"/>
                    <a:pt x="546" y="957"/>
                    <a:pt x="154" y="1123"/>
                  </a:cubicBezTo>
                  <a:cubicBezTo>
                    <a:pt x="47" y="1159"/>
                    <a:pt x="0" y="1277"/>
                    <a:pt x="59" y="1372"/>
                  </a:cubicBezTo>
                  <a:cubicBezTo>
                    <a:pt x="91" y="1436"/>
                    <a:pt x="149" y="1467"/>
                    <a:pt x="209" y="1467"/>
                  </a:cubicBezTo>
                  <a:cubicBezTo>
                    <a:pt x="239" y="1467"/>
                    <a:pt x="269" y="1459"/>
                    <a:pt x="297" y="1443"/>
                  </a:cubicBezTo>
                  <a:cubicBezTo>
                    <a:pt x="724" y="1254"/>
                    <a:pt x="1162" y="1088"/>
                    <a:pt x="1613" y="933"/>
                  </a:cubicBezTo>
                  <a:cubicBezTo>
                    <a:pt x="2489" y="711"/>
                    <a:pt x="3433" y="440"/>
                    <a:pt x="4355" y="440"/>
                  </a:cubicBezTo>
                  <a:cubicBezTo>
                    <a:pt x="4806" y="440"/>
                    <a:pt x="5252" y="505"/>
                    <a:pt x="5681" y="672"/>
                  </a:cubicBezTo>
                  <a:cubicBezTo>
                    <a:pt x="7804" y="2036"/>
                    <a:pt x="4590" y="4764"/>
                    <a:pt x="3214" y="5429"/>
                  </a:cubicBezTo>
                  <a:cubicBezTo>
                    <a:pt x="2408" y="5879"/>
                    <a:pt x="1530" y="6164"/>
                    <a:pt x="664" y="6484"/>
                  </a:cubicBezTo>
                  <a:cubicBezTo>
                    <a:pt x="442" y="6569"/>
                    <a:pt x="531" y="6879"/>
                    <a:pt x="729" y="6879"/>
                  </a:cubicBezTo>
                  <a:cubicBezTo>
                    <a:pt x="753" y="6879"/>
                    <a:pt x="779" y="6874"/>
                    <a:pt x="807" y="6864"/>
                  </a:cubicBezTo>
                  <a:cubicBezTo>
                    <a:pt x="2550" y="6294"/>
                    <a:pt x="4258" y="5464"/>
                    <a:pt x="5586" y="4148"/>
                  </a:cubicBezTo>
                  <a:cubicBezTo>
                    <a:pt x="7093" y="2712"/>
                    <a:pt x="7520" y="566"/>
                    <a:pt x="5076" y="44"/>
                  </a:cubicBezTo>
                  <a:cubicBezTo>
                    <a:pt x="4865" y="14"/>
                    <a:pt x="4654" y="1"/>
                    <a:pt x="4441"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6" name="Google Shape;2116;p61">
              <a:extLst>
                <a:ext uri="{FF2B5EF4-FFF2-40B4-BE49-F238E27FC236}">
                  <a16:creationId xmlns:a16="http://schemas.microsoft.com/office/drawing/2014/main" id="{EBB6ABBD-E862-B455-5CE7-1E54CAF3F3AA}"/>
                </a:ext>
              </a:extLst>
            </p:cNvPr>
            <p:cNvSpPr/>
            <p:nvPr/>
          </p:nvSpPr>
          <p:spPr>
            <a:xfrm>
              <a:off x="3518125" y="3644725"/>
              <a:ext cx="101075" cy="89275"/>
            </a:xfrm>
            <a:custGeom>
              <a:avLst/>
              <a:gdLst/>
              <a:ahLst/>
              <a:cxnLst/>
              <a:rect l="l" t="t" r="r" b="b"/>
              <a:pathLst>
                <a:path w="4043" h="3571" extrusionOk="0">
                  <a:moveTo>
                    <a:pt x="296" y="0"/>
                  </a:moveTo>
                  <a:cubicBezTo>
                    <a:pt x="0" y="0"/>
                    <a:pt x="12" y="478"/>
                    <a:pt x="291" y="478"/>
                  </a:cubicBezTo>
                  <a:cubicBezTo>
                    <a:pt x="304" y="478"/>
                    <a:pt x="317" y="477"/>
                    <a:pt x="331" y="475"/>
                  </a:cubicBezTo>
                  <a:cubicBezTo>
                    <a:pt x="627" y="487"/>
                    <a:pt x="947" y="605"/>
                    <a:pt x="1244" y="700"/>
                  </a:cubicBezTo>
                  <a:cubicBezTo>
                    <a:pt x="2442" y="1092"/>
                    <a:pt x="3130" y="2337"/>
                    <a:pt x="3568" y="3464"/>
                  </a:cubicBezTo>
                  <a:cubicBezTo>
                    <a:pt x="3587" y="3528"/>
                    <a:pt x="3654" y="3571"/>
                    <a:pt x="3722" y="3571"/>
                  </a:cubicBezTo>
                  <a:cubicBezTo>
                    <a:pt x="3743" y="3571"/>
                    <a:pt x="3763" y="3567"/>
                    <a:pt x="3782" y="3559"/>
                  </a:cubicBezTo>
                  <a:cubicBezTo>
                    <a:pt x="4043" y="3416"/>
                    <a:pt x="3699" y="2942"/>
                    <a:pt x="3663" y="2705"/>
                  </a:cubicBezTo>
                  <a:cubicBezTo>
                    <a:pt x="3106" y="1175"/>
                    <a:pt x="1967" y="143"/>
                    <a:pt x="307" y="0"/>
                  </a:cubicBezTo>
                  <a:cubicBezTo>
                    <a:pt x="303" y="0"/>
                    <a:pt x="300" y="0"/>
                    <a:pt x="296"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7" name="Google Shape;2117;p61">
              <a:extLst>
                <a:ext uri="{FF2B5EF4-FFF2-40B4-BE49-F238E27FC236}">
                  <a16:creationId xmlns:a16="http://schemas.microsoft.com/office/drawing/2014/main" id="{EB4F4531-C3A2-C6C5-27C8-A338BF647088}"/>
                </a:ext>
              </a:extLst>
            </p:cNvPr>
            <p:cNvSpPr/>
            <p:nvPr/>
          </p:nvSpPr>
          <p:spPr>
            <a:xfrm>
              <a:off x="3528150" y="3578675"/>
              <a:ext cx="82175" cy="28125"/>
            </a:xfrm>
            <a:custGeom>
              <a:avLst/>
              <a:gdLst/>
              <a:ahLst/>
              <a:cxnLst/>
              <a:rect l="l" t="t" r="r" b="b"/>
              <a:pathLst>
                <a:path w="3287" h="1125" extrusionOk="0">
                  <a:moveTo>
                    <a:pt x="758" y="0"/>
                  </a:moveTo>
                  <a:cubicBezTo>
                    <a:pt x="600" y="0"/>
                    <a:pt x="442" y="8"/>
                    <a:pt x="285" y="21"/>
                  </a:cubicBezTo>
                  <a:cubicBezTo>
                    <a:pt x="282" y="21"/>
                    <a:pt x="278" y="21"/>
                    <a:pt x="275" y="21"/>
                  </a:cubicBezTo>
                  <a:cubicBezTo>
                    <a:pt x="1" y="21"/>
                    <a:pt x="32" y="446"/>
                    <a:pt x="270" y="446"/>
                  </a:cubicBezTo>
                  <a:cubicBezTo>
                    <a:pt x="289" y="446"/>
                    <a:pt x="310" y="443"/>
                    <a:pt x="333" y="436"/>
                  </a:cubicBezTo>
                  <a:cubicBezTo>
                    <a:pt x="443" y="424"/>
                    <a:pt x="553" y="419"/>
                    <a:pt x="663" y="419"/>
                  </a:cubicBezTo>
                  <a:cubicBezTo>
                    <a:pt x="1426" y="419"/>
                    <a:pt x="2170" y="696"/>
                    <a:pt x="2823" y="1101"/>
                  </a:cubicBezTo>
                  <a:cubicBezTo>
                    <a:pt x="2851" y="1116"/>
                    <a:pt x="2883" y="1124"/>
                    <a:pt x="2915" y="1124"/>
                  </a:cubicBezTo>
                  <a:cubicBezTo>
                    <a:pt x="2979" y="1124"/>
                    <a:pt x="3045" y="1093"/>
                    <a:pt x="3084" y="1029"/>
                  </a:cubicBezTo>
                  <a:cubicBezTo>
                    <a:pt x="3286" y="650"/>
                    <a:pt x="1863" y="152"/>
                    <a:pt x="1578" y="92"/>
                  </a:cubicBezTo>
                  <a:cubicBezTo>
                    <a:pt x="1307" y="25"/>
                    <a:pt x="1032" y="0"/>
                    <a:pt x="758"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8" name="Google Shape;2118;p61">
              <a:extLst>
                <a:ext uri="{FF2B5EF4-FFF2-40B4-BE49-F238E27FC236}">
                  <a16:creationId xmlns:a16="http://schemas.microsoft.com/office/drawing/2014/main" id="{FC551B40-9EA9-0CDB-8817-E3E3AFC7E3B6}"/>
                </a:ext>
              </a:extLst>
            </p:cNvPr>
            <p:cNvSpPr/>
            <p:nvPr/>
          </p:nvSpPr>
          <p:spPr>
            <a:xfrm>
              <a:off x="3500000" y="3715375"/>
              <a:ext cx="104675" cy="98675"/>
            </a:xfrm>
            <a:custGeom>
              <a:avLst/>
              <a:gdLst/>
              <a:ahLst/>
              <a:cxnLst/>
              <a:rect l="l" t="t" r="r" b="b"/>
              <a:pathLst>
                <a:path w="4187" h="3947" extrusionOk="0">
                  <a:moveTo>
                    <a:pt x="446" y="1"/>
                  </a:moveTo>
                  <a:cubicBezTo>
                    <a:pt x="337" y="1"/>
                    <a:pt x="233" y="26"/>
                    <a:pt x="142" y="92"/>
                  </a:cubicBezTo>
                  <a:cubicBezTo>
                    <a:pt x="0" y="285"/>
                    <a:pt x="162" y="477"/>
                    <a:pt x="352" y="477"/>
                  </a:cubicBezTo>
                  <a:cubicBezTo>
                    <a:pt x="385" y="477"/>
                    <a:pt x="418" y="472"/>
                    <a:pt x="451" y="460"/>
                  </a:cubicBezTo>
                  <a:cubicBezTo>
                    <a:pt x="783" y="495"/>
                    <a:pt x="1103" y="650"/>
                    <a:pt x="1399" y="827"/>
                  </a:cubicBezTo>
                  <a:cubicBezTo>
                    <a:pt x="2514" y="1503"/>
                    <a:pt x="3356" y="2571"/>
                    <a:pt x="3724" y="3840"/>
                  </a:cubicBezTo>
                  <a:cubicBezTo>
                    <a:pt x="3742" y="3904"/>
                    <a:pt x="3803" y="3947"/>
                    <a:pt x="3868" y="3947"/>
                  </a:cubicBezTo>
                  <a:cubicBezTo>
                    <a:pt x="3887" y="3947"/>
                    <a:pt x="3907" y="3943"/>
                    <a:pt x="3926" y="3935"/>
                  </a:cubicBezTo>
                  <a:cubicBezTo>
                    <a:pt x="4187" y="3816"/>
                    <a:pt x="3795" y="3164"/>
                    <a:pt x="3760" y="2927"/>
                  </a:cubicBezTo>
                  <a:cubicBezTo>
                    <a:pt x="3309" y="1741"/>
                    <a:pt x="2372" y="756"/>
                    <a:pt x="1233" y="223"/>
                  </a:cubicBezTo>
                  <a:cubicBezTo>
                    <a:pt x="1007" y="147"/>
                    <a:pt x="710" y="1"/>
                    <a:pt x="44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49" name="Google Shape;2119;p61">
              <a:extLst>
                <a:ext uri="{FF2B5EF4-FFF2-40B4-BE49-F238E27FC236}">
                  <a16:creationId xmlns:a16="http://schemas.microsoft.com/office/drawing/2014/main" id="{77F2CFDD-F0D1-FAD2-74E6-CE8642E75761}"/>
                </a:ext>
              </a:extLst>
            </p:cNvPr>
            <p:cNvSpPr/>
            <p:nvPr/>
          </p:nvSpPr>
          <p:spPr>
            <a:xfrm>
              <a:off x="3491675" y="3832125"/>
              <a:ext cx="43325" cy="95500"/>
            </a:xfrm>
            <a:custGeom>
              <a:avLst/>
              <a:gdLst/>
              <a:ahLst/>
              <a:cxnLst/>
              <a:rect l="l" t="t" r="r" b="b"/>
              <a:pathLst>
                <a:path w="1733" h="3820" extrusionOk="0">
                  <a:moveTo>
                    <a:pt x="1424" y="0"/>
                  </a:moveTo>
                  <a:cubicBezTo>
                    <a:pt x="890" y="214"/>
                    <a:pt x="558" y="842"/>
                    <a:pt x="345" y="1364"/>
                  </a:cubicBezTo>
                  <a:cubicBezTo>
                    <a:pt x="1" y="2183"/>
                    <a:pt x="72" y="3155"/>
                    <a:pt x="748" y="3760"/>
                  </a:cubicBezTo>
                  <a:cubicBezTo>
                    <a:pt x="784" y="3802"/>
                    <a:pt x="827" y="3819"/>
                    <a:pt x="870" y="3819"/>
                  </a:cubicBezTo>
                  <a:cubicBezTo>
                    <a:pt x="1006" y="3819"/>
                    <a:pt x="1136" y="3635"/>
                    <a:pt x="1009" y="3499"/>
                  </a:cubicBezTo>
                  <a:cubicBezTo>
                    <a:pt x="831" y="3309"/>
                    <a:pt x="724" y="3072"/>
                    <a:pt x="641" y="2823"/>
                  </a:cubicBezTo>
                  <a:cubicBezTo>
                    <a:pt x="487" y="1993"/>
                    <a:pt x="902" y="1056"/>
                    <a:pt x="1495" y="475"/>
                  </a:cubicBezTo>
                  <a:cubicBezTo>
                    <a:pt x="1732" y="392"/>
                    <a:pt x="1685" y="0"/>
                    <a:pt x="1424"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0" name="Google Shape;2120;p61">
              <a:extLst>
                <a:ext uri="{FF2B5EF4-FFF2-40B4-BE49-F238E27FC236}">
                  <a16:creationId xmlns:a16="http://schemas.microsoft.com/office/drawing/2014/main" id="{26BFFA10-574A-895A-DCBC-135C55A4ACBC}"/>
                </a:ext>
              </a:extLst>
            </p:cNvPr>
            <p:cNvSpPr/>
            <p:nvPr/>
          </p:nvSpPr>
          <p:spPr>
            <a:xfrm>
              <a:off x="3120150" y="3914375"/>
              <a:ext cx="324525" cy="260450"/>
            </a:xfrm>
            <a:custGeom>
              <a:avLst/>
              <a:gdLst/>
              <a:ahLst/>
              <a:cxnLst/>
              <a:rect l="l" t="t" r="r" b="b"/>
              <a:pathLst>
                <a:path w="12981" h="10418" extrusionOk="0">
                  <a:moveTo>
                    <a:pt x="12646" y="1"/>
                  </a:moveTo>
                  <a:cubicBezTo>
                    <a:pt x="12611" y="1"/>
                    <a:pt x="12574" y="10"/>
                    <a:pt x="12537" y="31"/>
                  </a:cubicBezTo>
                  <a:cubicBezTo>
                    <a:pt x="12051" y="624"/>
                    <a:pt x="11600" y="1276"/>
                    <a:pt x="11102" y="1870"/>
                  </a:cubicBezTo>
                  <a:cubicBezTo>
                    <a:pt x="9133" y="4396"/>
                    <a:pt x="6761" y="6673"/>
                    <a:pt x="4140" y="8499"/>
                  </a:cubicBezTo>
                  <a:cubicBezTo>
                    <a:pt x="2907" y="9140"/>
                    <a:pt x="1602" y="9757"/>
                    <a:pt x="214" y="9970"/>
                  </a:cubicBezTo>
                  <a:cubicBezTo>
                    <a:pt x="96" y="9982"/>
                    <a:pt x="1" y="10089"/>
                    <a:pt x="13" y="10207"/>
                  </a:cubicBezTo>
                  <a:cubicBezTo>
                    <a:pt x="38" y="10363"/>
                    <a:pt x="170" y="10418"/>
                    <a:pt x="351" y="10418"/>
                  </a:cubicBezTo>
                  <a:cubicBezTo>
                    <a:pt x="766" y="10418"/>
                    <a:pt x="1438" y="10130"/>
                    <a:pt x="1685" y="10089"/>
                  </a:cubicBezTo>
                  <a:cubicBezTo>
                    <a:pt x="4021" y="9365"/>
                    <a:pt x="5860" y="7989"/>
                    <a:pt x="7627" y="6317"/>
                  </a:cubicBezTo>
                  <a:cubicBezTo>
                    <a:pt x="9442" y="4775"/>
                    <a:pt x="10972" y="2937"/>
                    <a:pt x="12383" y="1016"/>
                  </a:cubicBezTo>
                  <a:cubicBezTo>
                    <a:pt x="12537" y="814"/>
                    <a:pt x="12680" y="612"/>
                    <a:pt x="12822" y="411"/>
                  </a:cubicBezTo>
                  <a:cubicBezTo>
                    <a:pt x="12981" y="252"/>
                    <a:pt x="12832" y="1"/>
                    <a:pt x="12646" y="1"/>
                  </a:cubicBezTo>
                  <a:close/>
                </a:path>
              </a:pathLst>
            </a:custGeom>
            <a:solidFill>
              <a:srgbClr val="EA9A0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1" name="Google Shape;2121;p61">
              <a:extLst>
                <a:ext uri="{FF2B5EF4-FFF2-40B4-BE49-F238E27FC236}">
                  <a16:creationId xmlns:a16="http://schemas.microsoft.com/office/drawing/2014/main" id="{7BEFE146-BC74-7210-B936-B20AF24F5005}"/>
                </a:ext>
              </a:extLst>
            </p:cNvPr>
            <p:cNvSpPr/>
            <p:nvPr/>
          </p:nvSpPr>
          <p:spPr>
            <a:xfrm>
              <a:off x="4643025" y="3593475"/>
              <a:ext cx="535825" cy="521000"/>
            </a:xfrm>
            <a:custGeom>
              <a:avLst/>
              <a:gdLst/>
              <a:ahLst/>
              <a:cxnLst/>
              <a:rect l="l" t="t" r="r" b="b"/>
              <a:pathLst>
                <a:path w="21433" h="20840" extrusionOk="0">
                  <a:moveTo>
                    <a:pt x="4804" y="1"/>
                  </a:moveTo>
                  <a:cubicBezTo>
                    <a:pt x="4430" y="1"/>
                    <a:pt x="4134" y="242"/>
                    <a:pt x="3986" y="995"/>
                  </a:cubicBezTo>
                  <a:cubicBezTo>
                    <a:pt x="3725" y="2323"/>
                    <a:pt x="3061" y="3533"/>
                    <a:pt x="2420" y="4719"/>
                  </a:cubicBezTo>
                  <a:cubicBezTo>
                    <a:pt x="2136" y="5229"/>
                    <a:pt x="1792" y="5715"/>
                    <a:pt x="1661" y="6285"/>
                  </a:cubicBezTo>
                  <a:cubicBezTo>
                    <a:pt x="1495" y="7233"/>
                    <a:pt x="1626" y="8218"/>
                    <a:pt x="1922" y="9179"/>
                  </a:cubicBezTo>
                  <a:cubicBezTo>
                    <a:pt x="1590" y="9321"/>
                    <a:pt x="1211" y="9392"/>
                    <a:pt x="890" y="9546"/>
                  </a:cubicBezTo>
                  <a:cubicBezTo>
                    <a:pt x="818" y="9420"/>
                    <a:pt x="733" y="9308"/>
                    <a:pt x="612" y="9308"/>
                  </a:cubicBezTo>
                  <a:cubicBezTo>
                    <a:pt x="574" y="9308"/>
                    <a:pt x="533" y="9319"/>
                    <a:pt x="487" y="9345"/>
                  </a:cubicBezTo>
                  <a:cubicBezTo>
                    <a:pt x="1" y="9807"/>
                    <a:pt x="2598" y="13140"/>
                    <a:pt x="3025" y="13721"/>
                  </a:cubicBezTo>
                  <a:cubicBezTo>
                    <a:pt x="4247" y="15192"/>
                    <a:pt x="5445" y="16734"/>
                    <a:pt x="6904" y="17991"/>
                  </a:cubicBezTo>
                  <a:cubicBezTo>
                    <a:pt x="8946" y="19635"/>
                    <a:pt x="11279" y="20840"/>
                    <a:pt x="13879" y="20840"/>
                  </a:cubicBezTo>
                  <a:cubicBezTo>
                    <a:pt x="14299" y="20840"/>
                    <a:pt x="14725" y="20808"/>
                    <a:pt x="15158" y="20742"/>
                  </a:cubicBezTo>
                  <a:cubicBezTo>
                    <a:pt x="21433" y="19995"/>
                    <a:pt x="20828" y="13816"/>
                    <a:pt x="18396" y="9534"/>
                  </a:cubicBezTo>
                  <a:cubicBezTo>
                    <a:pt x="16878" y="7044"/>
                    <a:pt x="14684" y="5063"/>
                    <a:pt x="12193" y="3592"/>
                  </a:cubicBezTo>
                  <a:cubicBezTo>
                    <a:pt x="10284" y="2549"/>
                    <a:pt x="8457" y="1363"/>
                    <a:pt x="6417" y="592"/>
                  </a:cubicBezTo>
                  <a:cubicBezTo>
                    <a:pt x="5847" y="369"/>
                    <a:pt x="5266" y="1"/>
                    <a:pt x="4804" y="1"/>
                  </a:cubicBezTo>
                  <a:close/>
                </a:path>
              </a:pathLst>
            </a:custGeom>
            <a:solidFill>
              <a:srgbClr val="F8B8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2" name="Google Shape;2122;p61">
              <a:extLst>
                <a:ext uri="{FF2B5EF4-FFF2-40B4-BE49-F238E27FC236}">
                  <a16:creationId xmlns:a16="http://schemas.microsoft.com/office/drawing/2014/main" id="{9F1B3728-CBD7-B7B3-23F7-044EAAFE1A9E}"/>
                </a:ext>
              </a:extLst>
            </p:cNvPr>
            <p:cNvSpPr/>
            <p:nvPr/>
          </p:nvSpPr>
          <p:spPr>
            <a:xfrm>
              <a:off x="4662800" y="3835075"/>
              <a:ext cx="301675" cy="279600"/>
            </a:xfrm>
            <a:custGeom>
              <a:avLst/>
              <a:gdLst/>
              <a:ahLst/>
              <a:cxnLst/>
              <a:rect l="l" t="t" r="r" b="b"/>
              <a:pathLst>
                <a:path w="12067" h="11184" extrusionOk="0">
                  <a:moveTo>
                    <a:pt x="350" y="0"/>
                  </a:moveTo>
                  <a:cubicBezTo>
                    <a:pt x="167" y="0"/>
                    <a:pt x="0" y="238"/>
                    <a:pt x="147" y="404"/>
                  </a:cubicBezTo>
                  <a:cubicBezTo>
                    <a:pt x="265" y="618"/>
                    <a:pt x="396" y="831"/>
                    <a:pt x="526" y="1033"/>
                  </a:cubicBezTo>
                  <a:cubicBezTo>
                    <a:pt x="1760" y="3037"/>
                    <a:pt x="3124" y="4970"/>
                    <a:pt x="4796" y="6631"/>
                  </a:cubicBezTo>
                  <a:cubicBezTo>
                    <a:pt x="6409" y="8410"/>
                    <a:pt x="8117" y="9904"/>
                    <a:pt x="10382" y="10770"/>
                  </a:cubicBezTo>
                  <a:cubicBezTo>
                    <a:pt x="10632" y="10830"/>
                    <a:pt x="11323" y="11183"/>
                    <a:pt x="11735" y="11183"/>
                  </a:cubicBezTo>
                  <a:cubicBezTo>
                    <a:pt x="11891" y="11183"/>
                    <a:pt x="12007" y="11132"/>
                    <a:pt x="12043" y="10995"/>
                  </a:cubicBezTo>
                  <a:cubicBezTo>
                    <a:pt x="12066" y="10877"/>
                    <a:pt x="11983" y="10758"/>
                    <a:pt x="11865" y="10746"/>
                  </a:cubicBezTo>
                  <a:cubicBezTo>
                    <a:pt x="10501" y="10438"/>
                    <a:pt x="9256" y="9750"/>
                    <a:pt x="8081" y="9015"/>
                  </a:cubicBezTo>
                  <a:cubicBezTo>
                    <a:pt x="5626" y="7034"/>
                    <a:pt x="3468" y="4615"/>
                    <a:pt x="1724" y="1970"/>
                  </a:cubicBezTo>
                  <a:cubicBezTo>
                    <a:pt x="1297" y="1341"/>
                    <a:pt x="894" y="665"/>
                    <a:pt x="467" y="36"/>
                  </a:cubicBezTo>
                  <a:cubicBezTo>
                    <a:pt x="429" y="11"/>
                    <a:pt x="389" y="0"/>
                    <a:pt x="350" y="0"/>
                  </a:cubicBezTo>
                  <a:close/>
                </a:path>
              </a:pathLst>
            </a:custGeom>
            <a:solidFill>
              <a:srgbClr val="EA9A0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3" name="Google Shape;2123;p61">
              <a:extLst>
                <a:ext uri="{FF2B5EF4-FFF2-40B4-BE49-F238E27FC236}">
                  <a16:creationId xmlns:a16="http://schemas.microsoft.com/office/drawing/2014/main" id="{6073315D-4774-D19F-080F-F935E19FA0CA}"/>
                </a:ext>
              </a:extLst>
            </p:cNvPr>
            <p:cNvSpPr/>
            <p:nvPr/>
          </p:nvSpPr>
          <p:spPr>
            <a:xfrm>
              <a:off x="4456825" y="3320500"/>
              <a:ext cx="83650" cy="21225"/>
            </a:xfrm>
            <a:custGeom>
              <a:avLst/>
              <a:gdLst/>
              <a:ahLst/>
              <a:cxnLst/>
              <a:rect l="l" t="t" r="r" b="b"/>
              <a:pathLst>
                <a:path w="3346" h="849" extrusionOk="0">
                  <a:moveTo>
                    <a:pt x="373" y="1"/>
                  </a:moveTo>
                  <a:cubicBezTo>
                    <a:pt x="249" y="1"/>
                    <a:pt x="125" y="6"/>
                    <a:pt x="0" y="18"/>
                  </a:cubicBezTo>
                  <a:cubicBezTo>
                    <a:pt x="48" y="53"/>
                    <a:pt x="72" y="89"/>
                    <a:pt x="83" y="136"/>
                  </a:cubicBezTo>
                  <a:cubicBezTo>
                    <a:pt x="159" y="115"/>
                    <a:pt x="236" y="108"/>
                    <a:pt x="315" y="108"/>
                  </a:cubicBezTo>
                  <a:cubicBezTo>
                    <a:pt x="411" y="108"/>
                    <a:pt x="508" y="118"/>
                    <a:pt x="605" y="125"/>
                  </a:cubicBezTo>
                  <a:cubicBezTo>
                    <a:pt x="1530" y="231"/>
                    <a:pt x="2444" y="492"/>
                    <a:pt x="3310" y="848"/>
                  </a:cubicBezTo>
                  <a:cubicBezTo>
                    <a:pt x="3310" y="813"/>
                    <a:pt x="3333" y="789"/>
                    <a:pt x="3345" y="753"/>
                  </a:cubicBezTo>
                  <a:cubicBezTo>
                    <a:pt x="2414" y="372"/>
                    <a:pt x="1398" y="1"/>
                    <a:pt x="373"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4" name="Google Shape;2124;p61">
              <a:extLst>
                <a:ext uri="{FF2B5EF4-FFF2-40B4-BE49-F238E27FC236}">
                  <a16:creationId xmlns:a16="http://schemas.microsoft.com/office/drawing/2014/main" id="{5F08C5C3-71E6-F9E2-AF7D-772B123C4C43}"/>
                </a:ext>
              </a:extLst>
            </p:cNvPr>
            <p:cNvSpPr/>
            <p:nvPr/>
          </p:nvSpPr>
          <p:spPr>
            <a:xfrm>
              <a:off x="4391900" y="3321525"/>
              <a:ext cx="460800" cy="522550"/>
            </a:xfrm>
            <a:custGeom>
              <a:avLst/>
              <a:gdLst/>
              <a:ahLst/>
              <a:cxnLst/>
              <a:rect l="l" t="t" r="r" b="b"/>
              <a:pathLst>
                <a:path w="18432" h="20902" extrusionOk="0">
                  <a:moveTo>
                    <a:pt x="2360" y="1"/>
                  </a:moveTo>
                  <a:cubicBezTo>
                    <a:pt x="2182" y="36"/>
                    <a:pt x="2004" y="72"/>
                    <a:pt x="1815" y="131"/>
                  </a:cubicBezTo>
                  <a:cubicBezTo>
                    <a:pt x="0" y="831"/>
                    <a:pt x="652" y="2978"/>
                    <a:pt x="1791" y="3998"/>
                  </a:cubicBezTo>
                  <a:cubicBezTo>
                    <a:pt x="3096" y="5267"/>
                    <a:pt x="4697" y="6192"/>
                    <a:pt x="6357" y="6915"/>
                  </a:cubicBezTo>
                  <a:cubicBezTo>
                    <a:pt x="5823" y="6998"/>
                    <a:pt x="5302" y="7188"/>
                    <a:pt x="4839" y="7544"/>
                  </a:cubicBezTo>
                  <a:cubicBezTo>
                    <a:pt x="3262" y="8635"/>
                    <a:pt x="3570" y="10402"/>
                    <a:pt x="4554" y="11754"/>
                  </a:cubicBezTo>
                  <a:cubicBezTo>
                    <a:pt x="4044" y="12430"/>
                    <a:pt x="3831" y="13332"/>
                    <a:pt x="4139" y="14387"/>
                  </a:cubicBezTo>
                  <a:cubicBezTo>
                    <a:pt x="4234" y="14731"/>
                    <a:pt x="4377" y="15051"/>
                    <a:pt x="4531" y="15360"/>
                  </a:cubicBezTo>
                  <a:cubicBezTo>
                    <a:pt x="3843" y="16380"/>
                    <a:pt x="3831" y="17815"/>
                    <a:pt x="4460" y="18871"/>
                  </a:cubicBezTo>
                  <a:cubicBezTo>
                    <a:pt x="5014" y="19731"/>
                    <a:pt x="5828" y="20764"/>
                    <a:pt x="6932" y="20764"/>
                  </a:cubicBezTo>
                  <a:cubicBezTo>
                    <a:pt x="6985" y="20764"/>
                    <a:pt x="7038" y="20761"/>
                    <a:pt x="7093" y="20756"/>
                  </a:cubicBezTo>
                  <a:cubicBezTo>
                    <a:pt x="7780" y="20709"/>
                    <a:pt x="8148" y="20092"/>
                    <a:pt x="8219" y="19464"/>
                  </a:cubicBezTo>
                  <a:cubicBezTo>
                    <a:pt x="8836" y="19855"/>
                    <a:pt x="9524" y="20175"/>
                    <a:pt x="10164" y="20436"/>
                  </a:cubicBezTo>
                  <a:cubicBezTo>
                    <a:pt x="10925" y="20747"/>
                    <a:pt x="11748" y="20902"/>
                    <a:pt x="12572" y="20902"/>
                  </a:cubicBezTo>
                  <a:cubicBezTo>
                    <a:pt x="14075" y="20902"/>
                    <a:pt x="15582" y="20387"/>
                    <a:pt x="16723" y="19369"/>
                  </a:cubicBezTo>
                  <a:cubicBezTo>
                    <a:pt x="17957" y="18111"/>
                    <a:pt x="18431" y="16237"/>
                    <a:pt x="18099" y="14541"/>
                  </a:cubicBezTo>
                  <a:cubicBezTo>
                    <a:pt x="18158" y="11553"/>
                    <a:pt x="16071" y="8410"/>
                    <a:pt x="14185" y="6405"/>
                  </a:cubicBezTo>
                  <a:cubicBezTo>
                    <a:pt x="12963" y="5172"/>
                    <a:pt x="11528" y="4187"/>
                    <a:pt x="10129" y="3179"/>
                  </a:cubicBezTo>
                  <a:cubicBezTo>
                    <a:pt x="8931" y="2325"/>
                    <a:pt x="7709" y="1507"/>
                    <a:pt x="6369" y="902"/>
                  </a:cubicBezTo>
                  <a:cubicBezTo>
                    <a:pt x="6357" y="1175"/>
                    <a:pt x="6096" y="1566"/>
                    <a:pt x="6049" y="1768"/>
                  </a:cubicBezTo>
                  <a:cubicBezTo>
                    <a:pt x="5915" y="2293"/>
                    <a:pt x="5620" y="2460"/>
                    <a:pt x="5268" y="2460"/>
                  </a:cubicBezTo>
                  <a:cubicBezTo>
                    <a:pt x="4874" y="2460"/>
                    <a:pt x="4409" y="2250"/>
                    <a:pt x="4021" y="2100"/>
                  </a:cubicBezTo>
                  <a:cubicBezTo>
                    <a:pt x="3285" y="1815"/>
                    <a:pt x="2313" y="1388"/>
                    <a:pt x="2242" y="475"/>
                  </a:cubicBezTo>
                  <a:cubicBezTo>
                    <a:pt x="2230" y="333"/>
                    <a:pt x="2254" y="107"/>
                    <a:pt x="2360" y="1"/>
                  </a:cubicBezTo>
                  <a:close/>
                </a:path>
              </a:pathLst>
            </a:custGeom>
            <a:solidFill>
              <a:srgbClr val="F7998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5" name="Google Shape;2125;p61">
              <a:extLst>
                <a:ext uri="{FF2B5EF4-FFF2-40B4-BE49-F238E27FC236}">
                  <a16:creationId xmlns:a16="http://schemas.microsoft.com/office/drawing/2014/main" id="{57457F4D-C2C8-17F9-F711-0B2BA22C6D5E}"/>
                </a:ext>
              </a:extLst>
            </p:cNvPr>
            <p:cNvSpPr/>
            <p:nvPr/>
          </p:nvSpPr>
          <p:spPr>
            <a:xfrm>
              <a:off x="4563950" y="3741975"/>
              <a:ext cx="39375" cy="96175"/>
            </a:xfrm>
            <a:custGeom>
              <a:avLst/>
              <a:gdLst/>
              <a:ahLst/>
              <a:cxnLst/>
              <a:rect l="l" t="t" r="r" b="b"/>
              <a:pathLst>
                <a:path w="1575" h="3847" extrusionOk="0">
                  <a:moveTo>
                    <a:pt x="329" y="0"/>
                  </a:moveTo>
                  <a:cubicBezTo>
                    <a:pt x="78" y="0"/>
                    <a:pt x="1" y="370"/>
                    <a:pt x="234" y="475"/>
                  </a:cubicBezTo>
                  <a:cubicBezTo>
                    <a:pt x="768" y="1092"/>
                    <a:pt x="1100" y="2053"/>
                    <a:pt x="863" y="2871"/>
                  </a:cubicBezTo>
                  <a:cubicBezTo>
                    <a:pt x="780" y="3108"/>
                    <a:pt x="638" y="3345"/>
                    <a:pt x="448" y="3523"/>
                  </a:cubicBezTo>
                  <a:cubicBezTo>
                    <a:pt x="308" y="3644"/>
                    <a:pt x="425" y="3846"/>
                    <a:pt x="567" y="3846"/>
                  </a:cubicBezTo>
                  <a:cubicBezTo>
                    <a:pt x="606" y="3846"/>
                    <a:pt x="647" y="3831"/>
                    <a:pt x="685" y="3796"/>
                  </a:cubicBezTo>
                  <a:cubicBezTo>
                    <a:pt x="1420" y="3227"/>
                    <a:pt x="1575" y="2266"/>
                    <a:pt x="1302" y="1436"/>
                  </a:cubicBezTo>
                  <a:cubicBezTo>
                    <a:pt x="1136" y="902"/>
                    <a:pt x="851" y="250"/>
                    <a:pt x="341" y="1"/>
                  </a:cubicBezTo>
                  <a:cubicBezTo>
                    <a:pt x="337" y="0"/>
                    <a:pt x="333" y="0"/>
                    <a:pt x="329" y="0"/>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6" name="Google Shape;2126;p61">
              <a:extLst>
                <a:ext uri="{FF2B5EF4-FFF2-40B4-BE49-F238E27FC236}">
                  <a16:creationId xmlns:a16="http://schemas.microsoft.com/office/drawing/2014/main" id="{2E14CAEB-4E52-A4F3-8A25-17156BB5127D}"/>
                </a:ext>
              </a:extLst>
            </p:cNvPr>
            <p:cNvSpPr/>
            <p:nvPr/>
          </p:nvSpPr>
          <p:spPr>
            <a:xfrm>
              <a:off x="4447625" y="3320200"/>
              <a:ext cx="103800" cy="62850"/>
            </a:xfrm>
            <a:custGeom>
              <a:avLst/>
              <a:gdLst/>
              <a:ahLst/>
              <a:cxnLst/>
              <a:rect l="l" t="t" r="r" b="b"/>
              <a:pathLst>
                <a:path w="4152" h="2514" extrusionOk="0">
                  <a:moveTo>
                    <a:pt x="267" y="1"/>
                  </a:moveTo>
                  <a:cubicBezTo>
                    <a:pt x="210" y="1"/>
                    <a:pt x="163" y="22"/>
                    <a:pt x="131" y="54"/>
                  </a:cubicBezTo>
                  <a:cubicBezTo>
                    <a:pt x="25" y="160"/>
                    <a:pt x="1" y="386"/>
                    <a:pt x="13" y="528"/>
                  </a:cubicBezTo>
                  <a:cubicBezTo>
                    <a:pt x="84" y="1441"/>
                    <a:pt x="1056" y="1868"/>
                    <a:pt x="1792" y="2153"/>
                  </a:cubicBezTo>
                  <a:cubicBezTo>
                    <a:pt x="2180" y="2303"/>
                    <a:pt x="2642" y="2513"/>
                    <a:pt x="3035" y="2513"/>
                  </a:cubicBezTo>
                  <a:cubicBezTo>
                    <a:pt x="3385" y="2513"/>
                    <a:pt x="3680" y="2346"/>
                    <a:pt x="3820" y="1821"/>
                  </a:cubicBezTo>
                  <a:cubicBezTo>
                    <a:pt x="3867" y="1619"/>
                    <a:pt x="4128" y="1228"/>
                    <a:pt x="4140" y="955"/>
                  </a:cubicBezTo>
                  <a:cubicBezTo>
                    <a:pt x="4152" y="825"/>
                    <a:pt x="4104" y="718"/>
                    <a:pt x="3950" y="670"/>
                  </a:cubicBezTo>
                  <a:cubicBezTo>
                    <a:pt x="3940" y="669"/>
                    <a:pt x="3929" y="668"/>
                    <a:pt x="3918" y="668"/>
                  </a:cubicBezTo>
                  <a:cubicBezTo>
                    <a:pt x="3844" y="668"/>
                    <a:pt x="3765" y="703"/>
                    <a:pt x="3713" y="765"/>
                  </a:cubicBezTo>
                  <a:cubicBezTo>
                    <a:pt x="3701" y="801"/>
                    <a:pt x="3678" y="825"/>
                    <a:pt x="3678" y="860"/>
                  </a:cubicBezTo>
                  <a:cubicBezTo>
                    <a:pt x="2812" y="504"/>
                    <a:pt x="1898" y="243"/>
                    <a:pt x="973" y="137"/>
                  </a:cubicBezTo>
                  <a:cubicBezTo>
                    <a:pt x="876" y="130"/>
                    <a:pt x="779" y="120"/>
                    <a:pt x="683" y="120"/>
                  </a:cubicBezTo>
                  <a:cubicBezTo>
                    <a:pt x="604" y="120"/>
                    <a:pt x="527" y="127"/>
                    <a:pt x="451" y="148"/>
                  </a:cubicBezTo>
                  <a:cubicBezTo>
                    <a:pt x="440" y="101"/>
                    <a:pt x="416" y="65"/>
                    <a:pt x="368" y="30"/>
                  </a:cubicBezTo>
                  <a:cubicBezTo>
                    <a:pt x="368" y="30"/>
                    <a:pt x="357" y="18"/>
                    <a:pt x="357" y="18"/>
                  </a:cubicBezTo>
                  <a:cubicBezTo>
                    <a:pt x="325" y="6"/>
                    <a:pt x="295" y="1"/>
                    <a:pt x="267" y="1"/>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7" name="Google Shape;2127;p61">
              <a:extLst>
                <a:ext uri="{FF2B5EF4-FFF2-40B4-BE49-F238E27FC236}">
                  <a16:creationId xmlns:a16="http://schemas.microsoft.com/office/drawing/2014/main" id="{01173CB8-144C-BBFF-121E-7AAB0BFC5B58}"/>
                </a:ext>
              </a:extLst>
            </p:cNvPr>
            <p:cNvSpPr/>
            <p:nvPr/>
          </p:nvSpPr>
          <p:spPr>
            <a:xfrm>
              <a:off x="4378850" y="3315000"/>
              <a:ext cx="196000" cy="177625"/>
            </a:xfrm>
            <a:custGeom>
              <a:avLst/>
              <a:gdLst/>
              <a:ahLst/>
              <a:cxnLst/>
              <a:rect l="l" t="t" r="r" b="b"/>
              <a:pathLst>
                <a:path w="7840" h="7105" extrusionOk="0">
                  <a:moveTo>
                    <a:pt x="3222" y="1"/>
                  </a:moveTo>
                  <a:cubicBezTo>
                    <a:pt x="3113" y="1"/>
                    <a:pt x="3004" y="4"/>
                    <a:pt x="2894" y="13"/>
                  </a:cubicBezTo>
                  <a:cubicBezTo>
                    <a:pt x="415" y="368"/>
                    <a:pt x="653" y="2551"/>
                    <a:pt x="2028" y="4069"/>
                  </a:cubicBezTo>
                  <a:cubicBezTo>
                    <a:pt x="3226" y="5468"/>
                    <a:pt x="4863" y="6417"/>
                    <a:pt x="6547" y="7081"/>
                  </a:cubicBezTo>
                  <a:cubicBezTo>
                    <a:pt x="6579" y="7097"/>
                    <a:pt x="6609" y="7104"/>
                    <a:pt x="6638" y="7104"/>
                  </a:cubicBezTo>
                  <a:cubicBezTo>
                    <a:pt x="6824" y="7104"/>
                    <a:pt x="6931" y="6806"/>
                    <a:pt x="6725" y="6714"/>
                  </a:cubicBezTo>
                  <a:cubicBezTo>
                    <a:pt x="5895" y="6334"/>
                    <a:pt x="5041" y="6002"/>
                    <a:pt x="4270" y="5504"/>
                  </a:cubicBezTo>
                  <a:cubicBezTo>
                    <a:pt x="2965" y="4745"/>
                    <a:pt x="0" y="1827"/>
                    <a:pt x="2242" y="606"/>
                  </a:cubicBezTo>
                  <a:cubicBezTo>
                    <a:pt x="2591" y="494"/>
                    <a:pt x="2945" y="448"/>
                    <a:pt x="3301" y="448"/>
                  </a:cubicBezTo>
                  <a:cubicBezTo>
                    <a:pt x="4312" y="448"/>
                    <a:pt x="5336" y="820"/>
                    <a:pt x="6274" y="1127"/>
                  </a:cubicBezTo>
                  <a:cubicBezTo>
                    <a:pt x="6701" y="1293"/>
                    <a:pt x="7128" y="1495"/>
                    <a:pt x="7543" y="1720"/>
                  </a:cubicBezTo>
                  <a:cubicBezTo>
                    <a:pt x="7572" y="1737"/>
                    <a:pt x="7603" y="1745"/>
                    <a:pt x="7634" y="1745"/>
                  </a:cubicBezTo>
                  <a:cubicBezTo>
                    <a:pt x="7693" y="1745"/>
                    <a:pt x="7749" y="1716"/>
                    <a:pt x="7781" y="1661"/>
                  </a:cubicBezTo>
                  <a:cubicBezTo>
                    <a:pt x="7840" y="1566"/>
                    <a:pt x="7804" y="1448"/>
                    <a:pt x="7709" y="1400"/>
                  </a:cubicBezTo>
                  <a:cubicBezTo>
                    <a:pt x="7342" y="1210"/>
                    <a:pt x="6962" y="1021"/>
                    <a:pt x="6583" y="855"/>
                  </a:cubicBezTo>
                  <a:cubicBezTo>
                    <a:pt x="5520" y="442"/>
                    <a:pt x="4387" y="1"/>
                    <a:pt x="322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8" name="Google Shape;2128;p61">
              <a:extLst>
                <a:ext uri="{FF2B5EF4-FFF2-40B4-BE49-F238E27FC236}">
                  <a16:creationId xmlns:a16="http://schemas.microsoft.com/office/drawing/2014/main" id="{4B90C330-D87E-BE2F-CBB0-CE3BCF366618}"/>
                </a:ext>
              </a:extLst>
            </p:cNvPr>
            <p:cNvSpPr/>
            <p:nvPr/>
          </p:nvSpPr>
          <p:spPr>
            <a:xfrm>
              <a:off x="4490025" y="3555175"/>
              <a:ext cx="108325" cy="83700"/>
            </a:xfrm>
            <a:custGeom>
              <a:avLst/>
              <a:gdLst/>
              <a:ahLst/>
              <a:cxnLst/>
              <a:rect l="l" t="t" r="r" b="b"/>
              <a:pathLst>
                <a:path w="4333" h="3348" extrusionOk="0">
                  <a:moveTo>
                    <a:pt x="4022" y="1"/>
                  </a:moveTo>
                  <a:lnTo>
                    <a:pt x="4022" y="1"/>
                  </a:lnTo>
                  <a:cubicBezTo>
                    <a:pt x="2361" y="36"/>
                    <a:pt x="1139" y="997"/>
                    <a:pt x="440" y="2491"/>
                  </a:cubicBezTo>
                  <a:cubicBezTo>
                    <a:pt x="380" y="2717"/>
                    <a:pt x="1" y="3167"/>
                    <a:pt x="250" y="3333"/>
                  </a:cubicBezTo>
                  <a:cubicBezTo>
                    <a:pt x="272" y="3343"/>
                    <a:pt x="294" y="3347"/>
                    <a:pt x="316" y="3347"/>
                  </a:cubicBezTo>
                  <a:cubicBezTo>
                    <a:pt x="378" y="3347"/>
                    <a:pt x="437" y="3312"/>
                    <a:pt x="463" y="3250"/>
                  </a:cubicBezTo>
                  <a:cubicBezTo>
                    <a:pt x="997" y="2159"/>
                    <a:pt x="1792" y="961"/>
                    <a:pt x="3025" y="641"/>
                  </a:cubicBezTo>
                  <a:cubicBezTo>
                    <a:pt x="3334" y="570"/>
                    <a:pt x="3666" y="475"/>
                    <a:pt x="3962" y="475"/>
                  </a:cubicBezTo>
                  <a:cubicBezTo>
                    <a:pt x="3982" y="479"/>
                    <a:pt x="4001" y="482"/>
                    <a:pt x="4019" y="482"/>
                  </a:cubicBezTo>
                  <a:cubicBezTo>
                    <a:pt x="4290" y="482"/>
                    <a:pt x="4333" y="12"/>
                    <a:pt x="4022"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59" name="Google Shape;2129;p61">
              <a:extLst>
                <a:ext uri="{FF2B5EF4-FFF2-40B4-BE49-F238E27FC236}">
                  <a16:creationId xmlns:a16="http://schemas.microsoft.com/office/drawing/2014/main" id="{1528CCAC-662C-ECCD-9A7A-1FC7B9EE7213}"/>
                </a:ext>
              </a:extLst>
            </p:cNvPr>
            <p:cNvSpPr/>
            <p:nvPr/>
          </p:nvSpPr>
          <p:spPr>
            <a:xfrm>
              <a:off x="4510800" y="3487950"/>
              <a:ext cx="83175" cy="24775"/>
            </a:xfrm>
            <a:custGeom>
              <a:avLst/>
              <a:gdLst/>
              <a:ahLst/>
              <a:cxnLst/>
              <a:rect l="l" t="t" r="r" b="b"/>
              <a:pathLst>
                <a:path w="3327" h="991" extrusionOk="0">
                  <a:moveTo>
                    <a:pt x="2316" y="1"/>
                  </a:moveTo>
                  <a:cubicBezTo>
                    <a:pt x="2128" y="1"/>
                    <a:pt x="1941" y="14"/>
                    <a:pt x="1755" y="45"/>
                  </a:cubicBezTo>
                  <a:cubicBezTo>
                    <a:pt x="1459" y="92"/>
                    <a:pt x="0" y="495"/>
                    <a:pt x="178" y="887"/>
                  </a:cubicBezTo>
                  <a:cubicBezTo>
                    <a:pt x="203" y="953"/>
                    <a:pt x="269" y="991"/>
                    <a:pt x="339" y="991"/>
                  </a:cubicBezTo>
                  <a:cubicBezTo>
                    <a:pt x="368" y="991"/>
                    <a:pt x="399" y="984"/>
                    <a:pt x="427" y="970"/>
                  </a:cubicBezTo>
                  <a:cubicBezTo>
                    <a:pt x="1055" y="637"/>
                    <a:pt x="1751" y="418"/>
                    <a:pt x="2449" y="418"/>
                  </a:cubicBezTo>
                  <a:cubicBezTo>
                    <a:pt x="2622" y="418"/>
                    <a:pt x="2794" y="432"/>
                    <a:pt x="2965" y="460"/>
                  </a:cubicBezTo>
                  <a:cubicBezTo>
                    <a:pt x="2994" y="470"/>
                    <a:pt x="3021" y="475"/>
                    <a:pt x="3045" y="475"/>
                  </a:cubicBezTo>
                  <a:cubicBezTo>
                    <a:pt x="3276" y="475"/>
                    <a:pt x="3327" y="67"/>
                    <a:pt x="3048" y="57"/>
                  </a:cubicBezTo>
                  <a:cubicBezTo>
                    <a:pt x="2806" y="23"/>
                    <a:pt x="2561" y="1"/>
                    <a:pt x="2316"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0" name="Google Shape;2130;p61">
              <a:extLst>
                <a:ext uri="{FF2B5EF4-FFF2-40B4-BE49-F238E27FC236}">
                  <a16:creationId xmlns:a16="http://schemas.microsoft.com/office/drawing/2014/main" id="{EF8F17CA-3096-E3B4-822E-9C67990F32CA}"/>
                </a:ext>
              </a:extLst>
            </p:cNvPr>
            <p:cNvSpPr/>
            <p:nvPr/>
          </p:nvSpPr>
          <p:spPr>
            <a:xfrm>
              <a:off x="4497150" y="3626675"/>
              <a:ext cx="112350" cy="92850"/>
            </a:xfrm>
            <a:custGeom>
              <a:avLst/>
              <a:gdLst/>
              <a:ahLst/>
              <a:cxnLst/>
              <a:rect l="l" t="t" r="r" b="b"/>
              <a:pathLst>
                <a:path w="4494" h="3714" extrusionOk="0">
                  <a:moveTo>
                    <a:pt x="4015" y="1"/>
                  </a:moveTo>
                  <a:cubicBezTo>
                    <a:pt x="3768" y="1"/>
                    <a:pt x="3487" y="111"/>
                    <a:pt x="3262" y="165"/>
                  </a:cubicBezTo>
                  <a:cubicBezTo>
                    <a:pt x="2088" y="628"/>
                    <a:pt x="1056" y="1553"/>
                    <a:pt x="510" y="2715"/>
                  </a:cubicBezTo>
                  <a:cubicBezTo>
                    <a:pt x="451" y="2940"/>
                    <a:pt x="0" y="3569"/>
                    <a:pt x="250" y="3699"/>
                  </a:cubicBezTo>
                  <a:cubicBezTo>
                    <a:pt x="271" y="3709"/>
                    <a:pt x="295" y="3713"/>
                    <a:pt x="318" y="3713"/>
                  </a:cubicBezTo>
                  <a:cubicBezTo>
                    <a:pt x="383" y="3713"/>
                    <a:pt x="446" y="3678"/>
                    <a:pt x="463" y="3616"/>
                  </a:cubicBezTo>
                  <a:cubicBezTo>
                    <a:pt x="949" y="2371"/>
                    <a:pt x="1874" y="1363"/>
                    <a:pt x="3060" y="758"/>
                  </a:cubicBezTo>
                  <a:cubicBezTo>
                    <a:pt x="3357" y="604"/>
                    <a:pt x="3689" y="473"/>
                    <a:pt x="4033" y="462"/>
                  </a:cubicBezTo>
                  <a:cubicBezTo>
                    <a:pt x="4069" y="477"/>
                    <a:pt x="4106" y="485"/>
                    <a:pt x="4143" y="485"/>
                  </a:cubicBezTo>
                  <a:cubicBezTo>
                    <a:pt x="4326" y="485"/>
                    <a:pt x="4494" y="305"/>
                    <a:pt x="4365" y="118"/>
                  </a:cubicBezTo>
                  <a:cubicBezTo>
                    <a:pt x="4267" y="31"/>
                    <a:pt x="4145" y="1"/>
                    <a:pt x="4015" y="1"/>
                  </a:cubicBezTo>
                  <a:close/>
                </a:path>
              </a:pathLst>
            </a:custGeom>
            <a:solidFill>
              <a:srgbClr val="00000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61" name="Google Shape;913;p23">
            <a:extLst>
              <a:ext uri="{FF2B5EF4-FFF2-40B4-BE49-F238E27FC236}">
                <a16:creationId xmlns:a16="http://schemas.microsoft.com/office/drawing/2014/main" id="{3E8980B6-E08F-158D-2BC6-85AFCF51CA9B}"/>
              </a:ext>
            </a:extLst>
          </p:cNvPr>
          <p:cNvSpPr txBox="1"/>
          <p:nvPr/>
        </p:nvSpPr>
        <p:spPr>
          <a:xfrm>
            <a:off x="1879140" y="2388188"/>
            <a:ext cx="6319203" cy="505600"/>
          </a:xfrm>
          <a:prstGeom prst="rect">
            <a:avLst/>
          </a:prstGeom>
          <a:noFill/>
          <a:ln>
            <a:noFill/>
          </a:ln>
        </p:spPr>
        <p:txBody>
          <a:bodyPr spcFirstLastPara="1" wrap="square" lIns="121900" tIns="121900" rIns="121900" bIns="121900" anchor="ctr" anchorCtr="0">
            <a:noAutofit/>
          </a:bodyPr>
          <a:lstStyle/>
          <a:p>
            <a:pPr lvl="0"/>
            <a:r>
              <a:rPr lang="en-US" sz="2800">
                <a:latin typeface="Times New Roman" panose="02020603050405020304" pitchFamily="18" charset="0"/>
                <a:cs typeface="Times New Roman" panose="02020603050405020304" pitchFamily="18" charset="0"/>
              </a:rPr>
              <a:t>Mỗi con vật sẽ gồm 1 gói câu hỏi, trong đó có 1 con vật may mắn k có câu hỏi nào</a:t>
            </a:r>
          </a:p>
        </p:txBody>
      </p:sp>
      <p:sp>
        <p:nvSpPr>
          <p:cNvPr id="162" name="Google Shape;913;p23">
            <a:extLst>
              <a:ext uri="{FF2B5EF4-FFF2-40B4-BE49-F238E27FC236}">
                <a16:creationId xmlns:a16="http://schemas.microsoft.com/office/drawing/2014/main" id="{9EC44754-683B-9FD5-CB6B-3F3D50FC2786}"/>
              </a:ext>
            </a:extLst>
          </p:cNvPr>
          <p:cNvSpPr txBox="1"/>
          <p:nvPr/>
        </p:nvSpPr>
        <p:spPr>
          <a:xfrm>
            <a:off x="1823616" y="3449019"/>
            <a:ext cx="6842136" cy="505600"/>
          </a:xfrm>
          <a:prstGeom prst="rect">
            <a:avLst/>
          </a:prstGeom>
          <a:noFill/>
          <a:ln>
            <a:noFill/>
          </a:ln>
        </p:spPr>
        <p:txBody>
          <a:bodyPr spcFirstLastPara="1" wrap="square" lIns="121900" tIns="121900" rIns="121900" bIns="121900" anchor="ctr" anchorCtr="0">
            <a:noAutofit/>
          </a:bodyPr>
          <a:lstStyle/>
          <a:p>
            <a:pPr lvl="0"/>
            <a:r>
              <a:rPr lang="en-US" sz="2800">
                <a:latin typeface="Times New Roman" panose="02020603050405020304" pitchFamily="18" charset="0"/>
                <a:cs typeface="Times New Roman" panose="02020603050405020304" pitchFamily="18" charset="0"/>
              </a:rPr>
              <a:t>Mỗi nhóm chọn 1 con vật và trả lời gói câu hỏi của mình. Đúng 1 câu/ gói được 10 điểm</a:t>
            </a:r>
          </a:p>
        </p:txBody>
      </p:sp>
      <p:sp>
        <p:nvSpPr>
          <p:cNvPr id="163" name="Google Shape;913;p23">
            <a:extLst>
              <a:ext uri="{FF2B5EF4-FFF2-40B4-BE49-F238E27FC236}">
                <a16:creationId xmlns:a16="http://schemas.microsoft.com/office/drawing/2014/main" id="{29D64E6F-EEAE-925F-735E-6664EED0E227}"/>
              </a:ext>
            </a:extLst>
          </p:cNvPr>
          <p:cNvSpPr txBox="1"/>
          <p:nvPr/>
        </p:nvSpPr>
        <p:spPr>
          <a:xfrm>
            <a:off x="1961483" y="4489850"/>
            <a:ext cx="6061380" cy="505600"/>
          </a:xfrm>
          <a:prstGeom prst="rect">
            <a:avLst/>
          </a:prstGeom>
          <a:noFill/>
          <a:ln>
            <a:noFill/>
          </a:ln>
        </p:spPr>
        <p:txBody>
          <a:bodyPr spcFirstLastPara="1" wrap="square" lIns="121900" tIns="121900" rIns="121900" bIns="121900" anchor="ctr" anchorCtr="0">
            <a:noAutofit/>
          </a:bodyPr>
          <a:lstStyle/>
          <a:p>
            <a:pPr algn="just"/>
            <a:r>
              <a:rPr lang="en-US" sz="2800">
                <a:latin typeface="Times New Roman" panose="02020603050405020304" pitchFamily="18" charset="0"/>
                <a:cs typeface="Times New Roman" panose="02020603050405020304" pitchFamily="18" charset="0"/>
              </a:rPr>
              <a:t>Nhóm chọn được con vật may mắn sẽ được cộng 10 điểm</a:t>
            </a:r>
            <a:endParaRPr lang="en-US" sz="4000">
              <a:latin typeface="Times New Roman" panose="02020603050405020304" pitchFamily="18" charset="0"/>
              <a:cs typeface="Times New Roman" panose="02020603050405020304" pitchFamily="18" charset="0"/>
            </a:endParaRPr>
          </a:p>
        </p:txBody>
      </p:sp>
      <p:grpSp>
        <p:nvGrpSpPr>
          <p:cNvPr id="2" name="Google Shape;2058;p61">
            <a:extLst>
              <a:ext uri="{FF2B5EF4-FFF2-40B4-BE49-F238E27FC236}">
                <a16:creationId xmlns:a16="http://schemas.microsoft.com/office/drawing/2014/main" id="{8DA5895C-F6EB-99BF-5E1A-010EDC392076}"/>
              </a:ext>
            </a:extLst>
          </p:cNvPr>
          <p:cNvGrpSpPr/>
          <p:nvPr/>
        </p:nvGrpSpPr>
        <p:grpSpPr>
          <a:xfrm>
            <a:off x="1297391" y="5461819"/>
            <a:ext cx="474928" cy="426653"/>
            <a:chOff x="5216456" y="3725484"/>
            <a:chExt cx="356196" cy="265631"/>
          </a:xfrm>
        </p:grpSpPr>
        <p:sp>
          <p:nvSpPr>
            <p:cNvPr id="3" name="Google Shape;2059;p61">
              <a:extLst>
                <a:ext uri="{FF2B5EF4-FFF2-40B4-BE49-F238E27FC236}">
                  <a16:creationId xmlns:a16="http://schemas.microsoft.com/office/drawing/2014/main" id="{FA4CF9F3-FF00-5E69-1014-F6D67A88C231}"/>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sp>
          <p:nvSpPr>
            <p:cNvPr id="6" name="Google Shape;2060;p61">
              <a:extLst>
                <a:ext uri="{FF2B5EF4-FFF2-40B4-BE49-F238E27FC236}">
                  <a16:creationId xmlns:a16="http://schemas.microsoft.com/office/drawing/2014/main" id="{E1CEFCEF-78D7-A135-44EA-8853257D7FBA}"/>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lgn="just" defTabSz="1219170">
                <a:defRPr/>
              </a:pPr>
              <a:endParaRPr sz="2400" kern="0">
                <a:solidFill>
                  <a:sysClr val="windowText" lastClr="000000"/>
                </a:solidFill>
                <a:latin typeface="Arial"/>
                <a:cs typeface="Arial"/>
                <a:sym typeface="Arial"/>
              </a:endParaRPr>
            </a:p>
          </p:txBody>
        </p:sp>
      </p:grpSp>
      <p:sp>
        <p:nvSpPr>
          <p:cNvPr id="7" name="Google Shape;913;p23">
            <a:extLst>
              <a:ext uri="{FF2B5EF4-FFF2-40B4-BE49-F238E27FC236}">
                <a16:creationId xmlns:a16="http://schemas.microsoft.com/office/drawing/2014/main" id="{E1D0966E-1E9B-ACD8-F8AB-342DDA217C45}"/>
              </a:ext>
            </a:extLst>
          </p:cNvPr>
          <p:cNvSpPr txBox="1"/>
          <p:nvPr/>
        </p:nvSpPr>
        <p:spPr>
          <a:xfrm>
            <a:off x="1983459" y="5542657"/>
            <a:ext cx="6061380" cy="505600"/>
          </a:xfrm>
          <a:prstGeom prst="rect">
            <a:avLst/>
          </a:prstGeom>
          <a:noFill/>
          <a:ln>
            <a:noFill/>
          </a:ln>
        </p:spPr>
        <p:txBody>
          <a:bodyPr spcFirstLastPara="1" wrap="square" lIns="121900" tIns="121900" rIns="121900" bIns="121900" anchor="ctr" anchorCtr="0">
            <a:noAutofit/>
          </a:bodyPr>
          <a:lstStyle/>
          <a:p>
            <a:pPr algn="just"/>
            <a:r>
              <a:rPr lang="en-US" sz="2800">
                <a:latin typeface="Times New Roman" panose="02020603050405020304" pitchFamily="18" charset="0"/>
                <a:cs typeface="Times New Roman" panose="02020603050405020304" pitchFamily="18" charset="0"/>
              </a:rPr>
              <a:t>Kết thúc trò chơi. Nhóm nào nhiều điểm nhất sẽ giành chiến thắng</a:t>
            </a:r>
            <a:endParaRPr lang="en-US" sz="4000">
              <a:latin typeface="Times New Roman" panose="02020603050405020304" pitchFamily="18" charset="0"/>
              <a:cs typeface="Times New Roman" panose="02020603050405020304" pitchFamily="18" charset="0"/>
            </a:endParaRPr>
          </a:p>
        </p:txBody>
      </p:sp>
      <p:sp>
        <p:nvSpPr>
          <p:cNvPr id="9" name="文本框 4">
            <a:extLst>
              <a:ext uri="{FF2B5EF4-FFF2-40B4-BE49-F238E27FC236}">
                <a16:creationId xmlns:a16="http://schemas.microsoft.com/office/drawing/2014/main" id="{CC3F14DA-A483-7C64-0975-0B61738993C5}"/>
              </a:ext>
            </a:extLst>
          </p:cNvPr>
          <p:cNvSpPr txBox="1"/>
          <p:nvPr/>
        </p:nvSpPr>
        <p:spPr>
          <a:xfrm>
            <a:off x="2384766" y="1572904"/>
            <a:ext cx="9807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0">
                <a:solidFill>
                  <a:srgbClr val="C00000"/>
                </a:solidFill>
                <a:effectLst/>
                <a:latin typeface="Times New Roman" panose="02020603050405020304" pitchFamily="18" charset="0"/>
                <a:ea typeface="Times New Roman" panose="02020603050405020304" pitchFamily="18" charset="0"/>
              </a:rPr>
              <a:t>CON VẬT MAY MẮN</a:t>
            </a:r>
            <a:endParaRPr kumimoji="1"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704467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anim calcmode="lin" valueType="num">
                                      <p:cBhvr>
                                        <p:cTn id="13" dur="1000" fill="hold"/>
                                        <p:tgtEl>
                                          <p:spTgt spid="161"/>
                                        </p:tgtEl>
                                        <p:attrNameLst>
                                          <p:attrName>ppt_x</p:attrName>
                                        </p:attrNameLst>
                                      </p:cBhvr>
                                      <p:tavLst>
                                        <p:tav tm="0">
                                          <p:val>
                                            <p:strVal val="#ppt_x"/>
                                          </p:val>
                                        </p:tav>
                                        <p:tav tm="100000">
                                          <p:val>
                                            <p:strVal val="#ppt_x"/>
                                          </p:val>
                                        </p:tav>
                                      </p:tavLst>
                                    </p:anim>
                                    <p:anim calcmode="lin" valueType="num">
                                      <p:cBhvr>
                                        <p:cTn id="14"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1000"/>
                                        <p:tgtEl>
                                          <p:spTgt spid="89"/>
                                        </p:tgtEl>
                                      </p:cBhvr>
                                    </p:animEffect>
                                    <p:anim calcmode="lin" valueType="num">
                                      <p:cBhvr>
                                        <p:cTn id="20" dur="1000" fill="hold"/>
                                        <p:tgtEl>
                                          <p:spTgt spid="89"/>
                                        </p:tgtEl>
                                        <p:attrNameLst>
                                          <p:attrName>ppt_x</p:attrName>
                                        </p:attrNameLst>
                                      </p:cBhvr>
                                      <p:tavLst>
                                        <p:tav tm="0">
                                          <p:val>
                                            <p:strVal val="#ppt_x"/>
                                          </p:val>
                                        </p:tav>
                                        <p:tav tm="100000">
                                          <p:val>
                                            <p:strVal val="#ppt_x"/>
                                          </p:val>
                                        </p:tav>
                                      </p:tavLst>
                                    </p:anim>
                                    <p:anim calcmode="lin" valueType="num">
                                      <p:cBhvr>
                                        <p:cTn id="21" dur="1000" fill="hold"/>
                                        <p:tgtEl>
                                          <p:spTgt spid="8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2"/>
                                        </p:tgtEl>
                                        <p:attrNameLst>
                                          <p:attrName>style.visibility</p:attrName>
                                        </p:attrNameLst>
                                      </p:cBhvr>
                                      <p:to>
                                        <p:strVal val="visible"/>
                                      </p:to>
                                    </p:set>
                                    <p:animEffect transition="in" filter="fade">
                                      <p:cBhvr>
                                        <p:cTn id="24" dur="1000"/>
                                        <p:tgtEl>
                                          <p:spTgt spid="162"/>
                                        </p:tgtEl>
                                      </p:cBhvr>
                                    </p:animEffect>
                                    <p:anim calcmode="lin" valueType="num">
                                      <p:cBhvr>
                                        <p:cTn id="25" dur="1000" fill="hold"/>
                                        <p:tgtEl>
                                          <p:spTgt spid="162"/>
                                        </p:tgtEl>
                                        <p:attrNameLst>
                                          <p:attrName>ppt_x</p:attrName>
                                        </p:attrNameLst>
                                      </p:cBhvr>
                                      <p:tavLst>
                                        <p:tav tm="0">
                                          <p:val>
                                            <p:strVal val="#ppt_x"/>
                                          </p:val>
                                        </p:tav>
                                        <p:tav tm="100000">
                                          <p:val>
                                            <p:strVal val="#ppt_x"/>
                                          </p:val>
                                        </p:tav>
                                      </p:tavLst>
                                    </p:anim>
                                    <p:anim calcmode="lin" valueType="num">
                                      <p:cBhvr>
                                        <p:cTn id="26"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500" fill="hold"/>
                                        <p:tgtEl>
                                          <p:spTgt spid="92"/>
                                        </p:tgtEl>
                                        <p:attrNameLst>
                                          <p:attrName>ppt_x</p:attrName>
                                        </p:attrNameLst>
                                      </p:cBhvr>
                                      <p:tavLst>
                                        <p:tav tm="0">
                                          <p:val>
                                            <p:strVal val="#ppt_x"/>
                                          </p:val>
                                        </p:tav>
                                        <p:tav tm="100000">
                                          <p:val>
                                            <p:strVal val="#ppt_x"/>
                                          </p:val>
                                        </p:tav>
                                      </p:tavLst>
                                    </p:anim>
                                    <p:anim calcmode="lin" valueType="num">
                                      <p:cBhvr additive="base">
                                        <p:cTn id="32" dur="500" fill="hold"/>
                                        <p:tgtEl>
                                          <p:spTgt spid="9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3"/>
                                        </p:tgtEl>
                                        <p:attrNameLst>
                                          <p:attrName>style.visibility</p:attrName>
                                        </p:attrNameLst>
                                      </p:cBhvr>
                                      <p:to>
                                        <p:strVal val="visible"/>
                                      </p:to>
                                    </p:set>
                                    <p:anim calcmode="lin" valueType="num">
                                      <p:cBhvr additive="base">
                                        <p:cTn id="35" dur="500" fill="hold"/>
                                        <p:tgtEl>
                                          <p:spTgt spid="163"/>
                                        </p:tgtEl>
                                        <p:attrNameLst>
                                          <p:attrName>ppt_x</p:attrName>
                                        </p:attrNameLst>
                                      </p:cBhvr>
                                      <p:tavLst>
                                        <p:tav tm="0">
                                          <p:val>
                                            <p:strVal val="#ppt_x"/>
                                          </p:val>
                                        </p:tav>
                                        <p:tav tm="100000">
                                          <p:val>
                                            <p:strVal val="#ppt_x"/>
                                          </p:val>
                                        </p:tav>
                                      </p:tavLst>
                                    </p:anim>
                                    <p:anim calcmode="lin" valueType="num">
                                      <p:cBhvr additive="base">
                                        <p:cTn id="36"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ED442F0-B910-A3C0-3662-4B62BAF99CA3}"/>
              </a:ext>
            </a:extLst>
          </p:cNvPr>
          <p:cNvSpPr/>
          <p:nvPr/>
        </p:nvSpPr>
        <p:spPr>
          <a:xfrm>
            <a:off x="1824769" y="1176256"/>
            <a:ext cx="8334333" cy="144655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Con vật</a:t>
            </a:r>
            <a:r>
              <a:rPr kumimoji="0" lang="en-US" sz="88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 may mắn</a:t>
            </a:r>
            <a:endParaRPr kumimoji="0" lang="en-US" sz="8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endParaRPr>
          </a:p>
        </p:txBody>
      </p:sp>
      <p:sp>
        <p:nvSpPr>
          <p:cNvPr id="16" name="Rectangle: Rounded Corners 15">
            <a:hlinkClick r:id="rId3" action="ppaction://hlinksldjump"/>
            <a:extLst>
              <a:ext uri="{FF2B5EF4-FFF2-40B4-BE49-F238E27FC236}">
                <a16:creationId xmlns:a16="http://schemas.microsoft.com/office/drawing/2014/main" id="{B12F416F-9965-5E23-2947-7A6D451ED54D}"/>
              </a:ext>
            </a:extLst>
          </p:cNvPr>
          <p:cNvSpPr/>
          <p:nvPr/>
        </p:nvSpPr>
        <p:spPr>
          <a:xfrm>
            <a:off x="10340004" y="128940"/>
            <a:ext cx="1693257" cy="583729"/>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prstClr val="black"/>
                </a:solidFill>
                <a:effectLst/>
                <a:uLnTx/>
                <a:uFillTx/>
                <a:latin typeface="Calibri" panose="020F0502020204030204"/>
                <a:ea typeface="+mn-ea"/>
                <a:cs typeface="+mn-cs"/>
                <a:sym typeface="Arial"/>
              </a:rPr>
              <a:t>Vận dụng</a:t>
            </a:r>
          </a:p>
        </p:txBody>
      </p:sp>
      <p:pic>
        <p:nvPicPr>
          <p:cNvPr id="19" name="Picture 18" descr="A cartoon frog with a crown&#10;&#10;Description automatically generated">
            <a:hlinkClick r:id="rId4" action="ppaction://hlinksldjump"/>
            <a:extLst>
              <a:ext uri="{FF2B5EF4-FFF2-40B4-BE49-F238E27FC236}">
                <a16:creationId xmlns:a16="http://schemas.microsoft.com/office/drawing/2014/main" id="{E6465E66-1E8A-9E16-0F5D-42D112E9D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8661" y="4674770"/>
            <a:ext cx="1771897" cy="2286319"/>
          </a:xfrm>
          <a:prstGeom prst="rect">
            <a:avLst/>
          </a:prstGeom>
        </p:spPr>
      </p:pic>
      <p:pic>
        <p:nvPicPr>
          <p:cNvPr id="22" name="Picture 21" descr="A cartoon of a pig holding a red sign&#10;&#10;Description automatically generated">
            <a:hlinkClick r:id="rId6" action="ppaction://hlinksldjump"/>
            <a:extLst>
              <a:ext uri="{FF2B5EF4-FFF2-40B4-BE49-F238E27FC236}">
                <a16:creationId xmlns:a16="http://schemas.microsoft.com/office/drawing/2014/main" id="{1D581F88-4519-F153-C991-190DE351B3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761" y="3801541"/>
            <a:ext cx="1982681" cy="2186353"/>
          </a:xfrm>
          <a:prstGeom prst="rect">
            <a:avLst/>
          </a:prstGeom>
        </p:spPr>
      </p:pic>
      <p:pic>
        <p:nvPicPr>
          <p:cNvPr id="24" name="Picture 23" descr="An elephant with an umbrella and mouse on its back&#10;&#10;Description automatically generated">
            <a:hlinkClick r:id="rId8" action="ppaction://hlinksldjump"/>
            <a:extLst>
              <a:ext uri="{FF2B5EF4-FFF2-40B4-BE49-F238E27FC236}">
                <a16:creationId xmlns:a16="http://schemas.microsoft.com/office/drawing/2014/main" id="{F5057169-17E0-2F52-20CA-FF5CD6B715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4835" y="3744059"/>
            <a:ext cx="2285714" cy="2361905"/>
          </a:xfrm>
          <a:prstGeom prst="rect">
            <a:avLst/>
          </a:prstGeom>
        </p:spPr>
      </p:pic>
      <p:pic>
        <p:nvPicPr>
          <p:cNvPr id="27" name="Picture 26" descr="A cartoon tiger lying on grass with a thought bubble&#10;&#10;Description automatically generated">
            <a:hlinkClick r:id="rId10" action="ppaction://hlinksldjump"/>
            <a:extLst>
              <a:ext uri="{FF2B5EF4-FFF2-40B4-BE49-F238E27FC236}">
                <a16:creationId xmlns:a16="http://schemas.microsoft.com/office/drawing/2014/main" id="{C2A86233-AB90-23A2-AA67-0E6D4D5A2A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3097" y="2540912"/>
            <a:ext cx="2689100" cy="3099223"/>
          </a:xfrm>
          <a:prstGeom prst="rect">
            <a:avLst/>
          </a:prstGeom>
        </p:spPr>
      </p:pic>
    </p:spTree>
    <p:extLst>
      <p:ext uri="{BB962C8B-B14F-4D97-AF65-F5344CB8AC3E}">
        <p14:creationId xmlns:p14="http://schemas.microsoft.com/office/powerpoint/2010/main" val="427973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75E-6 -1.85185E-6 L 3.75E-6 -0.07222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809470"/>
            <a:ext cx="9375819" cy="2194618"/>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Times New Roman" panose="02020603050405020304" pitchFamily="18" charset="0"/>
                <a:cs typeface="Times New Roman" panose="02020603050405020304" pitchFamily="18" charset="0"/>
              </a:rPr>
              <a:t>Câu hỏi </a:t>
            </a:r>
            <a:r>
              <a:rPr lang="vi-VN" sz="4000" b="1">
                <a:latin typeface="Times New Roman" panose="02020603050405020304" pitchFamily="18" charset="0"/>
                <a:cs typeface="Times New Roman" panose="02020603050405020304" pitchFamily="18" charset="0"/>
              </a:rPr>
              <a:t>1. </a:t>
            </a:r>
            <a:r>
              <a:rPr lang="vi-VN" sz="4000">
                <a:latin typeface="Times New Roman" panose="02020603050405020304" pitchFamily="18" charset="0"/>
                <a:cs typeface="Times New Roman" panose="02020603050405020304" pitchFamily="18" charset="0"/>
              </a:rPr>
              <a:t>Ghi lại một tình huống cụ thể trong thực tế là biểu hiện của tính thiếu chủ kiến trong học tập</a:t>
            </a:r>
            <a:r>
              <a:rPr lang="en-US" sz="4000">
                <a:latin typeface="Times New Roman" panose="02020603050405020304" pitchFamily="18" charset="0"/>
                <a:cs typeface="Times New Roman" panose="02020603050405020304" pitchFamily="18" charset="0"/>
              </a:rPr>
              <a:t>.</a:t>
            </a: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2060"/>
                </a:solidFill>
                <a:latin typeface="Times New Roman" panose="02020603050405020304" pitchFamily="18" charset="0"/>
                <a:cs typeface="Times New Roman" panose="02020603050405020304" pitchFamily="18" charset="0"/>
              </a:rPr>
              <a:t>Bạn sẽ được cộng 10 điểm</a:t>
            </a:r>
            <a:endParaRPr kumimoji="0" lang="en-US" sz="44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3" name="Picture 2" descr="A cartoon frog with a crown&#10;&#10;Description automatically generated">
            <a:extLst>
              <a:ext uri="{FF2B5EF4-FFF2-40B4-BE49-F238E27FC236}">
                <a16:creationId xmlns:a16="http://schemas.microsoft.com/office/drawing/2014/main" id="{0EC7B4E4-B292-5935-F7AD-ADDB717367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1280" y="4574714"/>
            <a:ext cx="1771897" cy="2286319"/>
          </a:xfrm>
          <a:prstGeom prst="rect">
            <a:avLst/>
          </a:prstGeom>
        </p:spPr>
      </p:pic>
    </p:spTree>
    <p:extLst>
      <p:ext uri="{BB962C8B-B14F-4D97-AF65-F5344CB8AC3E}">
        <p14:creationId xmlns:p14="http://schemas.microsoft.com/office/powerpoint/2010/main" val="390518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349115" y="209862"/>
            <a:ext cx="9578715" cy="280364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hỏi 2</a:t>
            </a:r>
            <a:r>
              <a:rPr lang="vi-VN"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Đọc truyện Lợn cưới, áo mới vì sao em lại cười? </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Khoe cái không đáng khoe</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Cách khoe lộ liễu, cố ý, lố bịch.</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Sự đụng đầu giữa hai “cao thủ” khoe khoang.</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Cả 3 phương án trên.</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Cả 3 phương án trên.</a:t>
            </a:r>
            <a:endParaRPr lang="en-US" sz="44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3" name="Picture 2" descr="A cartoon frog with a crown&#10;&#10;Description automatically generated">
            <a:hlinkClick r:id="rId8" action="ppaction://hlinksldjump"/>
            <a:extLst>
              <a:ext uri="{FF2B5EF4-FFF2-40B4-BE49-F238E27FC236}">
                <a16:creationId xmlns:a16="http://schemas.microsoft.com/office/drawing/2014/main" id="{85E5C6A3-67B3-9F87-FDA6-3F2C2576CA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9602" y="4716609"/>
            <a:ext cx="1771897" cy="2286319"/>
          </a:xfrm>
          <a:prstGeom prst="rect">
            <a:avLst/>
          </a:prstGeom>
        </p:spPr>
      </p:pic>
    </p:spTree>
    <p:extLst>
      <p:ext uri="{BB962C8B-B14F-4D97-AF65-F5344CB8AC3E}">
        <p14:creationId xmlns:p14="http://schemas.microsoft.com/office/powerpoint/2010/main" val="37742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349115" y="209862"/>
            <a:ext cx="9578715" cy="280364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b="1">
                <a:latin typeface="+mj-lt"/>
              </a:rPr>
              <a:t>Câu hỏi </a:t>
            </a:r>
            <a:r>
              <a:rPr lang="en-US" sz="4400" b="1">
                <a:latin typeface="+mj-lt"/>
              </a:rPr>
              <a:t>1</a:t>
            </a:r>
            <a:r>
              <a:rPr lang="vi-VN" sz="4400" b="1">
                <a:latin typeface="+mj-lt"/>
              </a:rPr>
              <a:t>. </a:t>
            </a:r>
            <a:r>
              <a:rPr lang="vi-VN" sz="4400">
                <a:latin typeface="+mj-lt"/>
              </a:rPr>
              <a:t>Ghi lại một tình huống cụ thể trong thực tế là biểu hiện của tính khoe của</a:t>
            </a:r>
            <a:r>
              <a:rPr lang="en-US" sz="4400">
                <a:latin typeface="+mj-lt"/>
              </a:rPr>
              <a:t>.</a:t>
            </a: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Chúc mừng bạn nhận được 10 điểm</a:t>
            </a:r>
            <a:endParaRPr lang="en-US" sz="40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4" name="Picture 3" descr="An elephant with an umbrella and mouse on its back&#10;&#10;Description automatically generated">
            <a:extLst>
              <a:ext uri="{FF2B5EF4-FFF2-40B4-BE49-F238E27FC236}">
                <a16:creationId xmlns:a16="http://schemas.microsoft.com/office/drawing/2014/main" id="{C3352351-6440-1D8C-FF01-DFFFE3790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286" y="4569212"/>
            <a:ext cx="2285714" cy="2361905"/>
          </a:xfrm>
          <a:prstGeom prst="rect">
            <a:avLst/>
          </a:prstGeom>
        </p:spPr>
      </p:pic>
    </p:spTree>
    <p:extLst>
      <p:ext uri="{BB962C8B-B14F-4D97-AF65-F5344CB8AC3E}">
        <p14:creationId xmlns:p14="http://schemas.microsoft.com/office/powerpoint/2010/main" val="28431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349115" y="209862"/>
            <a:ext cx="9578715" cy="280364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Times New Roman" panose="02020603050405020304" pitchFamily="18" charset="0"/>
                <a:cs typeface="Times New Roman" panose="02020603050405020304" pitchFamily="18" charset="0"/>
              </a:rPr>
              <a:t>Câu hỏi </a:t>
            </a:r>
            <a:r>
              <a:rPr lang="en-US" sz="2800" b="1">
                <a:solidFill>
                  <a:schemeClr val="tx1"/>
                </a:solidFill>
                <a:latin typeface="Times New Roman" panose="02020603050405020304" pitchFamily="18" charset="0"/>
                <a:cs typeface="Times New Roman" panose="02020603050405020304" pitchFamily="18" charset="0"/>
              </a:rPr>
              <a:t>2</a:t>
            </a:r>
            <a:r>
              <a:rPr lang="vi-VN"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Đằng sau tiếng cười, truyện “Khoe của” nhằm phê phán điều gì?</a:t>
            </a:r>
          </a:p>
          <a:p>
            <a:r>
              <a:rPr lang="en-US" sz="2800">
                <a:solidFill>
                  <a:schemeClr val="tx1"/>
                </a:solidFill>
                <a:latin typeface="Times New Roman" panose="02020603050405020304" pitchFamily="18" charset="0"/>
                <a:cs typeface="Times New Roman" panose="02020603050405020304" pitchFamily="18" charset="0"/>
              </a:rPr>
              <a:t>A. Những người giàu có nói chung.</a:t>
            </a:r>
          </a:p>
          <a:p>
            <a:r>
              <a:rPr lang="en-US" sz="2800">
                <a:solidFill>
                  <a:schemeClr val="tx1"/>
                </a:solidFill>
                <a:latin typeface="Times New Roman" panose="02020603050405020304" pitchFamily="18" charset="0"/>
                <a:cs typeface="Times New Roman" panose="02020603050405020304" pitchFamily="18" charset="0"/>
              </a:rPr>
              <a:t>B. Những thói hư tật xấu của nhân dân.</a:t>
            </a:r>
          </a:p>
          <a:p>
            <a:r>
              <a:rPr lang="en-US" sz="2800">
                <a:solidFill>
                  <a:schemeClr val="tx1"/>
                </a:solidFill>
                <a:latin typeface="Times New Roman" panose="02020603050405020304" pitchFamily="18" charset="0"/>
                <a:cs typeface="Times New Roman" panose="02020603050405020304" pitchFamily="18" charset="0"/>
              </a:rPr>
              <a:t>C. Những người có tính thích khoe khoang.</a:t>
            </a:r>
          </a:p>
          <a:p>
            <a:r>
              <a:rPr lang="en-US" sz="2800">
                <a:solidFill>
                  <a:schemeClr val="tx1"/>
                </a:solidFill>
                <a:latin typeface="Times New Roman" panose="02020603050405020304" pitchFamily="18" charset="0"/>
                <a:cs typeface="Times New Roman" panose="02020603050405020304" pitchFamily="18" charset="0"/>
              </a:rPr>
              <a:t>D. Những người nghèo mà lại muốn tỏ ra giàu.</a:t>
            </a:r>
          </a:p>
        </p:txBody>
      </p:sp>
      <p:sp>
        <p:nvSpPr>
          <p:cNvPr id="5" name="Rectangle 4"/>
          <p:cNvSpPr/>
          <p:nvPr/>
        </p:nvSpPr>
        <p:spPr>
          <a:xfrm>
            <a:off x="2160832" y="4149006"/>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chemeClr val="tx1"/>
                </a:solidFill>
                <a:latin typeface="Times New Roman" panose="02020603050405020304" pitchFamily="18" charset="0"/>
                <a:cs typeface="Times New Roman" panose="02020603050405020304" pitchFamily="18" charset="0"/>
              </a:rPr>
              <a:t>C. Những người có tính thích khoe khoang</a:t>
            </a:r>
            <a:endParaRPr lang="en-US" sz="40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3" name="Picture 2" descr="An elephant with an umbrella and mouse on its back&#10;&#10;Description automatically generated">
            <a:hlinkClick r:id="rId8" action="ppaction://hlinksldjump"/>
            <a:extLst>
              <a:ext uri="{FF2B5EF4-FFF2-40B4-BE49-F238E27FC236}">
                <a16:creationId xmlns:a16="http://schemas.microsoft.com/office/drawing/2014/main" id="{93D82E67-11CB-E937-96E2-D7861D9881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3130" y="4554608"/>
            <a:ext cx="2285714" cy="2361905"/>
          </a:xfrm>
          <a:prstGeom prst="rect">
            <a:avLst/>
          </a:prstGeom>
        </p:spPr>
      </p:pic>
    </p:spTree>
    <p:extLst>
      <p:ext uri="{BB962C8B-B14F-4D97-AF65-F5344CB8AC3E}">
        <p14:creationId xmlns:p14="http://schemas.microsoft.com/office/powerpoint/2010/main" val="375650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YỆN KHỈ CON KHOÁC LÁC- CHỦ ĐỀ BẢN THÂN VÀ CÁC MQHXH -THƯ VIỆN MẦM NON- TRUYỆN MẦM NON">
            <a:hlinkClick r:id="" action="ppaction://media"/>
            <a:extLst>
              <a:ext uri="{FF2B5EF4-FFF2-40B4-BE49-F238E27FC236}">
                <a16:creationId xmlns:a16="http://schemas.microsoft.com/office/drawing/2014/main" id="{BA4F8021-1612-30EE-6E17-12E3E38F1C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4334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349115" y="209862"/>
            <a:ext cx="9578715" cy="2043029"/>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latin typeface="Times New Roman" panose="02020603050405020304" pitchFamily="18" charset="0"/>
                <a:cs typeface="Times New Roman" panose="02020603050405020304" pitchFamily="18" charset="0"/>
              </a:rPr>
              <a:t>Câu hỏi </a:t>
            </a:r>
            <a:r>
              <a:rPr lang="en-US" sz="3600" b="1">
                <a:latin typeface="Times New Roman" panose="02020603050405020304" pitchFamily="18" charset="0"/>
                <a:cs typeface="Times New Roman" panose="02020603050405020304" pitchFamily="18" charset="0"/>
              </a:rPr>
              <a:t>1</a:t>
            </a:r>
            <a:r>
              <a:rPr lang="vi-VN" sz="3600" b="1">
                <a:latin typeface="Times New Roman" panose="02020603050405020304" pitchFamily="18" charset="0"/>
                <a:cs typeface="Times New Roman" panose="02020603050405020304" pitchFamily="18" charset="0"/>
              </a:rPr>
              <a:t>.</a:t>
            </a:r>
            <a:r>
              <a:rPr lang="vi-VN" sz="3600">
                <a:latin typeface="Times New Roman" panose="02020603050405020304" pitchFamily="18" charset="0"/>
                <a:cs typeface="Times New Roman" panose="02020603050405020304" pitchFamily="18" charset="0"/>
              </a:rPr>
              <a:t> Tìm hai thành ngữ (danh ngôn) tương ứng với nội dung hai truyện </a:t>
            </a:r>
            <a:r>
              <a:rPr lang="en-US" sz="3600" i="1">
                <a:latin typeface="Times New Roman" panose="02020603050405020304" pitchFamily="18" charset="0"/>
                <a:cs typeface="Times New Roman" panose="02020603050405020304" pitchFamily="18" charset="0"/>
              </a:rPr>
              <a:t>Khoe của, Con rắn vuông</a:t>
            </a:r>
            <a:r>
              <a:rPr lang="en-US" sz="3600">
                <a:latin typeface="Times New Roman" panose="02020603050405020304" pitchFamily="18" charset="0"/>
                <a:cs typeface="Times New Roman" panose="02020603050405020304" pitchFamily="18" charset="0"/>
              </a:rPr>
              <a:t> </a:t>
            </a: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Chúc mừng bạn nhận được 10 điểm</a:t>
            </a:r>
            <a:endParaRPr lang="en-US" sz="40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3" name="Picture 2" descr="A cartoon tiger lying on grass with a thought bubble&#10;&#10;Description automatically generated">
            <a:extLst>
              <a:ext uri="{FF2B5EF4-FFF2-40B4-BE49-F238E27FC236}">
                <a16:creationId xmlns:a16="http://schemas.microsoft.com/office/drawing/2014/main" id="{8D182FED-B5B1-3D7B-AB1E-7DCEEF005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6716" y="4128903"/>
            <a:ext cx="2689100" cy="3099223"/>
          </a:xfrm>
          <a:prstGeom prst="rect">
            <a:avLst/>
          </a:prstGeom>
        </p:spPr>
      </p:pic>
    </p:spTree>
    <p:extLst>
      <p:ext uri="{BB962C8B-B14F-4D97-AF65-F5344CB8AC3E}">
        <p14:creationId xmlns:p14="http://schemas.microsoft.com/office/powerpoint/2010/main" val="283820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349115" y="209862"/>
            <a:ext cx="9578715" cy="2803640"/>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Câu hỏi 2. </a:t>
            </a:r>
            <a:r>
              <a:rPr lang="en-US" sz="2800">
                <a:solidFill>
                  <a:schemeClr val="tx1"/>
                </a:solidFill>
                <a:latin typeface="Times New Roman" panose="02020603050405020304" pitchFamily="18" charset="0"/>
                <a:cs typeface="Times New Roman" panose="02020603050405020304" pitchFamily="18" charset="0"/>
              </a:rPr>
              <a:t>Truyện cười…..? </a:t>
            </a:r>
          </a:p>
          <a:p>
            <a:r>
              <a:rPr lang="en-US" sz="2800">
                <a:solidFill>
                  <a:schemeClr val="tx1"/>
                </a:solidFill>
                <a:latin typeface="Times New Roman" panose="02020603050405020304" pitchFamily="18" charset="0"/>
                <a:cs typeface="Times New Roman" panose="02020603050405020304" pitchFamily="18" charset="0"/>
              </a:rPr>
              <a:t>A. Là những câu chuyện vui trong cuộc sống.</a:t>
            </a:r>
          </a:p>
          <a:p>
            <a:r>
              <a:rPr lang="en-US" sz="2800">
                <a:solidFill>
                  <a:schemeClr val="tx1"/>
                </a:solidFill>
                <a:latin typeface="Times New Roman" panose="02020603050405020304" pitchFamily="18" charset="0"/>
                <a:cs typeface="Times New Roman" panose="02020603050405020304" pitchFamily="18" charset="0"/>
              </a:rPr>
              <a:t>B. Là những câu chuyện thú vị đặc sắc.</a:t>
            </a:r>
          </a:p>
          <a:p>
            <a:r>
              <a:rPr lang="en-US" sz="2800">
                <a:solidFill>
                  <a:schemeClr val="tx1"/>
                </a:solidFill>
                <a:latin typeface="Times New Roman" panose="02020603050405020304" pitchFamily="18" charset="0"/>
                <a:cs typeface="Times New Roman" panose="02020603050405020304" pitchFamily="18" charset="0"/>
              </a:rPr>
              <a:t>C. Là những truyện được kể với mục đích gây cười.</a:t>
            </a:r>
          </a:p>
          <a:p>
            <a:r>
              <a:rPr lang="en-US" sz="2800">
                <a:solidFill>
                  <a:schemeClr val="tx1"/>
                </a:solidFill>
                <a:latin typeface="Times New Roman" panose="02020603050405020304" pitchFamily="18" charset="0"/>
                <a:cs typeface="Times New Roman" panose="02020603050405020304" pitchFamily="18" charset="0"/>
              </a:rPr>
              <a:t>D. Là những truyện kể về những hiện tượng đáng cười nhằm tạo ra tiếng cười mua vui hoặc phê phán.</a:t>
            </a:r>
          </a:p>
        </p:txBody>
      </p:sp>
      <p:sp>
        <p:nvSpPr>
          <p:cNvPr id="5" name="Rectangle 4"/>
          <p:cNvSpPr/>
          <p:nvPr/>
        </p:nvSpPr>
        <p:spPr>
          <a:xfrm>
            <a:off x="2160832" y="4118741"/>
            <a:ext cx="7955280" cy="177239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Times New Roman" panose="02020603050405020304" pitchFamily="18" charset="0"/>
                <a:cs typeface="Times New Roman" panose="02020603050405020304" pitchFamily="18" charset="0"/>
              </a:rPr>
              <a:t>D. Là những truyện kể về những hiện tượng đáng cười nhằm tạo ra tiếng cười mua vui hoặc phê phán.</a:t>
            </a: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3" name="Picture 2" descr="A cartoon tiger lying on grass with a thought bubble&#10;&#10;Description automatically generated">
            <a:hlinkClick r:id="rId8" action="ppaction://hlinksldjump"/>
            <a:extLst>
              <a:ext uri="{FF2B5EF4-FFF2-40B4-BE49-F238E27FC236}">
                <a16:creationId xmlns:a16="http://schemas.microsoft.com/office/drawing/2014/main" id="{4C68B469-FFFD-B194-86E9-2A30EDE9F0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6742" y="4118741"/>
            <a:ext cx="2689100" cy="3099223"/>
          </a:xfrm>
          <a:prstGeom prst="rect">
            <a:avLst/>
          </a:prstGeom>
        </p:spPr>
      </p:pic>
    </p:spTree>
    <p:extLst>
      <p:ext uri="{BB962C8B-B14F-4D97-AF65-F5344CB8AC3E}">
        <p14:creationId xmlns:p14="http://schemas.microsoft.com/office/powerpoint/2010/main" val="7208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EE7F74-163F-62AC-33B7-EE2BA0F25850}"/>
              </a:ext>
            </a:extLst>
          </p:cNvPr>
          <p:cNvPicPr>
            <a:picLocks noChangeAspect="1"/>
          </p:cNvPicPr>
          <p:nvPr/>
        </p:nvPicPr>
        <p:blipFill>
          <a:blip r:embed="rId4"/>
          <a:stretch>
            <a:fillRect/>
          </a:stretch>
        </p:blipFill>
        <p:spPr>
          <a:xfrm>
            <a:off x="0" y="1673"/>
            <a:ext cx="12192000" cy="6854653"/>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2" y="809470"/>
            <a:ext cx="9375819" cy="2194618"/>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Times New Roman" panose="02020603050405020304" pitchFamily="18" charset="0"/>
                <a:cs typeface="Times New Roman" panose="02020603050405020304" pitchFamily="18" charset="0"/>
              </a:rPr>
              <a:t>Tớ là con vật may mắn hôm nay các cậu ạ. Chúc mừng nhóm nào đã chọn tớ nhé!</a:t>
            </a:r>
            <a:endParaRPr lang="en-US" sz="4400">
              <a:latin typeface="Times New Roman" panose="02020603050405020304" pitchFamily="18"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2060"/>
                </a:solidFill>
                <a:latin typeface="Times New Roman" panose="02020603050405020304" pitchFamily="18" charset="0"/>
                <a:cs typeface="Times New Roman" panose="02020603050405020304" pitchFamily="18" charset="0"/>
              </a:rPr>
              <a:t>Bạn sẽ được cộng 10 điểm</a:t>
            </a:r>
            <a:endParaRPr kumimoji="0" lang="en-US" sz="44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2886660" y="3013502"/>
            <a:ext cx="641868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You are given 10 candies</a:t>
            </a:r>
          </a:p>
        </p:txBody>
      </p:sp>
      <p:pic>
        <p:nvPicPr>
          <p:cNvPr id="3" name="Picture 2" descr="A cartoon of a pig holding a red sign&#10;&#10;Description automatically generated">
            <a:hlinkClick r:id="rId8" action="ppaction://hlinksldjump"/>
            <a:extLst>
              <a:ext uri="{FF2B5EF4-FFF2-40B4-BE49-F238E27FC236}">
                <a16:creationId xmlns:a16="http://schemas.microsoft.com/office/drawing/2014/main" id="{0CD04BF8-0C96-AFE0-6262-50891B0A21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1280" y="4766592"/>
            <a:ext cx="1982681" cy="2186353"/>
          </a:xfrm>
          <a:prstGeom prst="rect">
            <a:avLst/>
          </a:prstGeom>
        </p:spPr>
      </p:pic>
    </p:spTree>
    <p:extLst>
      <p:ext uri="{BB962C8B-B14F-4D97-AF65-F5344CB8AC3E}">
        <p14:creationId xmlns:p14="http://schemas.microsoft.com/office/powerpoint/2010/main" val="70538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động</a:t>
            </a:r>
            <a:r>
              <a:rPr kumimoji="0" 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endParaRPr kumimoji="0" lang="en-US" sz="8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689784" y="5791591"/>
            <a:ext cx="2826415" cy="369332"/>
          </a:xfrm>
          <a:prstGeom prst="rect">
            <a:avLst/>
          </a:prstGeom>
        </p:spPr>
        <p:txBody>
          <a:bodyPr wrap="none">
            <a:spAutoFit/>
          </a:bodyPr>
          <a:lstStyle/>
          <a:p>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i="1" dirty="0">
                <a:solidFill>
                  <a:schemeClr val="accent1">
                    <a:lumMod val="20000"/>
                    <a:lumOff val="80000"/>
                  </a:schemeClr>
                </a:solidFill>
                <a:latin typeface="Times New Roman" panose="02020603050405020304" pitchFamily="18" charset="0"/>
                <a:ea typeface="Times New Roman" panose="02020603050405020304" pitchFamily="18" charset="0"/>
                <a:cs typeface="Times New Roman" panose="02020603050405020304" pitchFamily="18" charset="0"/>
              </a:rPr>
              <a:t>   688</a:t>
            </a:r>
            <a:endParaRPr lang="en-US" dirty="0">
              <a:solidFill>
                <a:schemeClr val="accent1">
                  <a:lumMod val="20000"/>
                  <a:lumOff val="80000"/>
                </a:schemeClr>
              </a:solidFill>
            </a:endParaRPr>
          </a:p>
        </p:txBody>
      </p:sp>
    </p:spTree>
    <p:extLst>
      <p:ext uri="{BB962C8B-B14F-4D97-AF65-F5344CB8AC3E}">
        <p14:creationId xmlns:p14="http://schemas.microsoft.com/office/powerpoint/2010/main" val="2159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600709"/>
            <a:ext cx="52352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Hoạt động vận dụng</a:t>
            </a:r>
            <a:endParaRPr kumimoji="1" lang="zh-CN" altLang="en-US" sz="36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184349" y="5654265"/>
            <a:ext cx="2057400" cy="1047750"/>
          </a:xfrm>
          <a:prstGeom prst="rect">
            <a:avLst/>
          </a:prstGeom>
        </p:spPr>
      </p:pic>
      <p:sp>
        <p:nvSpPr>
          <p:cNvPr id="3" name="Google Shape;411;p21">
            <a:extLst>
              <a:ext uri="{FF2B5EF4-FFF2-40B4-BE49-F238E27FC236}">
                <a16:creationId xmlns:a16="http://schemas.microsoft.com/office/drawing/2014/main" id="{587C6567-2E4E-5BBB-CEBB-F6A704DE83B7}"/>
              </a:ext>
            </a:extLst>
          </p:cNvPr>
          <p:cNvSpPr/>
          <p:nvPr/>
        </p:nvSpPr>
        <p:spPr>
          <a:xfrm>
            <a:off x="1255296" y="1882842"/>
            <a:ext cx="2456834" cy="478500"/>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01</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7" name="Google Shape;412;p21">
            <a:extLst>
              <a:ext uri="{FF2B5EF4-FFF2-40B4-BE49-F238E27FC236}">
                <a16:creationId xmlns:a16="http://schemas.microsoft.com/office/drawing/2014/main" id="{7F288C02-D2DE-641A-341A-3D313F71F379}"/>
              </a:ext>
            </a:extLst>
          </p:cNvPr>
          <p:cNvSpPr/>
          <p:nvPr/>
        </p:nvSpPr>
        <p:spPr>
          <a:xfrm>
            <a:off x="8069820" y="1891106"/>
            <a:ext cx="2411308" cy="478500"/>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02</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9" name="Google Shape;417;p21">
            <a:extLst>
              <a:ext uri="{FF2B5EF4-FFF2-40B4-BE49-F238E27FC236}">
                <a16:creationId xmlns:a16="http://schemas.microsoft.com/office/drawing/2014/main" id="{67EA76D4-2351-2C14-7CDF-3BBC735CC3D9}"/>
              </a:ext>
            </a:extLst>
          </p:cNvPr>
          <p:cNvSpPr/>
          <p:nvPr/>
        </p:nvSpPr>
        <p:spPr>
          <a:xfrm>
            <a:off x="1255295" y="2755091"/>
            <a:ext cx="2456834" cy="2907096"/>
          </a:xfrm>
          <a:prstGeom prst="roundRect">
            <a:avLst>
              <a:gd name="adj" fmla="val 7663"/>
            </a:avLst>
          </a:prstGeom>
          <a:solidFill>
            <a:srgbClr val="5F4776">
              <a:alpha val="12549"/>
            </a:srgbClr>
          </a:solidFill>
          <a:ln>
            <a:noFill/>
          </a:ln>
        </p:spPr>
        <p:txBody>
          <a:bodyPr spcFirstLastPara="1" wrap="square" lIns="91425" tIns="91425" rIns="91425" bIns="91425" anchor="ctr" anchorCtr="0">
            <a:noAutofit/>
          </a:bodyPr>
          <a:lstStyle/>
          <a:p>
            <a:pPr algn="just"/>
            <a:r>
              <a:rPr lang="en-US" sz="2800" i="1">
                <a:latin typeface="Times New Roman" panose="02020603050405020304" pitchFamily="18" charset="0"/>
                <a:cs typeface="Times New Roman" panose="02020603050405020304" pitchFamily="18" charset="0"/>
              </a:rPr>
              <a:t>Em và các bạn trong nhóm phân vai, đóng tiểu phẩm dựa vào một trong hai truyện cười trên.</a:t>
            </a:r>
            <a:endParaRPr lang="en-US" sz="2800">
              <a:latin typeface="Times New Roman" panose="02020603050405020304" pitchFamily="18" charset="0"/>
              <a:cs typeface="Times New Roman" panose="02020603050405020304" pitchFamily="18" charset="0"/>
            </a:endParaRPr>
          </a:p>
        </p:txBody>
      </p:sp>
      <p:sp>
        <p:nvSpPr>
          <p:cNvPr id="16" name="Google Shape;418;p21">
            <a:extLst>
              <a:ext uri="{FF2B5EF4-FFF2-40B4-BE49-F238E27FC236}">
                <a16:creationId xmlns:a16="http://schemas.microsoft.com/office/drawing/2014/main" id="{2EBBEA7C-6436-6F82-81F3-F33433A89269}"/>
              </a:ext>
            </a:extLst>
          </p:cNvPr>
          <p:cNvSpPr/>
          <p:nvPr/>
        </p:nvSpPr>
        <p:spPr>
          <a:xfrm>
            <a:off x="8069819" y="2763355"/>
            <a:ext cx="2444547" cy="2934640"/>
          </a:xfrm>
          <a:prstGeom prst="roundRect">
            <a:avLst>
              <a:gd name="adj" fmla="val 7663"/>
            </a:avLst>
          </a:prstGeom>
          <a:solidFill>
            <a:srgbClr val="E76C5F">
              <a:alpha val="12549"/>
            </a:srgbClr>
          </a:solidFill>
          <a:ln>
            <a:noFill/>
          </a:ln>
        </p:spPr>
        <p:txBody>
          <a:bodyPr spcFirstLastPara="1" wrap="square" lIns="91425" tIns="91425" rIns="91425" bIns="91425" anchor="ctr" anchorCtr="0">
            <a:noAutofit/>
          </a:bodyPr>
          <a:lstStyle/>
          <a:p>
            <a:pPr lvl="0" algn="just"/>
            <a:r>
              <a:rPr lang="en-US" sz="2800" i="1">
                <a:latin typeface="Times New Roman" panose="02020603050405020304" pitchFamily="18" charset="0"/>
                <a:cs typeface="Times New Roman" panose="02020603050405020304" pitchFamily="18" charset="0"/>
              </a:rPr>
              <a:t>Vẽ tranh truyền tải nội dung hoặc thông điệp của một trong các câu truyện trên.</a:t>
            </a:r>
            <a:endParaRPr kumimoji="0" lang="en-US" sz="54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cxnSp>
        <p:nvCxnSpPr>
          <p:cNvPr id="17" name="Google Shape;420;p21">
            <a:extLst>
              <a:ext uri="{FF2B5EF4-FFF2-40B4-BE49-F238E27FC236}">
                <a16:creationId xmlns:a16="http://schemas.microsoft.com/office/drawing/2014/main" id="{35BFFE43-D788-38E9-E306-0F49A171BC8F}"/>
              </a:ext>
            </a:extLst>
          </p:cNvPr>
          <p:cNvCxnSpPr>
            <a:cxnSpLocks/>
            <a:stCxn id="3" idx="2"/>
            <a:endCxn id="9" idx="0"/>
          </p:cNvCxnSpPr>
          <p:nvPr/>
        </p:nvCxnSpPr>
        <p:spPr>
          <a:xfrm flipH="1">
            <a:off x="2483712" y="2361342"/>
            <a:ext cx="1" cy="393749"/>
          </a:xfrm>
          <a:prstGeom prst="straightConnector1">
            <a:avLst/>
          </a:prstGeom>
          <a:noFill/>
          <a:ln w="9525" cap="flat" cmpd="sng">
            <a:solidFill>
              <a:srgbClr val="666666"/>
            </a:solidFill>
            <a:prstDash val="solid"/>
            <a:round/>
            <a:headEnd type="none" w="med" len="med"/>
            <a:tailEnd type="none" w="med" len="med"/>
          </a:ln>
        </p:spPr>
      </p:cxnSp>
      <p:cxnSp>
        <p:nvCxnSpPr>
          <p:cNvPr id="18" name="Google Shape;422;p21">
            <a:extLst>
              <a:ext uri="{FF2B5EF4-FFF2-40B4-BE49-F238E27FC236}">
                <a16:creationId xmlns:a16="http://schemas.microsoft.com/office/drawing/2014/main" id="{C4E31C7E-FBDD-4ED5-6EBC-E3D7BA781990}"/>
              </a:ext>
            </a:extLst>
          </p:cNvPr>
          <p:cNvCxnSpPr>
            <a:cxnSpLocks/>
            <a:stCxn id="7" idx="2"/>
            <a:endCxn id="16" idx="0"/>
          </p:cNvCxnSpPr>
          <p:nvPr/>
        </p:nvCxnSpPr>
        <p:spPr>
          <a:xfrm>
            <a:off x="9275474" y="2369606"/>
            <a:ext cx="16619" cy="393749"/>
          </a:xfrm>
          <a:prstGeom prst="straightConnector1">
            <a:avLst/>
          </a:prstGeom>
          <a:noFill/>
          <a:ln w="9525" cap="flat" cmpd="sng">
            <a:solidFill>
              <a:srgbClr val="666666"/>
            </a:solidFill>
            <a:prstDash val="solid"/>
            <a:round/>
            <a:headEnd type="none" w="med" len="med"/>
            <a:tailEnd type="none" w="med" len="med"/>
          </a:ln>
        </p:spPr>
      </p:cxnSp>
      <p:grpSp>
        <p:nvGrpSpPr>
          <p:cNvPr id="19" name="Google Shape;821;p49">
            <a:extLst>
              <a:ext uri="{FF2B5EF4-FFF2-40B4-BE49-F238E27FC236}">
                <a16:creationId xmlns:a16="http://schemas.microsoft.com/office/drawing/2014/main" id="{DA590043-5B61-EDBC-2F50-8D2368E6C52E}"/>
              </a:ext>
            </a:extLst>
          </p:cNvPr>
          <p:cNvGrpSpPr/>
          <p:nvPr/>
        </p:nvGrpSpPr>
        <p:grpSpPr>
          <a:xfrm flipH="1">
            <a:off x="6078074" y="3213057"/>
            <a:ext cx="1592918" cy="3230543"/>
            <a:chOff x="4962025" y="2116675"/>
            <a:chExt cx="279050" cy="570875"/>
          </a:xfrm>
        </p:grpSpPr>
        <p:sp>
          <p:nvSpPr>
            <p:cNvPr id="21" name="Google Shape;822;p49">
              <a:extLst>
                <a:ext uri="{FF2B5EF4-FFF2-40B4-BE49-F238E27FC236}">
                  <a16:creationId xmlns:a16="http://schemas.microsoft.com/office/drawing/2014/main" id="{E0757CDD-7D83-C4BA-7ABC-4C0F4F3DFC2A}"/>
                </a:ext>
              </a:extLst>
            </p:cNvPr>
            <p:cNvSpPr/>
            <p:nvPr/>
          </p:nvSpPr>
          <p:spPr>
            <a:xfrm>
              <a:off x="5104400" y="2668175"/>
              <a:ext cx="64500" cy="17600"/>
            </a:xfrm>
            <a:custGeom>
              <a:avLst/>
              <a:gdLst/>
              <a:ahLst/>
              <a:cxnLst/>
              <a:rect l="l" t="t" r="r" b="b"/>
              <a:pathLst>
                <a:path w="2580" h="704" extrusionOk="0">
                  <a:moveTo>
                    <a:pt x="205" y="0"/>
                  </a:moveTo>
                  <a:cubicBezTo>
                    <a:pt x="205" y="0"/>
                    <a:pt x="1" y="394"/>
                    <a:pt x="103" y="704"/>
                  </a:cubicBezTo>
                  <a:lnTo>
                    <a:pt x="2417" y="704"/>
                  </a:lnTo>
                  <a:cubicBezTo>
                    <a:pt x="2533" y="704"/>
                    <a:pt x="2579" y="542"/>
                    <a:pt x="2477" y="482"/>
                  </a:cubicBezTo>
                  <a:cubicBezTo>
                    <a:pt x="2023" y="204"/>
                    <a:pt x="1376" y="0"/>
                    <a:pt x="1376"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2" name="Google Shape;823;p49">
              <a:extLst>
                <a:ext uri="{FF2B5EF4-FFF2-40B4-BE49-F238E27FC236}">
                  <a16:creationId xmlns:a16="http://schemas.microsoft.com/office/drawing/2014/main" id="{9F0DECF7-0DA2-E1CE-AC24-9B70B9D64F31}"/>
                </a:ext>
              </a:extLst>
            </p:cNvPr>
            <p:cNvSpPr/>
            <p:nvPr/>
          </p:nvSpPr>
          <p:spPr>
            <a:xfrm>
              <a:off x="5104400" y="2667600"/>
              <a:ext cx="65975" cy="19950"/>
            </a:xfrm>
            <a:custGeom>
              <a:avLst/>
              <a:gdLst/>
              <a:ahLst/>
              <a:cxnLst/>
              <a:rect l="l" t="t" r="r" b="b"/>
              <a:pathLst>
                <a:path w="2639" h="798" extrusionOk="0">
                  <a:moveTo>
                    <a:pt x="1537" y="0"/>
                  </a:moveTo>
                  <a:cubicBezTo>
                    <a:pt x="1522" y="0"/>
                    <a:pt x="1501" y="11"/>
                    <a:pt x="1478" y="23"/>
                  </a:cubicBezTo>
                  <a:cubicBezTo>
                    <a:pt x="1436" y="52"/>
                    <a:pt x="1362" y="111"/>
                    <a:pt x="1288" y="199"/>
                  </a:cubicBezTo>
                  <a:cubicBezTo>
                    <a:pt x="1136" y="364"/>
                    <a:pt x="922" y="464"/>
                    <a:pt x="690" y="464"/>
                  </a:cubicBezTo>
                  <a:cubicBezTo>
                    <a:pt x="675" y="464"/>
                    <a:pt x="660" y="464"/>
                    <a:pt x="644" y="463"/>
                  </a:cubicBezTo>
                  <a:lnTo>
                    <a:pt x="43" y="403"/>
                  </a:lnTo>
                  <a:lnTo>
                    <a:pt x="43" y="403"/>
                  </a:lnTo>
                  <a:cubicBezTo>
                    <a:pt x="43" y="403"/>
                    <a:pt x="1" y="593"/>
                    <a:pt x="57" y="741"/>
                  </a:cubicBezTo>
                  <a:lnTo>
                    <a:pt x="2477" y="797"/>
                  </a:lnTo>
                  <a:cubicBezTo>
                    <a:pt x="2519" y="797"/>
                    <a:pt x="2579" y="769"/>
                    <a:pt x="2593" y="727"/>
                  </a:cubicBezTo>
                  <a:cubicBezTo>
                    <a:pt x="2621" y="653"/>
                    <a:pt x="2639" y="533"/>
                    <a:pt x="2519" y="446"/>
                  </a:cubicBezTo>
                  <a:cubicBezTo>
                    <a:pt x="2343" y="315"/>
                    <a:pt x="1728" y="66"/>
                    <a:pt x="1552" y="6"/>
                  </a:cubicBezTo>
                  <a:cubicBezTo>
                    <a:pt x="1548" y="2"/>
                    <a:pt x="1543" y="0"/>
                    <a:pt x="1537" y="0"/>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3" name="Google Shape;824;p49">
              <a:extLst>
                <a:ext uri="{FF2B5EF4-FFF2-40B4-BE49-F238E27FC236}">
                  <a16:creationId xmlns:a16="http://schemas.microsoft.com/office/drawing/2014/main" id="{5FAE0B7E-A89B-9D62-A68C-EC259565AA7F}"/>
                </a:ext>
              </a:extLst>
            </p:cNvPr>
            <p:cNvSpPr/>
            <p:nvPr/>
          </p:nvSpPr>
          <p:spPr>
            <a:xfrm>
              <a:off x="5025275" y="2668175"/>
              <a:ext cx="64825" cy="17600"/>
            </a:xfrm>
            <a:custGeom>
              <a:avLst/>
              <a:gdLst/>
              <a:ahLst/>
              <a:cxnLst/>
              <a:rect l="l" t="t" r="r" b="b"/>
              <a:pathLst>
                <a:path w="2593" h="704" extrusionOk="0">
                  <a:moveTo>
                    <a:pt x="204" y="0"/>
                  </a:moveTo>
                  <a:cubicBezTo>
                    <a:pt x="204" y="0"/>
                    <a:pt x="0" y="394"/>
                    <a:pt x="102" y="704"/>
                  </a:cubicBezTo>
                  <a:lnTo>
                    <a:pt x="2417" y="704"/>
                  </a:lnTo>
                  <a:cubicBezTo>
                    <a:pt x="2533" y="704"/>
                    <a:pt x="2592" y="542"/>
                    <a:pt x="2490" y="482"/>
                  </a:cubicBezTo>
                  <a:cubicBezTo>
                    <a:pt x="2023" y="204"/>
                    <a:pt x="1375" y="0"/>
                    <a:pt x="1375"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4" name="Google Shape;825;p49">
              <a:extLst>
                <a:ext uri="{FF2B5EF4-FFF2-40B4-BE49-F238E27FC236}">
                  <a16:creationId xmlns:a16="http://schemas.microsoft.com/office/drawing/2014/main" id="{8373BD4B-77DE-01A5-7DD4-DBBE25E8A6C6}"/>
                </a:ext>
              </a:extLst>
            </p:cNvPr>
            <p:cNvSpPr/>
            <p:nvPr/>
          </p:nvSpPr>
          <p:spPr>
            <a:xfrm>
              <a:off x="5025625" y="2667600"/>
              <a:ext cx="65975" cy="19950"/>
            </a:xfrm>
            <a:custGeom>
              <a:avLst/>
              <a:gdLst/>
              <a:ahLst/>
              <a:cxnLst/>
              <a:rect l="l" t="t" r="r" b="b"/>
              <a:pathLst>
                <a:path w="2639" h="798" extrusionOk="0">
                  <a:moveTo>
                    <a:pt x="1536" y="0"/>
                  </a:moveTo>
                  <a:cubicBezTo>
                    <a:pt x="1521" y="0"/>
                    <a:pt x="1501" y="11"/>
                    <a:pt x="1481" y="23"/>
                  </a:cubicBezTo>
                  <a:cubicBezTo>
                    <a:pt x="1435" y="52"/>
                    <a:pt x="1361" y="111"/>
                    <a:pt x="1287" y="199"/>
                  </a:cubicBezTo>
                  <a:cubicBezTo>
                    <a:pt x="1139" y="364"/>
                    <a:pt x="922" y="464"/>
                    <a:pt x="690" y="464"/>
                  </a:cubicBezTo>
                  <a:cubicBezTo>
                    <a:pt x="674" y="464"/>
                    <a:pt x="659" y="464"/>
                    <a:pt x="644" y="463"/>
                  </a:cubicBezTo>
                  <a:lnTo>
                    <a:pt x="42" y="403"/>
                  </a:lnTo>
                  <a:lnTo>
                    <a:pt x="42" y="403"/>
                  </a:lnTo>
                  <a:cubicBezTo>
                    <a:pt x="42" y="403"/>
                    <a:pt x="0" y="593"/>
                    <a:pt x="56" y="741"/>
                  </a:cubicBezTo>
                  <a:lnTo>
                    <a:pt x="2476" y="797"/>
                  </a:lnTo>
                  <a:cubicBezTo>
                    <a:pt x="2519" y="797"/>
                    <a:pt x="2578" y="769"/>
                    <a:pt x="2592" y="727"/>
                  </a:cubicBezTo>
                  <a:cubicBezTo>
                    <a:pt x="2624" y="653"/>
                    <a:pt x="2638" y="533"/>
                    <a:pt x="2519" y="446"/>
                  </a:cubicBezTo>
                  <a:cubicBezTo>
                    <a:pt x="2343" y="315"/>
                    <a:pt x="1713" y="66"/>
                    <a:pt x="1551" y="6"/>
                  </a:cubicBezTo>
                  <a:cubicBezTo>
                    <a:pt x="1547" y="2"/>
                    <a:pt x="1542" y="0"/>
                    <a:pt x="153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5" name="Google Shape;826;p49">
              <a:extLst>
                <a:ext uri="{FF2B5EF4-FFF2-40B4-BE49-F238E27FC236}">
                  <a16:creationId xmlns:a16="http://schemas.microsoft.com/office/drawing/2014/main" id="{CD9BB9BE-EBFA-B4D6-6FFE-DA42AF73308E}"/>
                </a:ext>
              </a:extLst>
            </p:cNvPr>
            <p:cNvSpPr/>
            <p:nvPr/>
          </p:nvSpPr>
          <p:spPr>
            <a:xfrm>
              <a:off x="5027825" y="2501800"/>
              <a:ext cx="66325" cy="166400"/>
            </a:xfrm>
            <a:custGeom>
              <a:avLst/>
              <a:gdLst/>
              <a:ahLst/>
              <a:cxnLst/>
              <a:rect l="l" t="t" r="r" b="b"/>
              <a:pathLst>
                <a:path w="2653" h="6656" extrusionOk="0">
                  <a:moveTo>
                    <a:pt x="0" y="0"/>
                  </a:moveTo>
                  <a:lnTo>
                    <a:pt x="102" y="6655"/>
                  </a:lnTo>
                  <a:lnTo>
                    <a:pt x="1273" y="6655"/>
                  </a:lnTo>
                  <a:cubicBezTo>
                    <a:pt x="1273" y="6655"/>
                    <a:pt x="2652" y="2857"/>
                    <a:pt x="184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6" name="Google Shape;827;p49">
              <a:extLst>
                <a:ext uri="{FF2B5EF4-FFF2-40B4-BE49-F238E27FC236}">
                  <a16:creationId xmlns:a16="http://schemas.microsoft.com/office/drawing/2014/main" id="{62EFE0CA-05F4-17C0-B399-66F5602A0F0A}"/>
                </a:ext>
              </a:extLst>
            </p:cNvPr>
            <p:cNvSpPr/>
            <p:nvPr/>
          </p:nvSpPr>
          <p:spPr>
            <a:xfrm>
              <a:off x="5106950" y="2501800"/>
              <a:ext cx="66325" cy="166400"/>
            </a:xfrm>
            <a:custGeom>
              <a:avLst/>
              <a:gdLst/>
              <a:ahLst/>
              <a:cxnLst/>
              <a:rect l="l" t="t" r="r" b="b"/>
              <a:pathLst>
                <a:path w="2653" h="6656" extrusionOk="0">
                  <a:moveTo>
                    <a:pt x="1" y="0"/>
                  </a:moveTo>
                  <a:lnTo>
                    <a:pt x="103" y="6655"/>
                  </a:lnTo>
                  <a:lnTo>
                    <a:pt x="1274" y="6655"/>
                  </a:lnTo>
                  <a:cubicBezTo>
                    <a:pt x="1274" y="6655"/>
                    <a:pt x="2653" y="2857"/>
                    <a:pt x="184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7" name="Google Shape;828;p49">
              <a:extLst>
                <a:ext uri="{FF2B5EF4-FFF2-40B4-BE49-F238E27FC236}">
                  <a16:creationId xmlns:a16="http://schemas.microsoft.com/office/drawing/2014/main" id="{146D3F4C-8536-AF31-4A01-345781B702D1}"/>
                </a:ext>
              </a:extLst>
            </p:cNvPr>
            <p:cNvSpPr/>
            <p:nvPr/>
          </p:nvSpPr>
          <p:spPr>
            <a:xfrm>
              <a:off x="5025275" y="2493000"/>
              <a:ext cx="136325" cy="52800"/>
            </a:xfrm>
            <a:custGeom>
              <a:avLst/>
              <a:gdLst/>
              <a:ahLst/>
              <a:cxnLst/>
              <a:rect l="l" t="t" r="r" b="b"/>
              <a:pathLst>
                <a:path w="5453" h="2112" extrusionOk="0">
                  <a:moveTo>
                    <a:pt x="102" y="1"/>
                  </a:moveTo>
                  <a:cubicBezTo>
                    <a:pt x="102" y="1"/>
                    <a:pt x="70" y="307"/>
                    <a:pt x="42" y="704"/>
                  </a:cubicBezTo>
                  <a:cubicBezTo>
                    <a:pt x="0" y="1467"/>
                    <a:pt x="598" y="2111"/>
                    <a:pt x="1361" y="2111"/>
                  </a:cubicBezTo>
                  <a:lnTo>
                    <a:pt x="5364" y="2111"/>
                  </a:lnTo>
                  <a:cubicBezTo>
                    <a:pt x="5364" y="2111"/>
                    <a:pt x="5452" y="806"/>
                    <a:pt x="531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8" name="Google Shape;829;p49">
              <a:extLst>
                <a:ext uri="{FF2B5EF4-FFF2-40B4-BE49-F238E27FC236}">
                  <a16:creationId xmlns:a16="http://schemas.microsoft.com/office/drawing/2014/main" id="{092C1E17-170F-F9E6-B57A-20CF1C879A47}"/>
                </a:ext>
              </a:extLst>
            </p:cNvPr>
            <p:cNvSpPr/>
            <p:nvPr/>
          </p:nvSpPr>
          <p:spPr>
            <a:xfrm>
              <a:off x="5035825" y="2494500"/>
              <a:ext cx="16900" cy="172200"/>
            </a:xfrm>
            <a:custGeom>
              <a:avLst/>
              <a:gdLst/>
              <a:ahLst/>
              <a:cxnLst/>
              <a:rect l="l" t="t" r="r" b="b"/>
              <a:pathLst>
                <a:path w="676" h="6888" extrusionOk="0">
                  <a:moveTo>
                    <a:pt x="675" y="0"/>
                  </a:moveTo>
                  <a:lnTo>
                    <a:pt x="352" y="528"/>
                  </a:lnTo>
                  <a:cubicBezTo>
                    <a:pt x="236" y="718"/>
                    <a:pt x="134" y="894"/>
                    <a:pt x="32" y="1070"/>
                  </a:cubicBezTo>
                  <a:lnTo>
                    <a:pt x="18" y="1084"/>
                  </a:lnTo>
                  <a:lnTo>
                    <a:pt x="18" y="1815"/>
                  </a:lnTo>
                  <a:lnTo>
                    <a:pt x="18" y="2533"/>
                  </a:lnTo>
                  <a:cubicBezTo>
                    <a:pt x="0" y="3018"/>
                    <a:pt x="0" y="3500"/>
                    <a:pt x="18" y="3986"/>
                  </a:cubicBezTo>
                  <a:lnTo>
                    <a:pt x="18" y="5435"/>
                  </a:lnTo>
                  <a:cubicBezTo>
                    <a:pt x="32" y="5920"/>
                    <a:pt x="32" y="6402"/>
                    <a:pt x="46" y="6888"/>
                  </a:cubicBezTo>
                  <a:cubicBezTo>
                    <a:pt x="60" y="6402"/>
                    <a:pt x="74" y="5920"/>
                    <a:pt x="74" y="5435"/>
                  </a:cubicBezTo>
                  <a:cubicBezTo>
                    <a:pt x="88" y="4953"/>
                    <a:pt x="88" y="4468"/>
                    <a:pt x="88" y="3986"/>
                  </a:cubicBezTo>
                  <a:lnTo>
                    <a:pt x="88" y="2533"/>
                  </a:lnTo>
                  <a:lnTo>
                    <a:pt x="88" y="1815"/>
                  </a:lnTo>
                  <a:lnTo>
                    <a:pt x="74" y="1097"/>
                  </a:lnTo>
                  <a:lnTo>
                    <a:pt x="74" y="1097"/>
                  </a:lnTo>
                  <a:cubicBezTo>
                    <a:pt x="176" y="908"/>
                    <a:pt x="282" y="732"/>
                    <a:pt x="369" y="542"/>
                  </a:cubicBezTo>
                  <a:lnTo>
                    <a:pt x="675" y="0"/>
                  </a:ln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29" name="Google Shape;830;p49">
              <a:extLst>
                <a:ext uri="{FF2B5EF4-FFF2-40B4-BE49-F238E27FC236}">
                  <a16:creationId xmlns:a16="http://schemas.microsoft.com/office/drawing/2014/main" id="{3660FB3C-864E-6DA9-9107-04080714154C}"/>
                </a:ext>
              </a:extLst>
            </p:cNvPr>
            <p:cNvSpPr/>
            <p:nvPr/>
          </p:nvSpPr>
          <p:spPr>
            <a:xfrm>
              <a:off x="5030725" y="2494500"/>
              <a:ext cx="6250" cy="27100"/>
            </a:xfrm>
            <a:custGeom>
              <a:avLst/>
              <a:gdLst/>
              <a:ahLst/>
              <a:cxnLst/>
              <a:rect l="l" t="t" r="r" b="b"/>
              <a:pathLst>
                <a:path w="250" h="1084" extrusionOk="0">
                  <a:moveTo>
                    <a:pt x="0" y="0"/>
                  </a:moveTo>
                  <a:lnTo>
                    <a:pt x="0" y="0"/>
                  </a:lnTo>
                  <a:cubicBezTo>
                    <a:pt x="14" y="190"/>
                    <a:pt x="46" y="366"/>
                    <a:pt x="88" y="556"/>
                  </a:cubicBezTo>
                  <a:cubicBezTo>
                    <a:pt x="134" y="732"/>
                    <a:pt x="176" y="908"/>
                    <a:pt x="250" y="1084"/>
                  </a:cubicBezTo>
                  <a:cubicBezTo>
                    <a:pt x="250" y="894"/>
                    <a:pt x="204" y="718"/>
                    <a:pt x="162" y="528"/>
                  </a:cubicBezTo>
                  <a:cubicBezTo>
                    <a:pt x="116" y="352"/>
                    <a:pt x="74" y="176"/>
                    <a:pt x="0" y="0"/>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0" name="Google Shape;831;p49">
              <a:extLst>
                <a:ext uri="{FF2B5EF4-FFF2-40B4-BE49-F238E27FC236}">
                  <a16:creationId xmlns:a16="http://schemas.microsoft.com/office/drawing/2014/main" id="{FC9D6B6F-8484-4BDE-7205-7CE28BEC544A}"/>
                </a:ext>
              </a:extLst>
            </p:cNvPr>
            <p:cNvSpPr/>
            <p:nvPr/>
          </p:nvSpPr>
          <p:spPr>
            <a:xfrm>
              <a:off x="5080225" y="2536625"/>
              <a:ext cx="37750" cy="130775"/>
            </a:xfrm>
            <a:custGeom>
              <a:avLst/>
              <a:gdLst/>
              <a:ahLst/>
              <a:cxnLst/>
              <a:rect l="l" t="t" r="r" b="b"/>
              <a:pathLst>
                <a:path w="1510" h="5231" extrusionOk="0">
                  <a:moveTo>
                    <a:pt x="1464" y="0"/>
                  </a:moveTo>
                  <a:lnTo>
                    <a:pt x="732" y="190"/>
                  </a:lnTo>
                  <a:lnTo>
                    <a:pt x="0" y="366"/>
                  </a:lnTo>
                  <a:lnTo>
                    <a:pt x="0" y="366"/>
                  </a:lnTo>
                  <a:lnTo>
                    <a:pt x="732" y="218"/>
                  </a:lnTo>
                  <a:lnTo>
                    <a:pt x="1436" y="66"/>
                  </a:lnTo>
                  <a:lnTo>
                    <a:pt x="1436" y="66"/>
                  </a:lnTo>
                  <a:cubicBezTo>
                    <a:pt x="1436" y="492"/>
                    <a:pt x="1435" y="906"/>
                    <a:pt x="1422" y="1333"/>
                  </a:cubicBezTo>
                  <a:lnTo>
                    <a:pt x="1422" y="2638"/>
                  </a:lnTo>
                  <a:cubicBezTo>
                    <a:pt x="1436" y="3064"/>
                    <a:pt x="1436" y="3504"/>
                    <a:pt x="1436" y="3926"/>
                  </a:cubicBezTo>
                  <a:cubicBezTo>
                    <a:pt x="1450" y="4365"/>
                    <a:pt x="1450" y="4791"/>
                    <a:pt x="1464" y="5231"/>
                  </a:cubicBezTo>
                  <a:cubicBezTo>
                    <a:pt x="1478" y="4791"/>
                    <a:pt x="1495" y="4365"/>
                    <a:pt x="1495" y="3926"/>
                  </a:cubicBezTo>
                  <a:cubicBezTo>
                    <a:pt x="1495" y="3504"/>
                    <a:pt x="1509" y="3064"/>
                    <a:pt x="1509" y="2638"/>
                  </a:cubicBezTo>
                  <a:lnTo>
                    <a:pt x="1509" y="1333"/>
                  </a:lnTo>
                  <a:cubicBezTo>
                    <a:pt x="1509" y="894"/>
                    <a:pt x="1509" y="468"/>
                    <a:pt x="1495" y="28"/>
                  </a:cubicBezTo>
                  <a:lnTo>
                    <a:pt x="1495" y="0"/>
                  </a:ln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1" name="Google Shape;832;p49">
              <a:extLst>
                <a:ext uri="{FF2B5EF4-FFF2-40B4-BE49-F238E27FC236}">
                  <a16:creationId xmlns:a16="http://schemas.microsoft.com/office/drawing/2014/main" id="{35801F5D-B41D-938B-084E-1BAAAA154BFD}"/>
                </a:ext>
              </a:extLst>
            </p:cNvPr>
            <p:cNvSpPr/>
            <p:nvPr/>
          </p:nvSpPr>
          <p:spPr>
            <a:xfrm>
              <a:off x="5147575" y="2498900"/>
              <a:ext cx="11375" cy="26750"/>
            </a:xfrm>
            <a:custGeom>
              <a:avLst/>
              <a:gdLst/>
              <a:ahLst/>
              <a:cxnLst/>
              <a:rect l="l" t="t" r="r" b="b"/>
              <a:pathLst>
                <a:path w="455" h="1070" extrusionOk="0">
                  <a:moveTo>
                    <a:pt x="15" y="0"/>
                  </a:moveTo>
                  <a:cubicBezTo>
                    <a:pt x="1" y="102"/>
                    <a:pt x="1" y="204"/>
                    <a:pt x="1" y="306"/>
                  </a:cubicBezTo>
                  <a:cubicBezTo>
                    <a:pt x="15" y="408"/>
                    <a:pt x="33" y="510"/>
                    <a:pt x="61" y="616"/>
                  </a:cubicBezTo>
                  <a:cubicBezTo>
                    <a:pt x="89" y="718"/>
                    <a:pt x="120" y="820"/>
                    <a:pt x="191" y="908"/>
                  </a:cubicBezTo>
                  <a:cubicBezTo>
                    <a:pt x="251" y="996"/>
                    <a:pt x="353" y="1070"/>
                    <a:pt x="455" y="1070"/>
                  </a:cubicBezTo>
                  <a:cubicBezTo>
                    <a:pt x="353" y="1038"/>
                    <a:pt x="296" y="950"/>
                    <a:pt x="237" y="880"/>
                  </a:cubicBezTo>
                  <a:cubicBezTo>
                    <a:pt x="191" y="792"/>
                    <a:pt x="163" y="686"/>
                    <a:pt x="135" y="598"/>
                  </a:cubicBezTo>
                  <a:cubicBezTo>
                    <a:pt x="89" y="394"/>
                    <a:pt x="61" y="204"/>
                    <a:pt x="15" y="0"/>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2" name="Google Shape;833;p49">
              <a:extLst>
                <a:ext uri="{FF2B5EF4-FFF2-40B4-BE49-F238E27FC236}">
                  <a16:creationId xmlns:a16="http://schemas.microsoft.com/office/drawing/2014/main" id="{F3F6A3C4-D77B-E1DE-E82A-B46FDB112C4A}"/>
                </a:ext>
              </a:extLst>
            </p:cNvPr>
            <p:cNvSpPr/>
            <p:nvPr/>
          </p:nvSpPr>
          <p:spPr>
            <a:xfrm>
              <a:off x="5198150" y="2453075"/>
              <a:ext cx="42925" cy="49000"/>
            </a:xfrm>
            <a:custGeom>
              <a:avLst/>
              <a:gdLst/>
              <a:ahLst/>
              <a:cxnLst/>
              <a:rect l="l" t="t" r="r" b="b"/>
              <a:pathLst>
                <a:path w="1717" h="1960" extrusionOk="0">
                  <a:moveTo>
                    <a:pt x="1144" y="1"/>
                  </a:moveTo>
                  <a:cubicBezTo>
                    <a:pt x="1042" y="74"/>
                    <a:pt x="954" y="145"/>
                    <a:pt x="866" y="205"/>
                  </a:cubicBezTo>
                  <a:cubicBezTo>
                    <a:pt x="690" y="321"/>
                    <a:pt x="500" y="454"/>
                    <a:pt x="324" y="570"/>
                  </a:cubicBezTo>
                  <a:cubicBezTo>
                    <a:pt x="528" y="806"/>
                    <a:pt x="676" y="1010"/>
                    <a:pt x="764" y="1186"/>
                  </a:cubicBezTo>
                  <a:cubicBezTo>
                    <a:pt x="756" y="1187"/>
                    <a:pt x="748" y="1187"/>
                    <a:pt x="740" y="1187"/>
                  </a:cubicBezTo>
                  <a:cubicBezTo>
                    <a:pt x="641" y="1187"/>
                    <a:pt x="520" y="1140"/>
                    <a:pt x="416" y="1140"/>
                  </a:cubicBezTo>
                  <a:cubicBezTo>
                    <a:pt x="351" y="1140"/>
                    <a:pt x="293" y="1158"/>
                    <a:pt x="250" y="1218"/>
                  </a:cubicBezTo>
                  <a:cubicBezTo>
                    <a:pt x="190" y="1288"/>
                    <a:pt x="352" y="1348"/>
                    <a:pt x="412" y="1376"/>
                  </a:cubicBezTo>
                  <a:cubicBezTo>
                    <a:pt x="278" y="1524"/>
                    <a:pt x="162" y="1598"/>
                    <a:pt x="0" y="1685"/>
                  </a:cubicBezTo>
                  <a:cubicBezTo>
                    <a:pt x="126" y="1881"/>
                    <a:pt x="358" y="1959"/>
                    <a:pt x="608" y="1959"/>
                  </a:cubicBezTo>
                  <a:cubicBezTo>
                    <a:pt x="973" y="1959"/>
                    <a:pt x="1376" y="1792"/>
                    <a:pt x="1541" y="1583"/>
                  </a:cubicBezTo>
                  <a:cubicBezTo>
                    <a:pt x="1703" y="1348"/>
                    <a:pt x="1717" y="806"/>
                    <a:pt x="1527" y="556"/>
                  </a:cubicBezTo>
                  <a:cubicBezTo>
                    <a:pt x="1393" y="380"/>
                    <a:pt x="1277" y="191"/>
                    <a:pt x="1144" y="1"/>
                  </a:cubicBezTo>
                  <a:close/>
                </a:path>
              </a:pathLst>
            </a:custGeom>
            <a:solidFill>
              <a:srgbClr val="FF9E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3" name="Google Shape;834;p49">
              <a:extLst>
                <a:ext uri="{FF2B5EF4-FFF2-40B4-BE49-F238E27FC236}">
                  <a16:creationId xmlns:a16="http://schemas.microsoft.com/office/drawing/2014/main" id="{6B6E8C68-0B88-1D89-4387-5AE2D47EB212}"/>
                </a:ext>
              </a:extLst>
            </p:cNvPr>
            <p:cNvSpPr/>
            <p:nvPr/>
          </p:nvSpPr>
          <p:spPr>
            <a:xfrm>
              <a:off x="5123400" y="2350800"/>
              <a:ext cx="116200" cy="126825"/>
            </a:xfrm>
            <a:custGeom>
              <a:avLst/>
              <a:gdLst/>
              <a:ahLst/>
              <a:cxnLst/>
              <a:rect l="l" t="t" r="r" b="b"/>
              <a:pathLst>
                <a:path w="4648" h="5073" extrusionOk="0">
                  <a:moveTo>
                    <a:pt x="824" y="1"/>
                  </a:moveTo>
                  <a:lnTo>
                    <a:pt x="1" y="1351"/>
                  </a:lnTo>
                  <a:lnTo>
                    <a:pt x="3504" y="5073"/>
                  </a:lnTo>
                  <a:lnTo>
                    <a:pt x="4647" y="4781"/>
                  </a:lnTo>
                  <a:lnTo>
                    <a:pt x="2069" y="750"/>
                  </a:lnTo>
                  <a:cubicBezTo>
                    <a:pt x="1791" y="324"/>
                    <a:pt x="1334" y="46"/>
                    <a:pt x="824"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4" name="Google Shape;835;p49">
              <a:extLst>
                <a:ext uri="{FF2B5EF4-FFF2-40B4-BE49-F238E27FC236}">
                  <a16:creationId xmlns:a16="http://schemas.microsoft.com/office/drawing/2014/main" id="{17242300-DA9D-111B-F472-B87AD0D1CD3B}"/>
                </a:ext>
              </a:extLst>
            </p:cNvPr>
            <p:cNvSpPr/>
            <p:nvPr/>
          </p:nvSpPr>
          <p:spPr>
            <a:xfrm>
              <a:off x="4980150" y="2343850"/>
              <a:ext cx="101850" cy="148675"/>
            </a:xfrm>
            <a:custGeom>
              <a:avLst/>
              <a:gdLst/>
              <a:ahLst/>
              <a:cxnLst/>
              <a:rect l="l" t="t" r="r" b="b"/>
              <a:pathLst>
                <a:path w="4074" h="5947" extrusionOk="0">
                  <a:moveTo>
                    <a:pt x="4033" y="1"/>
                  </a:moveTo>
                  <a:cubicBezTo>
                    <a:pt x="3772" y="1"/>
                    <a:pt x="2326" y="12"/>
                    <a:pt x="1699" y="265"/>
                  </a:cubicBezTo>
                  <a:cubicBezTo>
                    <a:pt x="1028" y="528"/>
                    <a:pt x="732" y="1700"/>
                    <a:pt x="968" y="1819"/>
                  </a:cubicBezTo>
                  <a:cubicBezTo>
                    <a:pt x="968" y="1819"/>
                    <a:pt x="1" y="5541"/>
                    <a:pt x="820" y="5850"/>
                  </a:cubicBezTo>
                  <a:cubicBezTo>
                    <a:pt x="1016" y="5920"/>
                    <a:pt x="1223" y="5946"/>
                    <a:pt x="1425" y="5946"/>
                  </a:cubicBezTo>
                  <a:cubicBezTo>
                    <a:pt x="2072" y="5946"/>
                    <a:pt x="2667" y="5675"/>
                    <a:pt x="2667" y="5675"/>
                  </a:cubicBezTo>
                  <a:lnTo>
                    <a:pt x="4074" y="1"/>
                  </a:lnTo>
                  <a:cubicBezTo>
                    <a:pt x="4074" y="1"/>
                    <a:pt x="4060" y="1"/>
                    <a:pt x="403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5" name="Google Shape;836;p49">
              <a:extLst>
                <a:ext uri="{FF2B5EF4-FFF2-40B4-BE49-F238E27FC236}">
                  <a16:creationId xmlns:a16="http://schemas.microsoft.com/office/drawing/2014/main" id="{AFE3EE81-30F7-910A-88C3-B776E706CD86}"/>
                </a:ext>
              </a:extLst>
            </p:cNvPr>
            <p:cNvSpPr/>
            <p:nvPr/>
          </p:nvSpPr>
          <p:spPr>
            <a:xfrm>
              <a:off x="5005025" y="2388975"/>
              <a:ext cx="14725" cy="3275"/>
            </a:xfrm>
            <a:custGeom>
              <a:avLst/>
              <a:gdLst/>
              <a:ahLst/>
              <a:cxnLst/>
              <a:rect l="l" t="t" r="r" b="b"/>
              <a:pathLst>
                <a:path w="589" h="131" extrusionOk="0">
                  <a:moveTo>
                    <a:pt x="588" y="0"/>
                  </a:moveTo>
                  <a:cubicBezTo>
                    <a:pt x="546" y="14"/>
                    <a:pt x="486" y="28"/>
                    <a:pt x="441" y="28"/>
                  </a:cubicBezTo>
                  <a:cubicBezTo>
                    <a:pt x="398" y="28"/>
                    <a:pt x="339" y="42"/>
                    <a:pt x="296" y="42"/>
                  </a:cubicBezTo>
                  <a:lnTo>
                    <a:pt x="1" y="42"/>
                  </a:lnTo>
                  <a:cubicBezTo>
                    <a:pt x="47" y="71"/>
                    <a:pt x="89" y="102"/>
                    <a:pt x="149" y="116"/>
                  </a:cubicBezTo>
                  <a:cubicBezTo>
                    <a:pt x="177" y="116"/>
                    <a:pt x="223" y="130"/>
                    <a:pt x="265" y="130"/>
                  </a:cubicBezTo>
                  <a:cubicBezTo>
                    <a:pt x="282" y="130"/>
                    <a:pt x="296" y="116"/>
                    <a:pt x="296" y="116"/>
                  </a:cubicBezTo>
                  <a:cubicBezTo>
                    <a:pt x="413" y="116"/>
                    <a:pt x="515" y="88"/>
                    <a:pt x="588" y="0"/>
                  </a:cubicBezTo>
                  <a:close/>
                </a:path>
              </a:pathLst>
            </a:custGeom>
            <a:solidFill>
              <a:srgbClr val="146F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6" name="Google Shape;837;p49">
              <a:extLst>
                <a:ext uri="{FF2B5EF4-FFF2-40B4-BE49-F238E27FC236}">
                  <a16:creationId xmlns:a16="http://schemas.microsoft.com/office/drawing/2014/main" id="{7F32966C-6249-0979-1727-EB9CEBE4CCC1}"/>
                </a:ext>
              </a:extLst>
            </p:cNvPr>
            <p:cNvSpPr/>
            <p:nvPr/>
          </p:nvSpPr>
          <p:spPr>
            <a:xfrm>
              <a:off x="5021925" y="2340175"/>
              <a:ext cx="141875" cy="153550"/>
            </a:xfrm>
            <a:custGeom>
              <a:avLst/>
              <a:gdLst/>
              <a:ahLst/>
              <a:cxnLst/>
              <a:rect l="l" t="t" r="r" b="b"/>
              <a:pathLst>
                <a:path w="5675" h="6142" extrusionOk="0">
                  <a:moveTo>
                    <a:pt x="2157" y="0"/>
                  </a:moveTo>
                  <a:cubicBezTo>
                    <a:pt x="2157" y="0"/>
                    <a:pt x="1569" y="352"/>
                    <a:pt x="996" y="383"/>
                  </a:cubicBezTo>
                  <a:cubicBezTo>
                    <a:pt x="0" y="426"/>
                    <a:pt x="102" y="967"/>
                    <a:pt x="74" y="1569"/>
                  </a:cubicBezTo>
                  <a:cubicBezTo>
                    <a:pt x="46" y="2170"/>
                    <a:pt x="236" y="6142"/>
                    <a:pt x="236" y="6142"/>
                  </a:cubicBezTo>
                  <a:lnTo>
                    <a:pt x="5438" y="6142"/>
                  </a:lnTo>
                  <a:cubicBezTo>
                    <a:pt x="5438" y="6142"/>
                    <a:pt x="5642" y="2170"/>
                    <a:pt x="5614" y="1569"/>
                  </a:cubicBezTo>
                  <a:cubicBezTo>
                    <a:pt x="5586" y="967"/>
                    <a:pt x="5674" y="426"/>
                    <a:pt x="4689" y="383"/>
                  </a:cubicBezTo>
                  <a:cubicBezTo>
                    <a:pt x="4119" y="352"/>
                    <a:pt x="3532" y="0"/>
                    <a:pt x="353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7" name="Google Shape;838;p49">
              <a:extLst>
                <a:ext uri="{FF2B5EF4-FFF2-40B4-BE49-F238E27FC236}">
                  <a16:creationId xmlns:a16="http://schemas.microsoft.com/office/drawing/2014/main" id="{24313290-9537-DB8C-EB6C-0318A5C6687E}"/>
                </a:ext>
              </a:extLst>
            </p:cNvPr>
            <p:cNvSpPr/>
            <p:nvPr/>
          </p:nvSpPr>
          <p:spPr>
            <a:xfrm>
              <a:off x="5099225" y="2347900"/>
              <a:ext cx="60875" cy="124200"/>
            </a:xfrm>
            <a:custGeom>
              <a:avLst/>
              <a:gdLst/>
              <a:ahLst/>
              <a:cxnLst/>
              <a:rect l="l" t="t" r="r" b="b"/>
              <a:pathLst>
                <a:path w="2435" h="4968" extrusionOk="0">
                  <a:moveTo>
                    <a:pt x="1245" y="1"/>
                  </a:moveTo>
                  <a:cubicBezTo>
                    <a:pt x="1245" y="1"/>
                    <a:pt x="0" y="2125"/>
                    <a:pt x="588" y="3240"/>
                  </a:cubicBezTo>
                  <a:cubicBezTo>
                    <a:pt x="1175" y="4369"/>
                    <a:pt x="2420" y="4967"/>
                    <a:pt x="2420" y="4967"/>
                  </a:cubicBezTo>
                  <a:lnTo>
                    <a:pt x="2434" y="4236"/>
                  </a:lnTo>
                  <a:cubicBezTo>
                    <a:pt x="2434" y="4236"/>
                    <a:pt x="454" y="2843"/>
                    <a:pt x="2054" y="131"/>
                  </a:cubicBezTo>
                  <a:cubicBezTo>
                    <a:pt x="1879" y="74"/>
                    <a:pt x="1703" y="29"/>
                    <a:pt x="1509" y="15"/>
                  </a:cubicBezTo>
                  <a:lnTo>
                    <a:pt x="1245" y="1"/>
                  </a:ln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8" name="Google Shape;839;p49">
              <a:extLst>
                <a:ext uri="{FF2B5EF4-FFF2-40B4-BE49-F238E27FC236}">
                  <a16:creationId xmlns:a16="http://schemas.microsoft.com/office/drawing/2014/main" id="{89A6C08A-EAE2-828F-3E93-DAC8937EA36D}"/>
                </a:ext>
              </a:extLst>
            </p:cNvPr>
            <p:cNvSpPr/>
            <p:nvPr/>
          </p:nvSpPr>
          <p:spPr>
            <a:xfrm>
              <a:off x="5025975" y="2346400"/>
              <a:ext cx="67025" cy="125700"/>
            </a:xfrm>
            <a:custGeom>
              <a:avLst/>
              <a:gdLst/>
              <a:ahLst/>
              <a:cxnLst/>
              <a:rect l="l" t="t" r="r" b="b"/>
              <a:pathLst>
                <a:path w="2681" h="5028" extrusionOk="0">
                  <a:moveTo>
                    <a:pt x="1421" y="1"/>
                  </a:moveTo>
                  <a:lnTo>
                    <a:pt x="588" y="134"/>
                  </a:lnTo>
                  <a:cubicBezTo>
                    <a:pt x="2199" y="2846"/>
                    <a:pt x="0" y="4296"/>
                    <a:pt x="0" y="4296"/>
                  </a:cubicBezTo>
                  <a:lnTo>
                    <a:pt x="14" y="5027"/>
                  </a:lnTo>
                  <a:cubicBezTo>
                    <a:pt x="14" y="5027"/>
                    <a:pt x="1509" y="4429"/>
                    <a:pt x="2097" y="3300"/>
                  </a:cubicBezTo>
                  <a:cubicBezTo>
                    <a:pt x="2680" y="2185"/>
                    <a:pt x="1421" y="1"/>
                    <a:pt x="1421" y="1"/>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39" name="Google Shape;840;p49">
              <a:extLst>
                <a:ext uri="{FF2B5EF4-FFF2-40B4-BE49-F238E27FC236}">
                  <a16:creationId xmlns:a16="http://schemas.microsoft.com/office/drawing/2014/main" id="{992786DA-B6A9-6365-7AD2-1D9BE631FD56}"/>
                </a:ext>
              </a:extLst>
            </p:cNvPr>
            <p:cNvSpPr/>
            <p:nvPr/>
          </p:nvSpPr>
          <p:spPr>
            <a:xfrm>
              <a:off x="5070650" y="2329600"/>
              <a:ext cx="42125" cy="35200"/>
            </a:xfrm>
            <a:custGeom>
              <a:avLst/>
              <a:gdLst/>
              <a:ahLst/>
              <a:cxnLst/>
              <a:rect l="l" t="t" r="r" b="b"/>
              <a:pathLst>
                <a:path w="1685" h="1408" extrusionOk="0">
                  <a:moveTo>
                    <a:pt x="0" y="1"/>
                  </a:moveTo>
                  <a:lnTo>
                    <a:pt x="0" y="571"/>
                  </a:lnTo>
                  <a:cubicBezTo>
                    <a:pt x="0" y="1025"/>
                    <a:pt x="366" y="1408"/>
                    <a:pt x="837" y="1408"/>
                  </a:cubicBezTo>
                  <a:cubicBezTo>
                    <a:pt x="1305" y="1408"/>
                    <a:pt x="1685" y="1025"/>
                    <a:pt x="1685" y="571"/>
                  </a:cubicBezTo>
                  <a:lnTo>
                    <a:pt x="1685" y="1"/>
                  </a:lnTo>
                  <a:close/>
                </a:path>
              </a:pathLst>
            </a:custGeom>
            <a:solidFill>
              <a:srgbClr val="FF9E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0" name="Google Shape;841;p49">
              <a:extLst>
                <a:ext uri="{FF2B5EF4-FFF2-40B4-BE49-F238E27FC236}">
                  <a16:creationId xmlns:a16="http://schemas.microsoft.com/office/drawing/2014/main" id="{DCCAF62C-FC07-425E-1F10-E613987E4401}"/>
                </a:ext>
              </a:extLst>
            </p:cNvPr>
            <p:cNvSpPr/>
            <p:nvPr/>
          </p:nvSpPr>
          <p:spPr>
            <a:xfrm>
              <a:off x="5070650" y="2335075"/>
              <a:ext cx="42125" cy="9250"/>
            </a:xfrm>
            <a:custGeom>
              <a:avLst/>
              <a:gdLst/>
              <a:ahLst/>
              <a:cxnLst/>
              <a:rect l="l" t="t" r="r" b="b"/>
              <a:pathLst>
                <a:path w="1685" h="370" extrusionOk="0">
                  <a:moveTo>
                    <a:pt x="1685" y="0"/>
                  </a:moveTo>
                  <a:cubicBezTo>
                    <a:pt x="1467" y="46"/>
                    <a:pt x="1231" y="88"/>
                    <a:pt x="981" y="88"/>
                  </a:cubicBezTo>
                  <a:cubicBezTo>
                    <a:pt x="896" y="95"/>
                    <a:pt x="810" y="99"/>
                    <a:pt x="724" y="99"/>
                  </a:cubicBezTo>
                  <a:cubicBezTo>
                    <a:pt x="476" y="99"/>
                    <a:pt x="230" y="69"/>
                    <a:pt x="0" y="14"/>
                  </a:cubicBezTo>
                  <a:lnTo>
                    <a:pt x="0" y="292"/>
                  </a:lnTo>
                  <a:cubicBezTo>
                    <a:pt x="257" y="342"/>
                    <a:pt x="533" y="369"/>
                    <a:pt x="811" y="369"/>
                  </a:cubicBezTo>
                  <a:cubicBezTo>
                    <a:pt x="868" y="369"/>
                    <a:pt x="925" y="368"/>
                    <a:pt x="981" y="366"/>
                  </a:cubicBezTo>
                  <a:cubicBezTo>
                    <a:pt x="1231" y="352"/>
                    <a:pt x="1467" y="324"/>
                    <a:pt x="1685" y="278"/>
                  </a:cubicBezTo>
                  <a:lnTo>
                    <a:pt x="1685" y="0"/>
                  </a:lnTo>
                  <a:close/>
                </a:path>
              </a:pathLst>
            </a:custGeom>
            <a:solidFill>
              <a:srgbClr val="F57B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1" name="Google Shape;842;p49">
              <a:extLst>
                <a:ext uri="{FF2B5EF4-FFF2-40B4-BE49-F238E27FC236}">
                  <a16:creationId xmlns:a16="http://schemas.microsoft.com/office/drawing/2014/main" id="{ACDEF9D6-0D77-C4A1-BC69-E9DE7FB095D5}"/>
                </a:ext>
              </a:extLst>
            </p:cNvPr>
            <p:cNvSpPr/>
            <p:nvPr/>
          </p:nvSpPr>
          <p:spPr>
            <a:xfrm>
              <a:off x="5083825" y="2360400"/>
              <a:ext cx="21650" cy="20850"/>
            </a:xfrm>
            <a:custGeom>
              <a:avLst/>
              <a:gdLst/>
              <a:ahLst/>
              <a:cxnLst/>
              <a:rect l="l" t="t" r="r" b="b"/>
              <a:pathLst>
                <a:path w="866" h="834" extrusionOk="0">
                  <a:moveTo>
                    <a:pt x="148" y="0"/>
                  </a:moveTo>
                  <a:cubicBezTo>
                    <a:pt x="60" y="0"/>
                    <a:pt x="1" y="70"/>
                    <a:pt x="15" y="158"/>
                  </a:cubicBezTo>
                  <a:lnTo>
                    <a:pt x="162" y="732"/>
                  </a:lnTo>
                  <a:cubicBezTo>
                    <a:pt x="177" y="792"/>
                    <a:pt x="236" y="834"/>
                    <a:pt x="296" y="834"/>
                  </a:cubicBezTo>
                  <a:lnTo>
                    <a:pt x="574" y="834"/>
                  </a:lnTo>
                  <a:cubicBezTo>
                    <a:pt x="630" y="834"/>
                    <a:pt x="676" y="792"/>
                    <a:pt x="690" y="732"/>
                  </a:cubicBezTo>
                  <a:lnTo>
                    <a:pt x="852" y="158"/>
                  </a:lnTo>
                  <a:cubicBezTo>
                    <a:pt x="866" y="70"/>
                    <a:pt x="806" y="0"/>
                    <a:pt x="71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2" name="Google Shape;843;p49">
              <a:extLst>
                <a:ext uri="{FF2B5EF4-FFF2-40B4-BE49-F238E27FC236}">
                  <a16:creationId xmlns:a16="http://schemas.microsoft.com/office/drawing/2014/main" id="{7AB1B2F4-0AE1-B9C6-7F6E-ABF58C369E7B}"/>
                </a:ext>
              </a:extLst>
            </p:cNvPr>
            <p:cNvSpPr/>
            <p:nvPr/>
          </p:nvSpPr>
          <p:spPr>
            <a:xfrm>
              <a:off x="5082775" y="2377975"/>
              <a:ext cx="23425" cy="109150"/>
            </a:xfrm>
            <a:custGeom>
              <a:avLst/>
              <a:gdLst/>
              <a:ahLst/>
              <a:cxnLst/>
              <a:rect l="l" t="t" r="r" b="b"/>
              <a:pathLst>
                <a:path w="937" h="4366" extrusionOk="0">
                  <a:moveTo>
                    <a:pt x="306" y="1"/>
                  </a:moveTo>
                  <a:lnTo>
                    <a:pt x="0" y="3750"/>
                  </a:lnTo>
                  <a:lnTo>
                    <a:pt x="454" y="4366"/>
                  </a:lnTo>
                  <a:lnTo>
                    <a:pt x="936" y="3750"/>
                  </a:lnTo>
                  <a:lnTo>
                    <a:pt x="630" y="1"/>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3" name="Google Shape;844;p49">
              <a:extLst>
                <a:ext uri="{FF2B5EF4-FFF2-40B4-BE49-F238E27FC236}">
                  <a16:creationId xmlns:a16="http://schemas.microsoft.com/office/drawing/2014/main" id="{3A9D592A-DE87-2147-E01F-1B4937BCEAF3}"/>
                </a:ext>
              </a:extLst>
            </p:cNvPr>
            <p:cNvSpPr/>
            <p:nvPr/>
          </p:nvSpPr>
          <p:spPr>
            <a:xfrm>
              <a:off x="5061500" y="2339550"/>
              <a:ext cx="36325" cy="33825"/>
            </a:xfrm>
            <a:custGeom>
              <a:avLst/>
              <a:gdLst/>
              <a:ahLst/>
              <a:cxnLst/>
              <a:rect l="l" t="t" r="r" b="b"/>
              <a:pathLst>
                <a:path w="1453" h="1353" extrusionOk="0">
                  <a:moveTo>
                    <a:pt x="389" y="0"/>
                  </a:moveTo>
                  <a:cubicBezTo>
                    <a:pt x="370" y="0"/>
                    <a:pt x="352" y="4"/>
                    <a:pt x="338" y="11"/>
                  </a:cubicBezTo>
                  <a:lnTo>
                    <a:pt x="46" y="201"/>
                  </a:lnTo>
                  <a:cubicBezTo>
                    <a:pt x="14" y="233"/>
                    <a:pt x="0" y="289"/>
                    <a:pt x="14" y="335"/>
                  </a:cubicBezTo>
                  <a:cubicBezTo>
                    <a:pt x="162" y="575"/>
                    <a:pt x="468" y="1352"/>
                    <a:pt x="956" y="1352"/>
                  </a:cubicBezTo>
                  <a:cubicBezTo>
                    <a:pt x="1003" y="1352"/>
                    <a:pt x="1051" y="1345"/>
                    <a:pt x="1101" y="1330"/>
                  </a:cubicBezTo>
                  <a:cubicBezTo>
                    <a:pt x="1101" y="1330"/>
                    <a:pt x="1453" y="658"/>
                    <a:pt x="1277" y="510"/>
                  </a:cubicBezTo>
                  <a:cubicBezTo>
                    <a:pt x="1115" y="394"/>
                    <a:pt x="602" y="99"/>
                    <a:pt x="440" y="11"/>
                  </a:cubicBezTo>
                  <a:cubicBezTo>
                    <a:pt x="426" y="4"/>
                    <a:pt x="407" y="0"/>
                    <a:pt x="389"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4" name="Google Shape;845;p49">
              <a:extLst>
                <a:ext uri="{FF2B5EF4-FFF2-40B4-BE49-F238E27FC236}">
                  <a16:creationId xmlns:a16="http://schemas.microsoft.com/office/drawing/2014/main" id="{0AC61F5E-9222-D7A1-63DC-F50CC5E83255}"/>
                </a:ext>
              </a:extLst>
            </p:cNvPr>
            <p:cNvSpPr/>
            <p:nvPr/>
          </p:nvSpPr>
          <p:spPr>
            <a:xfrm>
              <a:off x="508717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366" y="1330"/>
                    <a:pt x="366" y="1330"/>
                  </a:cubicBezTo>
                  <a:cubicBezTo>
                    <a:pt x="416" y="1345"/>
                    <a:pt x="464" y="1352"/>
                    <a:pt x="510" y="1352"/>
                  </a:cubicBezTo>
                  <a:cubicBezTo>
                    <a:pt x="996" y="1352"/>
                    <a:pt x="1301" y="575"/>
                    <a:pt x="1435" y="335"/>
                  </a:cubicBezTo>
                  <a:cubicBezTo>
                    <a:pt x="1464" y="289"/>
                    <a:pt x="1450" y="233"/>
                    <a:pt x="1407" y="201"/>
                  </a:cubicBezTo>
                  <a:lnTo>
                    <a:pt x="1129" y="11"/>
                  </a:lnTo>
                  <a:cubicBezTo>
                    <a:pt x="1114" y="4"/>
                    <a:pt x="1095" y="0"/>
                    <a:pt x="1077"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5" name="Google Shape;846;p49">
              <a:extLst>
                <a:ext uri="{FF2B5EF4-FFF2-40B4-BE49-F238E27FC236}">
                  <a16:creationId xmlns:a16="http://schemas.microsoft.com/office/drawing/2014/main" id="{1F130EEA-7D85-CE00-9812-BEA6CE24FB16}"/>
                </a:ext>
              </a:extLst>
            </p:cNvPr>
            <p:cNvSpPr/>
            <p:nvPr/>
          </p:nvSpPr>
          <p:spPr>
            <a:xfrm>
              <a:off x="5074325" y="2351950"/>
              <a:ext cx="19125" cy="22350"/>
            </a:xfrm>
            <a:custGeom>
              <a:avLst/>
              <a:gdLst/>
              <a:ahLst/>
              <a:cxnLst/>
              <a:rect l="l" t="t" r="r" b="b"/>
              <a:pathLst>
                <a:path w="765" h="894" extrusionOk="0">
                  <a:moveTo>
                    <a:pt x="732" y="0"/>
                  </a:moveTo>
                  <a:cubicBezTo>
                    <a:pt x="704" y="162"/>
                    <a:pt x="704" y="338"/>
                    <a:pt x="690" y="496"/>
                  </a:cubicBezTo>
                  <a:lnTo>
                    <a:pt x="690" y="482"/>
                  </a:lnTo>
                  <a:cubicBezTo>
                    <a:pt x="646" y="581"/>
                    <a:pt x="592" y="695"/>
                    <a:pt x="548" y="807"/>
                  </a:cubicBezTo>
                  <a:lnTo>
                    <a:pt x="548" y="807"/>
                  </a:lnTo>
                  <a:cubicBezTo>
                    <a:pt x="512" y="811"/>
                    <a:pt x="475" y="820"/>
                    <a:pt x="440" y="820"/>
                  </a:cubicBezTo>
                  <a:cubicBezTo>
                    <a:pt x="381" y="820"/>
                    <a:pt x="338" y="820"/>
                    <a:pt x="293" y="806"/>
                  </a:cubicBezTo>
                  <a:cubicBezTo>
                    <a:pt x="251" y="806"/>
                    <a:pt x="191" y="792"/>
                    <a:pt x="149" y="778"/>
                  </a:cubicBezTo>
                  <a:cubicBezTo>
                    <a:pt x="103" y="760"/>
                    <a:pt x="61" y="746"/>
                    <a:pt x="1" y="732"/>
                  </a:cubicBezTo>
                  <a:lnTo>
                    <a:pt x="1" y="732"/>
                  </a:lnTo>
                  <a:cubicBezTo>
                    <a:pt x="43" y="760"/>
                    <a:pt x="89" y="792"/>
                    <a:pt x="131" y="806"/>
                  </a:cubicBezTo>
                  <a:cubicBezTo>
                    <a:pt x="177" y="834"/>
                    <a:pt x="236" y="848"/>
                    <a:pt x="279" y="866"/>
                  </a:cubicBezTo>
                  <a:cubicBezTo>
                    <a:pt x="324" y="880"/>
                    <a:pt x="381" y="894"/>
                    <a:pt x="440" y="894"/>
                  </a:cubicBezTo>
                  <a:cubicBezTo>
                    <a:pt x="483" y="894"/>
                    <a:pt x="542" y="894"/>
                    <a:pt x="602" y="880"/>
                  </a:cubicBezTo>
                  <a:lnTo>
                    <a:pt x="616" y="866"/>
                  </a:lnTo>
                  <a:lnTo>
                    <a:pt x="616" y="848"/>
                  </a:lnTo>
                  <a:cubicBezTo>
                    <a:pt x="676" y="732"/>
                    <a:pt x="718" y="630"/>
                    <a:pt x="764" y="514"/>
                  </a:cubicBezTo>
                  <a:lnTo>
                    <a:pt x="764" y="496"/>
                  </a:lnTo>
                  <a:cubicBezTo>
                    <a:pt x="764" y="338"/>
                    <a:pt x="746" y="176"/>
                    <a:pt x="732" y="0"/>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6" name="Google Shape;847;p49">
              <a:extLst>
                <a:ext uri="{FF2B5EF4-FFF2-40B4-BE49-F238E27FC236}">
                  <a16:creationId xmlns:a16="http://schemas.microsoft.com/office/drawing/2014/main" id="{1E644FD0-805E-9C29-28D5-57CDEA3BB6B3}"/>
                </a:ext>
              </a:extLst>
            </p:cNvPr>
            <p:cNvSpPr/>
            <p:nvPr/>
          </p:nvSpPr>
          <p:spPr>
            <a:xfrm>
              <a:off x="5092625" y="2364350"/>
              <a:ext cx="22800" cy="9950"/>
            </a:xfrm>
            <a:custGeom>
              <a:avLst/>
              <a:gdLst/>
              <a:ahLst/>
              <a:cxnLst/>
              <a:rect l="l" t="t" r="r" b="b"/>
              <a:pathLst>
                <a:path w="912" h="398" extrusionOk="0">
                  <a:moveTo>
                    <a:pt x="0" y="0"/>
                  </a:moveTo>
                  <a:cubicBezTo>
                    <a:pt x="32" y="120"/>
                    <a:pt x="74" y="236"/>
                    <a:pt x="120" y="352"/>
                  </a:cubicBezTo>
                  <a:lnTo>
                    <a:pt x="134" y="370"/>
                  </a:lnTo>
                  <a:cubicBezTo>
                    <a:pt x="222" y="398"/>
                    <a:pt x="278" y="398"/>
                    <a:pt x="352" y="398"/>
                  </a:cubicBezTo>
                  <a:cubicBezTo>
                    <a:pt x="426" y="398"/>
                    <a:pt x="500" y="384"/>
                    <a:pt x="574" y="352"/>
                  </a:cubicBezTo>
                  <a:cubicBezTo>
                    <a:pt x="630" y="338"/>
                    <a:pt x="704" y="296"/>
                    <a:pt x="750" y="264"/>
                  </a:cubicBezTo>
                  <a:cubicBezTo>
                    <a:pt x="778" y="236"/>
                    <a:pt x="806" y="222"/>
                    <a:pt x="838" y="194"/>
                  </a:cubicBezTo>
                  <a:cubicBezTo>
                    <a:pt x="866" y="176"/>
                    <a:pt x="894" y="148"/>
                    <a:pt x="911" y="120"/>
                  </a:cubicBezTo>
                  <a:lnTo>
                    <a:pt x="911" y="120"/>
                  </a:lnTo>
                  <a:cubicBezTo>
                    <a:pt x="880" y="134"/>
                    <a:pt x="852" y="148"/>
                    <a:pt x="824" y="162"/>
                  </a:cubicBezTo>
                  <a:lnTo>
                    <a:pt x="736" y="208"/>
                  </a:lnTo>
                  <a:cubicBezTo>
                    <a:pt x="676" y="236"/>
                    <a:pt x="602" y="264"/>
                    <a:pt x="542" y="282"/>
                  </a:cubicBezTo>
                  <a:cubicBezTo>
                    <a:pt x="486" y="296"/>
                    <a:pt x="412" y="310"/>
                    <a:pt x="352" y="324"/>
                  </a:cubicBezTo>
                  <a:cubicBezTo>
                    <a:pt x="303" y="324"/>
                    <a:pt x="241" y="324"/>
                    <a:pt x="186" y="315"/>
                  </a:cubicBezTo>
                  <a:lnTo>
                    <a:pt x="186" y="315"/>
                  </a:lnTo>
                  <a:cubicBezTo>
                    <a:pt x="131" y="202"/>
                    <a:pt x="72" y="103"/>
                    <a:pt x="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7" name="Google Shape;848;p49">
              <a:extLst>
                <a:ext uri="{FF2B5EF4-FFF2-40B4-BE49-F238E27FC236}">
                  <a16:creationId xmlns:a16="http://schemas.microsoft.com/office/drawing/2014/main" id="{F11369C0-8BAE-1FB0-160F-767C75E2B08F}"/>
                </a:ext>
              </a:extLst>
            </p:cNvPr>
            <p:cNvSpPr/>
            <p:nvPr/>
          </p:nvSpPr>
          <p:spPr>
            <a:xfrm>
              <a:off x="5086825" y="2400675"/>
              <a:ext cx="126375" cy="23500"/>
            </a:xfrm>
            <a:custGeom>
              <a:avLst/>
              <a:gdLst/>
              <a:ahLst/>
              <a:cxnLst/>
              <a:rect l="l" t="t" r="r" b="b"/>
              <a:pathLst>
                <a:path w="5055" h="940" extrusionOk="0">
                  <a:moveTo>
                    <a:pt x="0" y="0"/>
                  </a:moveTo>
                  <a:lnTo>
                    <a:pt x="0" y="939"/>
                  </a:lnTo>
                  <a:lnTo>
                    <a:pt x="5055" y="939"/>
                  </a:lnTo>
                  <a:lnTo>
                    <a:pt x="5055" y="0"/>
                  </a:ln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8" name="Google Shape;849;p49">
              <a:extLst>
                <a:ext uri="{FF2B5EF4-FFF2-40B4-BE49-F238E27FC236}">
                  <a16:creationId xmlns:a16="http://schemas.microsoft.com/office/drawing/2014/main" id="{E974B880-9663-A712-1041-8E28F95D2739}"/>
                </a:ext>
              </a:extLst>
            </p:cNvPr>
            <p:cNvSpPr/>
            <p:nvPr/>
          </p:nvSpPr>
          <p:spPr>
            <a:xfrm>
              <a:off x="5194100" y="2402875"/>
              <a:ext cx="1875" cy="19800"/>
            </a:xfrm>
            <a:custGeom>
              <a:avLst/>
              <a:gdLst/>
              <a:ahLst/>
              <a:cxnLst/>
              <a:rect l="l" t="t" r="r" b="b"/>
              <a:pathLst>
                <a:path w="75" h="792" extrusionOk="0">
                  <a:moveTo>
                    <a:pt x="32" y="0"/>
                  </a:moveTo>
                  <a:cubicBezTo>
                    <a:pt x="1" y="130"/>
                    <a:pt x="1" y="264"/>
                    <a:pt x="1" y="394"/>
                  </a:cubicBezTo>
                  <a:cubicBezTo>
                    <a:pt x="1" y="528"/>
                    <a:pt x="1" y="658"/>
                    <a:pt x="32" y="791"/>
                  </a:cubicBezTo>
                  <a:cubicBezTo>
                    <a:pt x="75" y="658"/>
                    <a:pt x="75" y="528"/>
                    <a:pt x="75" y="394"/>
                  </a:cubicBezTo>
                  <a:cubicBezTo>
                    <a:pt x="75" y="264"/>
                    <a:pt x="75" y="13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49" name="Google Shape;850;p49">
              <a:extLst>
                <a:ext uri="{FF2B5EF4-FFF2-40B4-BE49-F238E27FC236}">
                  <a16:creationId xmlns:a16="http://schemas.microsoft.com/office/drawing/2014/main" id="{3918CC53-8BC3-191B-282E-76FE02BA7F2C}"/>
                </a:ext>
              </a:extLst>
            </p:cNvPr>
            <p:cNvSpPr/>
            <p:nvPr/>
          </p:nvSpPr>
          <p:spPr>
            <a:xfrm>
              <a:off x="5180550" y="2402875"/>
              <a:ext cx="1875" cy="19800"/>
            </a:xfrm>
            <a:custGeom>
              <a:avLst/>
              <a:gdLst/>
              <a:ahLst/>
              <a:cxnLst/>
              <a:rect l="l" t="t" r="r" b="b"/>
              <a:pathLst>
                <a:path w="75" h="792" extrusionOk="0">
                  <a:moveTo>
                    <a:pt x="33" y="0"/>
                  </a:moveTo>
                  <a:cubicBezTo>
                    <a:pt x="1" y="130"/>
                    <a:pt x="1" y="264"/>
                    <a:pt x="1" y="394"/>
                  </a:cubicBezTo>
                  <a:cubicBezTo>
                    <a:pt x="1" y="528"/>
                    <a:pt x="1" y="658"/>
                    <a:pt x="33" y="791"/>
                  </a:cubicBezTo>
                  <a:cubicBezTo>
                    <a:pt x="75" y="658"/>
                    <a:pt x="75" y="528"/>
                    <a:pt x="75" y="394"/>
                  </a:cubicBezTo>
                  <a:cubicBezTo>
                    <a:pt x="75" y="264"/>
                    <a:pt x="75" y="130"/>
                    <a:pt x="3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0" name="Google Shape;851;p49">
              <a:extLst>
                <a:ext uri="{FF2B5EF4-FFF2-40B4-BE49-F238E27FC236}">
                  <a16:creationId xmlns:a16="http://schemas.microsoft.com/office/drawing/2014/main" id="{C11FCA0D-FEB1-EC21-4181-D8DA2CC26E4E}"/>
                </a:ext>
              </a:extLst>
            </p:cNvPr>
            <p:cNvSpPr/>
            <p:nvPr/>
          </p:nvSpPr>
          <p:spPr>
            <a:xfrm>
              <a:off x="5166675" y="2402875"/>
              <a:ext cx="2225" cy="19800"/>
            </a:xfrm>
            <a:custGeom>
              <a:avLst/>
              <a:gdLst/>
              <a:ahLst/>
              <a:cxnLst/>
              <a:rect l="l" t="t" r="r" b="b"/>
              <a:pathLst>
                <a:path w="89" h="792" extrusionOk="0">
                  <a:moveTo>
                    <a:pt x="42" y="0"/>
                  </a:moveTo>
                  <a:cubicBezTo>
                    <a:pt x="14" y="130"/>
                    <a:pt x="14" y="264"/>
                    <a:pt x="0" y="394"/>
                  </a:cubicBezTo>
                  <a:cubicBezTo>
                    <a:pt x="14" y="528"/>
                    <a:pt x="14" y="658"/>
                    <a:pt x="42" y="791"/>
                  </a:cubicBezTo>
                  <a:cubicBezTo>
                    <a:pt x="88" y="658"/>
                    <a:pt x="88" y="528"/>
                    <a:pt x="88" y="394"/>
                  </a:cubicBezTo>
                  <a:cubicBezTo>
                    <a:pt x="88" y="264"/>
                    <a:pt x="88" y="130"/>
                    <a:pt x="4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1" name="Google Shape;852;p49">
              <a:extLst>
                <a:ext uri="{FF2B5EF4-FFF2-40B4-BE49-F238E27FC236}">
                  <a16:creationId xmlns:a16="http://schemas.microsoft.com/office/drawing/2014/main" id="{68BDD646-5A37-94FD-5F02-1213A68E694D}"/>
                </a:ext>
              </a:extLst>
            </p:cNvPr>
            <p:cNvSpPr/>
            <p:nvPr/>
          </p:nvSpPr>
          <p:spPr>
            <a:xfrm>
              <a:off x="5098875" y="2402875"/>
              <a:ext cx="2225" cy="19800"/>
            </a:xfrm>
            <a:custGeom>
              <a:avLst/>
              <a:gdLst/>
              <a:ahLst/>
              <a:cxnLst/>
              <a:rect l="l" t="t" r="r" b="b"/>
              <a:pathLst>
                <a:path w="89" h="792" extrusionOk="0">
                  <a:moveTo>
                    <a:pt x="46" y="0"/>
                  </a:moveTo>
                  <a:cubicBezTo>
                    <a:pt x="0" y="130"/>
                    <a:pt x="0" y="264"/>
                    <a:pt x="0" y="394"/>
                  </a:cubicBezTo>
                  <a:cubicBezTo>
                    <a:pt x="0" y="528"/>
                    <a:pt x="0" y="658"/>
                    <a:pt x="46" y="791"/>
                  </a:cubicBezTo>
                  <a:cubicBezTo>
                    <a:pt x="74" y="658"/>
                    <a:pt x="74" y="528"/>
                    <a:pt x="88" y="394"/>
                  </a:cubicBezTo>
                  <a:cubicBezTo>
                    <a:pt x="74" y="264"/>
                    <a:pt x="74" y="130"/>
                    <a:pt x="4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2" name="Google Shape;853;p49">
              <a:extLst>
                <a:ext uri="{FF2B5EF4-FFF2-40B4-BE49-F238E27FC236}">
                  <a16:creationId xmlns:a16="http://schemas.microsoft.com/office/drawing/2014/main" id="{5024C972-B9CC-736D-D480-CCD86309A834}"/>
                </a:ext>
              </a:extLst>
            </p:cNvPr>
            <p:cNvSpPr/>
            <p:nvPr/>
          </p:nvSpPr>
          <p:spPr>
            <a:xfrm>
              <a:off x="5079075" y="2424150"/>
              <a:ext cx="148025" cy="38100"/>
            </a:xfrm>
            <a:custGeom>
              <a:avLst/>
              <a:gdLst/>
              <a:ahLst/>
              <a:cxnLst/>
              <a:rect l="l" t="t" r="r" b="b"/>
              <a:pathLst>
                <a:path w="5921" h="1524" extrusionOk="0">
                  <a:moveTo>
                    <a:pt x="764" y="0"/>
                  </a:moveTo>
                  <a:cubicBezTo>
                    <a:pt x="352" y="0"/>
                    <a:pt x="1" y="334"/>
                    <a:pt x="1" y="760"/>
                  </a:cubicBezTo>
                  <a:cubicBezTo>
                    <a:pt x="1" y="1172"/>
                    <a:pt x="352" y="1523"/>
                    <a:pt x="764" y="1523"/>
                  </a:cubicBezTo>
                  <a:lnTo>
                    <a:pt x="5921" y="1523"/>
                  </a:lnTo>
                  <a:lnTo>
                    <a:pt x="5921" y="1333"/>
                  </a:lnTo>
                  <a:lnTo>
                    <a:pt x="5745" y="1333"/>
                  </a:lnTo>
                  <a:lnTo>
                    <a:pt x="5745" y="176"/>
                  </a:lnTo>
                  <a:lnTo>
                    <a:pt x="5921" y="176"/>
                  </a:lnTo>
                  <a:lnTo>
                    <a:pt x="5921"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3" name="Google Shape;854;p49">
              <a:extLst>
                <a:ext uri="{FF2B5EF4-FFF2-40B4-BE49-F238E27FC236}">
                  <a16:creationId xmlns:a16="http://schemas.microsoft.com/office/drawing/2014/main" id="{E43F7A53-D5E1-97A7-CC06-E46EA56F0127}"/>
                </a:ext>
              </a:extLst>
            </p:cNvPr>
            <p:cNvSpPr/>
            <p:nvPr/>
          </p:nvSpPr>
          <p:spPr>
            <a:xfrm>
              <a:off x="5087175" y="2428550"/>
              <a:ext cx="135975" cy="28950"/>
            </a:xfrm>
            <a:custGeom>
              <a:avLst/>
              <a:gdLst/>
              <a:ahLst/>
              <a:cxnLst/>
              <a:rect l="l" t="t" r="r" b="b"/>
              <a:pathLst>
                <a:path w="5439" h="1158" extrusionOk="0">
                  <a:moveTo>
                    <a:pt x="584" y="0"/>
                  </a:moveTo>
                  <a:cubicBezTo>
                    <a:pt x="264" y="0"/>
                    <a:pt x="0" y="264"/>
                    <a:pt x="0" y="584"/>
                  </a:cubicBezTo>
                  <a:cubicBezTo>
                    <a:pt x="0" y="908"/>
                    <a:pt x="264" y="1157"/>
                    <a:pt x="584" y="1157"/>
                  </a:cubicBezTo>
                  <a:lnTo>
                    <a:pt x="5438" y="1157"/>
                  </a:lnTo>
                  <a:lnTo>
                    <a:pt x="543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4" name="Google Shape;855;p49">
              <a:extLst>
                <a:ext uri="{FF2B5EF4-FFF2-40B4-BE49-F238E27FC236}">
                  <a16:creationId xmlns:a16="http://schemas.microsoft.com/office/drawing/2014/main" id="{F2B01117-96B1-3C3E-B970-5865E423EC95}"/>
                </a:ext>
              </a:extLst>
            </p:cNvPr>
            <p:cNvSpPr/>
            <p:nvPr/>
          </p:nvSpPr>
          <p:spPr>
            <a:xfrm>
              <a:off x="5110200" y="2432950"/>
              <a:ext cx="105200" cy="1775"/>
            </a:xfrm>
            <a:custGeom>
              <a:avLst/>
              <a:gdLst/>
              <a:ahLst/>
              <a:cxnLst/>
              <a:rect l="l" t="t" r="r" b="b"/>
              <a:pathLst>
                <a:path w="4208" h="71" extrusionOk="0">
                  <a:moveTo>
                    <a:pt x="1042" y="0"/>
                  </a:moveTo>
                  <a:cubicBezTo>
                    <a:pt x="690" y="14"/>
                    <a:pt x="353" y="14"/>
                    <a:pt x="1" y="28"/>
                  </a:cubicBezTo>
                  <a:cubicBezTo>
                    <a:pt x="353" y="56"/>
                    <a:pt x="690" y="56"/>
                    <a:pt x="1042" y="70"/>
                  </a:cubicBezTo>
                  <a:lnTo>
                    <a:pt x="3153" y="70"/>
                  </a:lnTo>
                  <a:lnTo>
                    <a:pt x="3680" y="56"/>
                  </a:lnTo>
                  <a:cubicBezTo>
                    <a:pt x="3856" y="42"/>
                    <a:pt x="4032" y="42"/>
                    <a:pt x="4208" y="28"/>
                  </a:cubicBezTo>
                  <a:cubicBezTo>
                    <a:pt x="4032" y="28"/>
                    <a:pt x="3856" y="28"/>
                    <a:pt x="3680" y="14"/>
                  </a:cubicBezTo>
                  <a:lnTo>
                    <a:pt x="3153" y="0"/>
                  </a:lnTo>
                  <a:close/>
                </a:path>
              </a:pathLst>
            </a:custGeom>
            <a:solidFill>
              <a:srgbClr val="FDE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5" name="Google Shape;856;p49">
              <a:extLst>
                <a:ext uri="{FF2B5EF4-FFF2-40B4-BE49-F238E27FC236}">
                  <a16:creationId xmlns:a16="http://schemas.microsoft.com/office/drawing/2014/main" id="{94B707A6-7252-5DD5-5052-071F1F1087F0}"/>
                </a:ext>
              </a:extLst>
            </p:cNvPr>
            <p:cNvSpPr/>
            <p:nvPr/>
          </p:nvSpPr>
          <p:spPr>
            <a:xfrm>
              <a:off x="5112750" y="2440250"/>
              <a:ext cx="20975" cy="1850"/>
            </a:xfrm>
            <a:custGeom>
              <a:avLst/>
              <a:gdLst/>
              <a:ahLst/>
              <a:cxnLst/>
              <a:rect l="l" t="t" r="r" b="b"/>
              <a:pathLst>
                <a:path w="839" h="74" extrusionOk="0">
                  <a:moveTo>
                    <a:pt x="427" y="0"/>
                  </a:moveTo>
                  <a:cubicBezTo>
                    <a:pt x="282" y="0"/>
                    <a:pt x="149" y="0"/>
                    <a:pt x="1" y="28"/>
                  </a:cubicBezTo>
                  <a:cubicBezTo>
                    <a:pt x="149" y="74"/>
                    <a:pt x="282" y="74"/>
                    <a:pt x="427" y="74"/>
                  </a:cubicBezTo>
                  <a:cubicBezTo>
                    <a:pt x="560" y="74"/>
                    <a:pt x="690" y="74"/>
                    <a:pt x="838" y="28"/>
                  </a:cubicBezTo>
                  <a:cubicBezTo>
                    <a:pt x="690" y="0"/>
                    <a:pt x="560" y="0"/>
                    <a:pt x="427" y="0"/>
                  </a:cubicBezTo>
                  <a:close/>
                </a:path>
              </a:pathLst>
            </a:custGeom>
            <a:solidFill>
              <a:srgbClr val="FDE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6" name="Google Shape;857;p49">
              <a:extLst>
                <a:ext uri="{FF2B5EF4-FFF2-40B4-BE49-F238E27FC236}">
                  <a16:creationId xmlns:a16="http://schemas.microsoft.com/office/drawing/2014/main" id="{B180F6B2-68BF-AB69-1A0C-B477FA2C5874}"/>
                </a:ext>
              </a:extLst>
            </p:cNvPr>
            <p:cNvSpPr/>
            <p:nvPr/>
          </p:nvSpPr>
          <p:spPr>
            <a:xfrm>
              <a:off x="5131150" y="2448675"/>
              <a:ext cx="41425" cy="2225"/>
            </a:xfrm>
            <a:custGeom>
              <a:avLst/>
              <a:gdLst/>
              <a:ahLst/>
              <a:cxnLst/>
              <a:rect l="l" t="t" r="r" b="b"/>
              <a:pathLst>
                <a:path w="1657" h="89" extrusionOk="0">
                  <a:moveTo>
                    <a:pt x="820" y="1"/>
                  </a:moveTo>
                  <a:cubicBezTo>
                    <a:pt x="542" y="1"/>
                    <a:pt x="278" y="15"/>
                    <a:pt x="0" y="43"/>
                  </a:cubicBezTo>
                  <a:cubicBezTo>
                    <a:pt x="278" y="75"/>
                    <a:pt x="542" y="89"/>
                    <a:pt x="820" y="89"/>
                  </a:cubicBezTo>
                  <a:cubicBezTo>
                    <a:pt x="1098" y="89"/>
                    <a:pt x="1375" y="75"/>
                    <a:pt x="1657" y="43"/>
                  </a:cubicBezTo>
                  <a:cubicBezTo>
                    <a:pt x="1375" y="15"/>
                    <a:pt x="1098" y="1"/>
                    <a:pt x="820" y="1"/>
                  </a:cubicBezTo>
                  <a:close/>
                </a:path>
              </a:pathLst>
            </a:custGeom>
            <a:solidFill>
              <a:srgbClr val="FDED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7" name="Google Shape;858;p49">
              <a:extLst>
                <a:ext uri="{FF2B5EF4-FFF2-40B4-BE49-F238E27FC236}">
                  <a16:creationId xmlns:a16="http://schemas.microsoft.com/office/drawing/2014/main" id="{7F6D5222-A4F0-CA7D-E743-DC84FB597EA6}"/>
                </a:ext>
              </a:extLst>
            </p:cNvPr>
            <p:cNvSpPr/>
            <p:nvPr/>
          </p:nvSpPr>
          <p:spPr>
            <a:xfrm>
              <a:off x="5157875" y="2462225"/>
              <a:ext cx="79175" cy="33000"/>
            </a:xfrm>
            <a:custGeom>
              <a:avLst/>
              <a:gdLst/>
              <a:ahLst/>
              <a:cxnLst/>
              <a:rect l="l" t="t" r="r" b="b"/>
              <a:pathLst>
                <a:path w="3167" h="1320" extrusionOk="0">
                  <a:moveTo>
                    <a:pt x="0" y="0"/>
                  </a:moveTo>
                  <a:lnTo>
                    <a:pt x="0" y="1319"/>
                  </a:lnTo>
                  <a:lnTo>
                    <a:pt x="2505" y="1319"/>
                  </a:lnTo>
                  <a:cubicBezTo>
                    <a:pt x="2874" y="1319"/>
                    <a:pt x="3166" y="1010"/>
                    <a:pt x="3166" y="658"/>
                  </a:cubicBezTo>
                  <a:cubicBezTo>
                    <a:pt x="3166" y="292"/>
                    <a:pt x="2874" y="0"/>
                    <a:pt x="2505" y="0"/>
                  </a:cubicBez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8" name="Google Shape;859;p49">
              <a:extLst>
                <a:ext uri="{FF2B5EF4-FFF2-40B4-BE49-F238E27FC236}">
                  <a16:creationId xmlns:a16="http://schemas.microsoft.com/office/drawing/2014/main" id="{D7DDEF66-20F4-2ECF-D3E6-8C17A8886AB8}"/>
                </a:ext>
              </a:extLst>
            </p:cNvPr>
            <p:cNvSpPr/>
            <p:nvPr/>
          </p:nvSpPr>
          <p:spPr>
            <a:xfrm>
              <a:off x="5064050" y="2462225"/>
              <a:ext cx="114700" cy="33000"/>
            </a:xfrm>
            <a:custGeom>
              <a:avLst/>
              <a:gdLst/>
              <a:ahLst/>
              <a:cxnLst/>
              <a:rect l="l" t="t" r="r" b="b"/>
              <a:pathLst>
                <a:path w="4588" h="1320" extrusionOk="0">
                  <a:moveTo>
                    <a:pt x="0" y="0"/>
                  </a:moveTo>
                  <a:lnTo>
                    <a:pt x="0" y="190"/>
                  </a:lnTo>
                  <a:lnTo>
                    <a:pt x="3620" y="190"/>
                  </a:lnTo>
                  <a:lnTo>
                    <a:pt x="3620" y="1130"/>
                  </a:lnTo>
                  <a:lnTo>
                    <a:pt x="0" y="1130"/>
                  </a:lnTo>
                  <a:lnTo>
                    <a:pt x="0" y="1319"/>
                  </a:lnTo>
                  <a:lnTo>
                    <a:pt x="3929" y="1319"/>
                  </a:lnTo>
                  <a:cubicBezTo>
                    <a:pt x="4295" y="1319"/>
                    <a:pt x="4587" y="1010"/>
                    <a:pt x="4587" y="658"/>
                  </a:cubicBezTo>
                  <a:cubicBezTo>
                    <a:pt x="4587" y="292"/>
                    <a:pt x="4295" y="0"/>
                    <a:pt x="3929" y="0"/>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59" name="Google Shape;860;p49">
              <a:extLst>
                <a:ext uri="{FF2B5EF4-FFF2-40B4-BE49-F238E27FC236}">
                  <a16:creationId xmlns:a16="http://schemas.microsoft.com/office/drawing/2014/main" id="{9DA523A9-4428-1659-25D9-F25D307560F9}"/>
                </a:ext>
              </a:extLst>
            </p:cNvPr>
            <p:cNvSpPr/>
            <p:nvPr/>
          </p:nvSpPr>
          <p:spPr>
            <a:xfrm>
              <a:off x="5069925" y="2466975"/>
              <a:ext cx="104075" cy="23500"/>
            </a:xfrm>
            <a:custGeom>
              <a:avLst/>
              <a:gdLst/>
              <a:ahLst/>
              <a:cxnLst/>
              <a:rect l="l" t="t" r="r" b="b"/>
              <a:pathLst>
                <a:path w="4163" h="940" extrusionOk="0">
                  <a:moveTo>
                    <a:pt x="1" y="0"/>
                  </a:moveTo>
                  <a:lnTo>
                    <a:pt x="1" y="940"/>
                  </a:lnTo>
                  <a:lnTo>
                    <a:pt x="3694" y="940"/>
                  </a:lnTo>
                  <a:cubicBezTo>
                    <a:pt x="3958" y="940"/>
                    <a:pt x="4162" y="718"/>
                    <a:pt x="4162" y="468"/>
                  </a:cubicBezTo>
                  <a:cubicBezTo>
                    <a:pt x="4162" y="204"/>
                    <a:pt x="3958" y="0"/>
                    <a:pt x="36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0" name="Google Shape;861;p49">
              <a:extLst>
                <a:ext uri="{FF2B5EF4-FFF2-40B4-BE49-F238E27FC236}">
                  <a16:creationId xmlns:a16="http://schemas.microsoft.com/office/drawing/2014/main" id="{B3BFFB02-F39E-BCC7-AB2A-9AA9BD0B97CD}"/>
                </a:ext>
              </a:extLst>
            </p:cNvPr>
            <p:cNvSpPr/>
            <p:nvPr/>
          </p:nvSpPr>
          <p:spPr>
            <a:xfrm>
              <a:off x="5212475" y="2464775"/>
              <a:ext cx="1875" cy="27900"/>
            </a:xfrm>
            <a:custGeom>
              <a:avLst/>
              <a:gdLst/>
              <a:ahLst/>
              <a:cxnLst/>
              <a:rect l="l" t="t" r="r" b="b"/>
              <a:pathLst>
                <a:path w="75" h="1116" extrusionOk="0">
                  <a:moveTo>
                    <a:pt x="29" y="0"/>
                  </a:moveTo>
                  <a:cubicBezTo>
                    <a:pt x="1" y="190"/>
                    <a:pt x="1" y="380"/>
                    <a:pt x="1" y="556"/>
                  </a:cubicBezTo>
                  <a:cubicBezTo>
                    <a:pt x="1" y="750"/>
                    <a:pt x="1" y="926"/>
                    <a:pt x="29" y="1115"/>
                  </a:cubicBezTo>
                  <a:cubicBezTo>
                    <a:pt x="75" y="926"/>
                    <a:pt x="75" y="750"/>
                    <a:pt x="75" y="556"/>
                  </a:cubicBezTo>
                  <a:cubicBezTo>
                    <a:pt x="75" y="380"/>
                    <a:pt x="75" y="190"/>
                    <a:pt x="29"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1" name="Google Shape;862;p49">
              <a:extLst>
                <a:ext uri="{FF2B5EF4-FFF2-40B4-BE49-F238E27FC236}">
                  <a16:creationId xmlns:a16="http://schemas.microsoft.com/office/drawing/2014/main" id="{B9C9C555-0E06-32C1-4EC9-768D18C31445}"/>
                </a:ext>
              </a:extLst>
            </p:cNvPr>
            <p:cNvSpPr/>
            <p:nvPr/>
          </p:nvSpPr>
          <p:spPr>
            <a:xfrm>
              <a:off x="5080925" y="2458525"/>
              <a:ext cx="70750" cy="48775"/>
            </a:xfrm>
            <a:custGeom>
              <a:avLst/>
              <a:gdLst/>
              <a:ahLst/>
              <a:cxnLst/>
              <a:rect l="l" t="t" r="r" b="b"/>
              <a:pathLst>
                <a:path w="2830" h="1951" extrusionOk="0">
                  <a:moveTo>
                    <a:pt x="940" y="1"/>
                  </a:moveTo>
                  <a:cubicBezTo>
                    <a:pt x="630" y="310"/>
                    <a:pt x="324" y="630"/>
                    <a:pt x="1" y="940"/>
                  </a:cubicBezTo>
                  <a:lnTo>
                    <a:pt x="236" y="1334"/>
                  </a:lnTo>
                  <a:cubicBezTo>
                    <a:pt x="352" y="1555"/>
                    <a:pt x="542" y="1731"/>
                    <a:pt x="764" y="1833"/>
                  </a:cubicBezTo>
                  <a:cubicBezTo>
                    <a:pt x="852" y="1879"/>
                    <a:pt x="940" y="1907"/>
                    <a:pt x="1042" y="1935"/>
                  </a:cubicBezTo>
                  <a:cubicBezTo>
                    <a:pt x="1087" y="1945"/>
                    <a:pt x="1146" y="1950"/>
                    <a:pt x="1215" y="1950"/>
                  </a:cubicBezTo>
                  <a:cubicBezTo>
                    <a:pt x="1741" y="1950"/>
                    <a:pt x="2829" y="1674"/>
                    <a:pt x="2727" y="1453"/>
                  </a:cubicBezTo>
                  <a:lnTo>
                    <a:pt x="2009" y="1306"/>
                  </a:lnTo>
                  <a:cubicBezTo>
                    <a:pt x="2097" y="1218"/>
                    <a:pt x="2139" y="1144"/>
                    <a:pt x="2051" y="1088"/>
                  </a:cubicBezTo>
                  <a:cubicBezTo>
                    <a:pt x="2003" y="1061"/>
                    <a:pt x="1945" y="1050"/>
                    <a:pt x="1882" y="1050"/>
                  </a:cubicBezTo>
                  <a:cubicBezTo>
                    <a:pt x="1699" y="1050"/>
                    <a:pt x="1484" y="1141"/>
                    <a:pt x="1408" y="1176"/>
                  </a:cubicBezTo>
                  <a:lnTo>
                    <a:pt x="1394" y="1176"/>
                  </a:lnTo>
                  <a:lnTo>
                    <a:pt x="940" y="1"/>
                  </a:lnTo>
                  <a:close/>
                </a:path>
              </a:pathLst>
            </a:custGeom>
            <a:solidFill>
              <a:srgbClr val="FF9E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2" name="Google Shape;863;p49">
              <a:extLst>
                <a:ext uri="{FF2B5EF4-FFF2-40B4-BE49-F238E27FC236}">
                  <a16:creationId xmlns:a16="http://schemas.microsoft.com/office/drawing/2014/main" id="{1E0093D4-E90F-683C-35C7-3DD64C4DD17F}"/>
                </a:ext>
              </a:extLst>
            </p:cNvPr>
            <p:cNvSpPr/>
            <p:nvPr/>
          </p:nvSpPr>
          <p:spPr>
            <a:xfrm>
              <a:off x="5025625" y="2350450"/>
              <a:ext cx="89350" cy="143275"/>
            </a:xfrm>
            <a:custGeom>
              <a:avLst/>
              <a:gdLst/>
              <a:ahLst/>
              <a:cxnLst/>
              <a:rect l="l" t="t" r="r" b="b"/>
              <a:pathLst>
                <a:path w="3574" h="5731" extrusionOk="0">
                  <a:moveTo>
                    <a:pt x="602" y="1"/>
                  </a:moveTo>
                  <a:lnTo>
                    <a:pt x="0" y="1510"/>
                  </a:lnTo>
                  <a:lnTo>
                    <a:pt x="2403" y="5731"/>
                  </a:lnTo>
                  <a:lnTo>
                    <a:pt x="3574" y="5277"/>
                  </a:lnTo>
                  <a:lnTo>
                    <a:pt x="2009" y="1260"/>
                  </a:lnTo>
                  <a:cubicBezTo>
                    <a:pt x="1759" y="644"/>
                    <a:pt x="1231" y="176"/>
                    <a:pt x="602"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3" name="Google Shape;864;p49">
              <a:extLst>
                <a:ext uri="{FF2B5EF4-FFF2-40B4-BE49-F238E27FC236}">
                  <a16:creationId xmlns:a16="http://schemas.microsoft.com/office/drawing/2014/main" id="{71104CBE-A369-146F-98F3-5EBC5258317D}"/>
                </a:ext>
              </a:extLst>
            </p:cNvPr>
            <p:cNvSpPr/>
            <p:nvPr/>
          </p:nvSpPr>
          <p:spPr>
            <a:xfrm>
              <a:off x="5029225" y="2399950"/>
              <a:ext cx="18750" cy="28175"/>
            </a:xfrm>
            <a:custGeom>
              <a:avLst/>
              <a:gdLst/>
              <a:ahLst/>
              <a:cxnLst/>
              <a:rect l="l" t="t" r="r" b="b"/>
              <a:pathLst>
                <a:path w="750" h="1127" extrusionOk="0">
                  <a:moveTo>
                    <a:pt x="0" y="1"/>
                  </a:moveTo>
                  <a:cubicBezTo>
                    <a:pt x="106" y="205"/>
                    <a:pt x="222" y="395"/>
                    <a:pt x="338" y="585"/>
                  </a:cubicBezTo>
                  <a:cubicBezTo>
                    <a:pt x="458" y="775"/>
                    <a:pt x="588" y="951"/>
                    <a:pt x="750" y="1127"/>
                  </a:cubicBezTo>
                  <a:cubicBezTo>
                    <a:pt x="648" y="923"/>
                    <a:pt x="528" y="733"/>
                    <a:pt x="412" y="543"/>
                  </a:cubicBezTo>
                  <a:cubicBezTo>
                    <a:pt x="282" y="353"/>
                    <a:pt x="148" y="177"/>
                    <a:pt x="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4" name="Google Shape;865;p49">
              <a:extLst>
                <a:ext uri="{FF2B5EF4-FFF2-40B4-BE49-F238E27FC236}">
                  <a16:creationId xmlns:a16="http://schemas.microsoft.com/office/drawing/2014/main" id="{1A40B6F6-C96A-BF15-DEA6-962037275845}"/>
                </a:ext>
              </a:extLst>
            </p:cNvPr>
            <p:cNvSpPr/>
            <p:nvPr/>
          </p:nvSpPr>
          <p:spPr>
            <a:xfrm>
              <a:off x="5078725" y="2464075"/>
              <a:ext cx="28250" cy="14275"/>
            </a:xfrm>
            <a:custGeom>
              <a:avLst/>
              <a:gdLst/>
              <a:ahLst/>
              <a:cxnLst/>
              <a:rect l="l" t="t" r="r" b="b"/>
              <a:pathLst>
                <a:path w="1130" h="571" extrusionOk="0">
                  <a:moveTo>
                    <a:pt x="1130" y="0"/>
                  </a:moveTo>
                  <a:cubicBezTo>
                    <a:pt x="1028" y="42"/>
                    <a:pt x="908" y="88"/>
                    <a:pt x="792" y="130"/>
                  </a:cubicBezTo>
                  <a:lnTo>
                    <a:pt x="778" y="130"/>
                  </a:lnTo>
                  <a:lnTo>
                    <a:pt x="778" y="162"/>
                  </a:lnTo>
                  <a:cubicBezTo>
                    <a:pt x="767" y="245"/>
                    <a:pt x="753" y="338"/>
                    <a:pt x="740" y="432"/>
                  </a:cubicBezTo>
                  <a:lnTo>
                    <a:pt x="740" y="432"/>
                  </a:lnTo>
                  <a:cubicBezTo>
                    <a:pt x="656" y="375"/>
                    <a:pt x="570" y="328"/>
                    <a:pt x="483" y="278"/>
                  </a:cubicBezTo>
                  <a:lnTo>
                    <a:pt x="440" y="278"/>
                  </a:lnTo>
                  <a:cubicBezTo>
                    <a:pt x="293" y="366"/>
                    <a:pt x="148" y="440"/>
                    <a:pt x="1" y="528"/>
                  </a:cubicBezTo>
                  <a:cubicBezTo>
                    <a:pt x="157" y="484"/>
                    <a:pt x="313" y="430"/>
                    <a:pt x="454" y="359"/>
                  </a:cubicBezTo>
                  <a:lnTo>
                    <a:pt x="454" y="359"/>
                  </a:lnTo>
                  <a:cubicBezTo>
                    <a:pt x="551" y="414"/>
                    <a:pt x="649" y="471"/>
                    <a:pt x="746" y="542"/>
                  </a:cubicBezTo>
                  <a:lnTo>
                    <a:pt x="806" y="570"/>
                  </a:lnTo>
                  <a:lnTo>
                    <a:pt x="806" y="496"/>
                  </a:lnTo>
                  <a:cubicBezTo>
                    <a:pt x="819" y="400"/>
                    <a:pt x="833" y="291"/>
                    <a:pt x="834" y="182"/>
                  </a:cubicBezTo>
                  <a:lnTo>
                    <a:pt x="834" y="182"/>
                  </a:lnTo>
                  <a:cubicBezTo>
                    <a:pt x="932" y="124"/>
                    <a:pt x="1032" y="54"/>
                    <a:pt x="113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5" name="Google Shape;866;p49">
              <a:extLst>
                <a:ext uri="{FF2B5EF4-FFF2-40B4-BE49-F238E27FC236}">
                  <a16:creationId xmlns:a16="http://schemas.microsoft.com/office/drawing/2014/main" id="{076D174D-67ED-F5B5-B278-3851D4B5E779}"/>
                </a:ext>
              </a:extLst>
            </p:cNvPr>
            <p:cNvSpPr/>
            <p:nvPr/>
          </p:nvSpPr>
          <p:spPr>
            <a:xfrm>
              <a:off x="4994050" y="2143800"/>
              <a:ext cx="193925" cy="193650"/>
            </a:xfrm>
            <a:custGeom>
              <a:avLst/>
              <a:gdLst/>
              <a:ahLst/>
              <a:cxnLst/>
              <a:rect l="l" t="t" r="r" b="b"/>
              <a:pathLst>
                <a:path w="7757" h="7746" extrusionOk="0">
                  <a:moveTo>
                    <a:pt x="3908" y="0"/>
                  </a:moveTo>
                  <a:cubicBezTo>
                    <a:pt x="3886" y="0"/>
                    <a:pt x="3864" y="0"/>
                    <a:pt x="3841" y="0"/>
                  </a:cubicBezTo>
                  <a:cubicBezTo>
                    <a:pt x="662" y="29"/>
                    <a:pt x="0" y="2227"/>
                    <a:pt x="74" y="4267"/>
                  </a:cubicBezTo>
                  <a:cubicBezTo>
                    <a:pt x="88" y="4661"/>
                    <a:pt x="176" y="5059"/>
                    <a:pt x="324" y="5410"/>
                  </a:cubicBezTo>
                  <a:cubicBezTo>
                    <a:pt x="616" y="6142"/>
                    <a:pt x="1129" y="6758"/>
                    <a:pt x="1805" y="7183"/>
                  </a:cubicBezTo>
                  <a:cubicBezTo>
                    <a:pt x="2390" y="7541"/>
                    <a:pt x="3085" y="7745"/>
                    <a:pt x="3822" y="7745"/>
                  </a:cubicBezTo>
                  <a:cubicBezTo>
                    <a:pt x="3896" y="7745"/>
                    <a:pt x="3971" y="7743"/>
                    <a:pt x="4045" y="7739"/>
                  </a:cubicBezTo>
                  <a:cubicBezTo>
                    <a:pt x="4749" y="7711"/>
                    <a:pt x="5410" y="7503"/>
                    <a:pt x="5952" y="7152"/>
                  </a:cubicBezTo>
                  <a:cubicBezTo>
                    <a:pt x="6641" y="6729"/>
                    <a:pt x="7169" y="6114"/>
                    <a:pt x="7461" y="5379"/>
                  </a:cubicBezTo>
                  <a:cubicBezTo>
                    <a:pt x="7651" y="4925"/>
                    <a:pt x="7756" y="4411"/>
                    <a:pt x="7725" y="3884"/>
                  </a:cubicBezTo>
                  <a:cubicBezTo>
                    <a:pt x="7651" y="1876"/>
                    <a:pt x="6871" y="0"/>
                    <a:pt x="3908" y="0"/>
                  </a:cubicBezTo>
                  <a:close/>
                </a:path>
              </a:pathLst>
            </a:custGeom>
            <a:solidFill>
              <a:srgbClr val="FF9E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6" name="Google Shape;867;p49">
              <a:extLst>
                <a:ext uri="{FF2B5EF4-FFF2-40B4-BE49-F238E27FC236}">
                  <a16:creationId xmlns:a16="http://schemas.microsoft.com/office/drawing/2014/main" id="{92DA4D94-0647-7F0A-CD9F-E1BC72323CD7}"/>
                </a:ext>
              </a:extLst>
            </p:cNvPr>
            <p:cNvSpPr/>
            <p:nvPr/>
          </p:nvSpPr>
          <p:spPr>
            <a:xfrm>
              <a:off x="4962025" y="2234775"/>
              <a:ext cx="61600" cy="47800"/>
            </a:xfrm>
            <a:custGeom>
              <a:avLst/>
              <a:gdLst/>
              <a:ahLst/>
              <a:cxnLst/>
              <a:rect l="l" t="t" r="r" b="b"/>
              <a:pathLst>
                <a:path w="2464" h="1912" extrusionOk="0">
                  <a:moveTo>
                    <a:pt x="1235" y="0"/>
                  </a:moveTo>
                  <a:cubicBezTo>
                    <a:pt x="533" y="0"/>
                    <a:pt x="0" y="768"/>
                    <a:pt x="434" y="1508"/>
                  </a:cubicBezTo>
                  <a:cubicBezTo>
                    <a:pt x="490" y="1610"/>
                    <a:pt x="578" y="1697"/>
                    <a:pt x="683" y="1754"/>
                  </a:cubicBezTo>
                  <a:cubicBezTo>
                    <a:pt x="869" y="1863"/>
                    <a:pt x="1056" y="1912"/>
                    <a:pt x="1232" y="1912"/>
                  </a:cubicBezTo>
                  <a:cubicBezTo>
                    <a:pt x="1933" y="1912"/>
                    <a:pt x="2463" y="1146"/>
                    <a:pt x="2031" y="407"/>
                  </a:cubicBezTo>
                  <a:cubicBezTo>
                    <a:pt x="1971" y="305"/>
                    <a:pt x="1883" y="217"/>
                    <a:pt x="1781" y="157"/>
                  </a:cubicBezTo>
                  <a:cubicBezTo>
                    <a:pt x="1596" y="48"/>
                    <a:pt x="1410" y="0"/>
                    <a:pt x="1235" y="0"/>
                  </a:cubicBezTo>
                  <a:close/>
                </a:path>
              </a:pathLst>
            </a:custGeom>
            <a:solidFill>
              <a:srgbClr val="FF9E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7" name="Google Shape;868;p49">
              <a:extLst>
                <a:ext uri="{FF2B5EF4-FFF2-40B4-BE49-F238E27FC236}">
                  <a16:creationId xmlns:a16="http://schemas.microsoft.com/office/drawing/2014/main" id="{A0520B06-8C37-245A-CB20-B3C0A0B9A5C3}"/>
                </a:ext>
              </a:extLst>
            </p:cNvPr>
            <p:cNvSpPr/>
            <p:nvPr/>
          </p:nvSpPr>
          <p:spPr>
            <a:xfrm>
              <a:off x="5159875" y="2234775"/>
              <a:ext cx="61250" cy="47800"/>
            </a:xfrm>
            <a:custGeom>
              <a:avLst/>
              <a:gdLst/>
              <a:ahLst/>
              <a:cxnLst/>
              <a:rect l="l" t="t" r="r" b="b"/>
              <a:pathLst>
                <a:path w="2450" h="1912" extrusionOk="0">
                  <a:moveTo>
                    <a:pt x="1228" y="0"/>
                  </a:moveTo>
                  <a:cubicBezTo>
                    <a:pt x="522" y="0"/>
                    <a:pt x="1" y="768"/>
                    <a:pt x="434" y="1508"/>
                  </a:cubicBezTo>
                  <a:cubicBezTo>
                    <a:pt x="490" y="1610"/>
                    <a:pt x="578" y="1697"/>
                    <a:pt x="684" y="1754"/>
                  </a:cubicBezTo>
                  <a:cubicBezTo>
                    <a:pt x="869" y="1863"/>
                    <a:pt x="1055" y="1912"/>
                    <a:pt x="1231" y="1912"/>
                  </a:cubicBezTo>
                  <a:cubicBezTo>
                    <a:pt x="1928" y="1912"/>
                    <a:pt x="2450" y="1146"/>
                    <a:pt x="2017" y="407"/>
                  </a:cubicBezTo>
                  <a:cubicBezTo>
                    <a:pt x="1957" y="305"/>
                    <a:pt x="1883" y="217"/>
                    <a:pt x="1781" y="157"/>
                  </a:cubicBezTo>
                  <a:cubicBezTo>
                    <a:pt x="1593" y="48"/>
                    <a:pt x="1405" y="0"/>
                    <a:pt x="1228" y="0"/>
                  </a:cubicBezTo>
                  <a:close/>
                </a:path>
              </a:pathLst>
            </a:custGeom>
            <a:solidFill>
              <a:srgbClr val="FF9E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8" name="Google Shape;869;p49">
              <a:extLst>
                <a:ext uri="{FF2B5EF4-FFF2-40B4-BE49-F238E27FC236}">
                  <a16:creationId xmlns:a16="http://schemas.microsoft.com/office/drawing/2014/main" id="{AF3F0526-07FA-308B-D33D-9D662141F4A7}"/>
                </a:ext>
              </a:extLst>
            </p:cNvPr>
            <p:cNvSpPr/>
            <p:nvPr/>
          </p:nvSpPr>
          <p:spPr>
            <a:xfrm>
              <a:off x="4979100" y="2246775"/>
              <a:ext cx="25250" cy="16900"/>
            </a:xfrm>
            <a:custGeom>
              <a:avLst/>
              <a:gdLst/>
              <a:ahLst/>
              <a:cxnLst/>
              <a:rect l="l" t="t" r="r" b="b"/>
              <a:pathLst>
                <a:path w="1010" h="676" extrusionOk="0">
                  <a:moveTo>
                    <a:pt x="320" y="0"/>
                  </a:moveTo>
                  <a:cubicBezTo>
                    <a:pt x="204" y="0"/>
                    <a:pt x="88" y="29"/>
                    <a:pt x="0" y="88"/>
                  </a:cubicBezTo>
                  <a:cubicBezTo>
                    <a:pt x="218" y="117"/>
                    <a:pt x="422" y="148"/>
                    <a:pt x="598" y="236"/>
                  </a:cubicBezTo>
                  <a:cubicBezTo>
                    <a:pt x="686" y="278"/>
                    <a:pt x="760" y="338"/>
                    <a:pt x="820" y="412"/>
                  </a:cubicBezTo>
                  <a:cubicBezTo>
                    <a:pt x="894" y="482"/>
                    <a:pt x="950" y="570"/>
                    <a:pt x="1010" y="676"/>
                  </a:cubicBezTo>
                  <a:cubicBezTo>
                    <a:pt x="1010" y="556"/>
                    <a:pt x="996" y="440"/>
                    <a:pt x="936" y="338"/>
                  </a:cubicBezTo>
                  <a:cubicBezTo>
                    <a:pt x="908" y="278"/>
                    <a:pt x="862" y="236"/>
                    <a:pt x="820" y="190"/>
                  </a:cubicBezTo>
                  <a:cubicBezTo>
                    <a:pt x="774" y="148"/>
                    <a:pt x="732" y="102"/>
                    <a:pt x="672" y="74"/>
                  </a:cubicBezTo>
                  <a:cubicBezTo>
                    <a:pt x="570" y="29"/>
                    <a:pt x="440" y="0"/>
                    <a:pt x="320" y="0"/>
                  </a:cubicBezTo>
                  <a:close/>
                </a:path>
              </a:pathLst>
            </a:custGeom>
            <a:solidFill>
              <a:srgbClr val="F57B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69" name="Google Shape;870;p49">
              <a:extLst>
                <a:ext uri="{FF2B5EF4-FFF2-40B4-BE49-F238E27FC236}">
                  <a16:creationId xmlns:a16="http://schemas.microsoft.com/office/drawing/2014/main" id="{64FF3AE3-1634-0EC2-56FA-FCA228B5399B}"/>
                </a:ext>
              </a:extLst>
            </p:cNvPr>
            <p:cNvSpPr/>
            <p:nvPr/>
          </p:nvSpPr>
          <p:spPr>
            <a:xfrm>
              <a:off x="4987450" y="2251875"/>
              <a:ext cx="9950" cy="22000"/>
            </a:xfrm>
            <a:custGeom>
              <a:avLst/>
              <a:gdLst/>
              <a:ahLst/>
              <a:cxnLst/>
              <a:rect l="l" t="t" r="r" b="b"/>
              <a:pathLst>
                <a:path w="398" h="880" extrusionOk="0">
                  <a:moveTo>
                    <a:pt x="398" y="0"/>
                  </a:moveTo>
                  <a:lnTo>
                    <a:pt x="398" y="0"/>
                  </a:lnTo>
                  <a:cubicBezTo>
                    <a:pt x="310" y="15"/>
                    <a:pt x="208" y="46"/>
                    <a:pt x="134" y="120"/>
                  </a:cubicBezTo>
                  <a:cubicBezTo>
                    <a:pt x="60" y="176"/>
                    <a:pt x="18" y="296"/>
                    <a:pt x="0" y="398"/>
                  </a:cubicBezTo>
                  <a:cubicBezTo>
                    <a:pt x="0" y="500"/>
                    <a:pt x="32" y="602"/>
                    <a:pt x="74" y="690"/>
                  </a:cubicBezTo>
                  <a:cubicBezTo>
                    <a:pt x="134" y="764"/>
                    <a:pt x="208" y="838"/>
                    <a:pt x="282" y="880"/>
                  </a:cubicBezTo>
                  <a:cubicBezTo>
                    <a:pt x="222" y="704"/>
                    <a:pt x="162" y="542"/>
                    <a:pt x="176" y="412"/>
                  </a:cubicBezTo>
                  <a:cubicBezTo>
                    <a:pt x="176" y="338"/>
                    <a:pt x="208" y="264"/>
                    <a:pt x="250" y="208"/>
                  </a:cubicBezTo>
                  <a:cubicBezTo>
                    <a:pt x="282" y="134"/>
                    <a:pt x="338" y="74"/>
                    <a:pt x="398" y="0"/>
                  </a:cubicBezTo>
                  <a:close/>
                </a:path>
              </a:pathLst>
            </a:custGeom>
            <a:solidFill>
              <a:srgbClr val="F57B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0" name="Google Shape;871;p49">
              <a:extLst>
                <a:ext uri="{FF2B5EF4-FFF2-40B4-BE49-F238E27FC236}">
                  <a16:creationId xmlns:a16="http://schemas.microsoft.com/office/drawing/2014/main" id="{469A0DDD-14C0-28B3-D68D-B579DEA2CD25}"/>
                </a:ext>
              </a:extLst>
            </p:cNvPr>
            <p:cNvSpPr/>
            <p:nvPr/>
          </p:nvSpPr>
          <p:spPr>
            <a:xfrm>
              <a:off x="5178725" y="2246775"/>
              <a:ext cx="25700" cy="16900"/>
            </a:xfrm>
            <a:custGeom>
              <a:avLst/>
              <a:gdLst/>
              <a:ahLst/>
              <a:cxnLst/>
              <a:rect l="l" t="t" r="r" b="b"/>
              <a:pathLst>
                <a:path w="1028" h="676" extrusionOk="0">
                  <a:moveTo>
                    <a:pt x="690" y="0"/>
                  </a:moveTo>
                  <a:cubicBezTo>
                    <a:pt x="573" y="0"/>
                    <a:pt x="457" y="29"/>
                    <a:pt x="338" y="74"/>
                  </a:cubicBezTo>
                  <a:cubicBezTo>
                    <a:pt x="296" y="102"/>
                    <a:pt x="236" y="148"/>
                    <a:pt x="194" y="190"/>
                  </a:cubicBezTo>
                  <a:cubicBezTo>
                    <a:pt x="148" y="236"/>
                    <a:pt x="106" y="278"/>
                    <a:pt x="88" y="338"/>
                  </a:cubicBezTo>
                  <a:cubicBezTo>
                    <a:pt x="18" y="440"/>
                    <a:pt x="0" y="556"/>
                    <a:pt x="0" y="676"/>
                  </a:cubicBezTo>
                  <a:cubicBezTo>
                    <a:pt x="74" y="570"/>
                    <a:pt x="120" y="482"/>
                    <a:pt x="194" y="412"/>
                  </a:cubicBezTo>
                  <a:cubicBezTo>
                    <a:pt x="264" y="338"/>
                    <a:pt x="338" y="278"/>
                    <a:pt x="426" y="236"/>
                  </a:cubicBezTo>
                  <a:cubicBezTo>
                    <a:pt x="602" y="148"/>
                    <a:pt x="809" y="117"/>
                    <a:pt x="1027" y="88"/>
                  </a:cubicBezTo>
                  <a:cubicBezTo>
                    <a:pt x="925" y="29"/>
                    <a:pt x="809" y="0"/>
                    <a:pt x="690" y="0"/>
                  </a:cubicBezTo>
                  <a:close/>
                </a:path>
              </a:pathLst>
            </a:custGeom>
            <a:solidFill>
              <a:srgbClr val="F57B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1" name="Google Shape;872;p49">
              <a:extLst>
                <a:ext uri="{FF2B5EF4-FFF2-40B4-BE49-F238E27FC236}">
                  <a16:creationId xmlns:a16="http://schemas.microsoft.com/office/drawing/2014/main" id="{0F992DD4-8214-2AB6-DC31-65FECCE486BF}"/>
                </a:ext>
              </a:extLst>
            </p:cNvPr>
            <p:cNvSpPr/>
            <p:nvPr/>
          </p:nvSpPr>
          <p:spPr>
            <a:xfrm>
              <a:off x="5186100" y="2251875"/>
              <a:ext cx="9875" cy="22000"/>
            </a:xfrm>
            <a:custGeom>
              <a:avLst/>
              <a:gdLst/>
              <a:ahLst/>
              <a:cxnLst/>
              <a:rect l="l" t="t" r="r" b="b"/>
              <a:pathLst>
                <a:path w="395" h="880" extrusionOk="0">
                  <a:moveTo>
                    <a:pt x="1" y="0"/>
                  </a:moveTo>
                  <a:lnTo>
                    <a:pt x="1" y="0"/>
                  </a:lnTo>
                  <a:cubicBezTo>
                    <a:pt x="43" y="74"/>
                    <a:pt x="103" y="134"/>
                    <a:pt x="145" y="208"/>
                  </a:cubicBezTo>
                  <a:cubicBezTo>
                    <a:pt x="190" y="264"/>
                    <a:pt x="205" y="338"/>
                    <a:pt x="205" y="412"/>
                  </a:cubicBezTo>
                  <a:cubicBezTo>
                    <a:pt x="219" y="542"/>
                    <a:pt x="162" y="704"/>
                    <a:pt x="103" y="880"/>
                  </a:cubicBezTo>
                  <a:cubicBezTo>
                    <a:pt x="190" y="838"/>
                    <a:pt x="264" y="764"/>
                    <a:pt x="307" y="690"/>
                  </a:cubicBezTo>
                  <a:cubicBezTo>
                    <a:pt x="366" y="602"/>
                    <a:pt x="395" y="500"/>
                    <a:pt x="380" y="398"/>
                  </a:cubicBezTo>
                  <a:cubicBezTo>
                    <a:pt x="380" y="296"/>
                    <a:pt x="338" y="176"/>
                    <a:pt x="250" y="120"/>
                  </a:cubicBezTo>
                  <a:cubicBezTo>
                    <a:pt x="176" y="46"/>
                    <a:pt x="88" y="15"/>
                    <a:pt x="1" y="0"/>
                  </a:cubicBezTo>
                  <a:close/>
                </a:path>
              </a:pathLst>
            </a:custGeom>
            <a:solidFill>
              <a:srgbClr val="F57B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2" name="Google Shape;873;p49">
              <a:extLst>
                <a:ext uri="{FF2B5EF4-FFF2-40B4-BE49-F238E27FC236}">
                  <a16:creationId xmlns:a16="http://schemas.microsoft.com/office/drawing/2014/main" id="{B7093CE6-52B5-04B4-6990-86EE5D3F6F94}"/>
                </a:ext>
              </a:extLst>
            </p:cNvPr>
            <p:cNvSpPr/>
            <p:nvPr/>
          </p:nvSpPr>
          <p:spPr>
            <a:xfrm>
              <a:off x="4972500" y="2116675"/>
              <a:ext cx="229025" cy="131175"/>
            </a:xfrm>
            <a:custGeom>
              <a:avLst/>
              <a:gdLst/>
              <a:ahLst/>
              <a:cxnLst/>
              <a:rect l="l" t="t" r="r" b="b"/>
              <a:pathLst>
                <a:path w="9161" h="5247" extrusionOk="0">
                  <a:moveTo>
                    <a:pt x="3956" y="0"/>
                  </a:moveTo>
                  <a:cubicBezTo>
                    <a:pt x="3951" y="0"/>
                    <a:pt x="3945" y="1"/>
                    <a:pt x="3940" y="2"/>
                  </a:cubicBezTo>
                  <a:cubicBezTo>
                    <a:pt x="2477" y="498"/>
                    <a:pt x="1714" y="1729"/>
                    <a:pt x="1714" y="1729"/>
                  </a:cubicBezTo>
                  <a:cubicBezTo>
                    <a:pt x="1714" y="1729"/>
                    <a:pt x="1665" y="1723"/>
                    <a:pt x="1586" y="1723"/>
                  </a:cubicBezTo>
                  <a:cubicBezTo>
                    <a:pt x="1260" y="1723"/>
                    <a:pt x="408" y="1825"/>
                    <a:pt x="219" y="2872"/>
                  </a:cubicBezTo>
                  <a:cubicBezTo>
                    <a:pt x="0" y="4163"/>
                    <a:pt x="335" y="4839"/>
                    <a:pt x="335" y="4839"/>
                  </a:cubicBezTo>
                  <a:lnTo>
                    <a:pt x="556" y="4807"/>
                  </a:lnTo>
                  <a:cubicBezTo>
                    <a:pt x="594" y="4799"/>
                    <a:pt x="633" y="4795"/>
                    <a:pt x="671" y="4795"/>
                  </a:cubicBezTo>
                  <a:cubicBezTo>
                    <a:pt x="840" y="4795"/>
                    <a:pt x="1006" y="4869"/>
                    <a:pt x="1112" y="5000"/>
                  </a:cubicBezTo>
                  <a:cubicBezTo>
                    <a:pt x="1214" y="5116"/>
                    <a:pt x="1362" y="5233"/>
                    <a:pt x="1510" y="5247"/>
                  </a:cubicBezTo>
                  <a:cubicBezTo>
                    <a:pt x="1512" y="5247"/>
                    <a:pt x="1514" y="5247"/>
                    <a:pt x="1516" y="5247"/>
                  </a:cubicBezTo>
                  <a:cubicBezTo>
                    <a:pt x="1824" y="5247"/>
                    <a:pt x="2417" y="2932"/>
                    <a:pt x="2417" y="2932"/>
                  </a:cubicBezTo>
                  <a:cubicBezTo>
                    <a:pt x="2417" y="2932"/>
                    <a:pt x="3767" y="3359"/>
                    <a:pt x="4946" y="3359"/>
                  </a:cubicBezTo>
                  <a:cubicBezTo>
                    <a:pt x="4983" y="3359"/>
                    <a:pt x="5019" y="3359"/>
                    <a:pt x="5055" y="3358"/>
                  </a:cubicBezTo>
                  <a:cubicBezTo>
                    <a:pt x="5129" y="3358"/>
                    <a:pt x="5171" y="3270"/>
                    <a:pt x="5129" y="3210"/>
                  </a:cubicBezTo>
                  <a:lnTo>
                    <a:pt x="4953" y="2918"/>
                  </a:lnTo>
                  <a:lnTo>
                    <a:pt x="4953" y="2918"/>
                  </a:lnTo>
                  <a:cubicBezTo>
                    <a:pt x="4953" y="2918"/>
                    <a:pt x="5837" y="3037"/>
                    <a:pt x="6561" y="3037"/>
                  </a:cubicBezTo>
                  <a:cubicBezTo>
                    <a:pt x="6858" y="3037"/>
                    <a:pt x="7128" y="3017"/>
                    <a:pt x="7299" y="2960"/>
                  </a:cubicBezTo>
                  <a:cubicBezTo>
                    <a:pt x="7299" y="2960"/>
                    <a:pt x="7577" y="4705"/>
                    <a:pt x="8073" y="4955"/>
                  </a:cubicBezTo>
                  <a:cubicBezTo>
                    <a:pt x="8103" y="4969"/>
                    <a:pt x="8133" y="4976"/>
                    <a:pt x="8162" y="4976"/>
                  </a:cubicBezTo>
                  <a:cubicBezTo>
                    <a:pt x="8192" y="4976"/>
                    <a:pt x="8221" y="4969"/>
                    <a:pt x="8249" y="4955"/>
                  </a:cubicBezTo>
                  <a:lnTo>
                    <a:pt x="8587" y="4751"/>
                  </a:lnTo>
                  <a:cubicBezTo>
                    <a:pt x="8644" y="4741"/>
                    <a:pt x="8698" y="4737"/>
                    <a:pt x="8749" y="4737"/>
                  </a:cubicBezTo>
                  <a:cubicBezTo>
                    <a:pt x="8941" y="4737"/>
                    <a:pt x="9072" y="4793"/>
                    <a:pt x="9072" y="4793"/>
                  </a:cubicBezTo>
                  <a:cubicBezTo>
                    <a:pt x="9160" y="3885"/>
                    <a:pt x="8513" y="2770"/>
                    <a:pt x="8513" y="2770"/>
                  </a:cubicBezTo>
                  <a:lnTo>
                    <a:pt x="8513" y="2770"/>
                  </a:lnTo>
                  <a:lnTo>
                    <a:pt x="8910" y="2890"/>
                  </a:lnTo>
                  <a:cubicBezTo>
                    <a:pt x="8917" y="2892"/>
                    <a:pt x="8924" y="2893"/>
                    <a:pt x="8931" y="2893"/>
                  </a:cubicBezTo>
                  <a:cubicBezTo>
                    <a:pt x="8966" y="2893"/>
                    <a:pt x="8996" y="2865"/>
                    <a:pt x="8984" y="2830"/>
                  </a:cubicBezTo>
                  <a:cubicBezTo>
                    <a:pt x="8970" y="2714"/>
                    <a:pt x="8939" y="2608"/>
                    <a:pt x="8910" y="2492"/>
                  </a:cubicBezTo>
                  <a:cubicBezTo>
                    <a:pt x="8485" y="1131"/>
                    <a:pt x="7194" y="192"/>
                    <a:pt x="5773" y="178"/>
                  </a:cubicBezTo>
                  <a:cubicBezTo>
                    <a:pt x="5729" y="177"/>
                    <a:pt x="5687" y="176"/>
                    <a:pt x="5644" y="176"/>
                  </a:cubicBezTo>
                  <a:cubicBezTo>
                    <a:pt x="4573" y="176"/>
                    <a:pt x="3708" y="544"/>
                    <a:pt x="3708" y="544"/>
                  </a:cubicBezTo>
                  <a:lnTo>
                    <a:pt x="4014" y="104"/>
                  </a:lnTo>
                  <a:cubicBezTo>
                    <a:pt x="4056" y="62"/>
                    <a:pt x="4010" y="0"/>
                    <a:pt x="3956" y="0"/>
                  </a:cubicBezTo>
                  <a:close/>
                </a:path>
              </a:pathLst>
            </a:custGeom>
            <a:solidFill>
              <a:srgbClr val="4C2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3" name="Google Shape;874;p49">
              <a:extLst>
                <a:ext uri="{FF2B5EF4-FFF2-40B4-BE49-F238E27FC236}">
                  <a16:creationId xmlns:a16="http://schemas.microsoft.com/office/drawing/2014/main" id="{1E1221BC-7A04-71D2-D18D-EDE2EE8B61E5}"/>
                </a:ext>
              </a:extLst>
            </p:cNvPr>
            <p:cNvSpPr/>
            <p:nvPr/>
          </p:nvSpPr>
          <p:spPr>
            <a:xfrm>
              <a:off x="5016825" y="2161375"/>
              <a:ext cx="14625" cy="26775"/>
            </a:xfrm>
            <a:custGeom>
              <a:avLst/>
              <a:gdLst/>
              <a:ahLst/>
              <a:cxnLst/>
              <a:rect l="l" t="t" r="r" b="b"/>
              <a:pathLst>
                <a:path w="585" h="1071" extrusionOk="0">
                  <a:moveTo>
                    <a:pt x="0" y="1"/>
                  </a:moveTo>
                  <a:cubicBezTo>
                    <a:pt x="74" y="75"/>
                    <a:pt x="130" y="163"/>
                    <a:pt x="190" y="237"/>
                  </a:cubicBezTo>
                  <a:cubicBezTo>
                    <a:pt x="250" y="325"/>
                    <a:pt x="292" y="412"/>
                    <a:pt x="338" y="500"/>
                  </a:cubicBezTo>
                  <a:cubicBezTo>
                    <a:pt x="394" y="588"/>
                    <a:pt x="440" y="690"/>
                    <a:pt x="468" y="778"/>
                  </a:cubicBezTo>
                  <a:lnTo>
                    <a:pt x="528" y="926"/>
                  </a:lnTo>
                  <a:cubicBezTo>
                    <a:pt x="556" y="968"/>
                    <a:pt x="570" y="1014"/>
                    <a:pt x="584" y="1070"/>
                  </a:cubicBezTo>
                  <a:cubicBezTo>
                    <a:pt x="584" y="968"/>
                    <a:pt x="570" y="852"/>
                    <a:pt x="528" y="764"/>
                  </a:cubicBezTo>
                  <a:cubicBezTo>
                    <a:pt x="496" y="662"/>
                    <a:pt x="468" y="557"/>
                    <a:pt x="426" y="469"/>
                  </a:cubicBezTo>
                  <a:cubicBezTo>
                    <a:pt x="366" y="367"/>
                    <a:pt x="306" y="279"/>
                    <a:pt x="250" y="205"/>
                  </a:cubicBezTo>
                  <a:cubicBezTo>
                    <a:pt x="176" y="117"/>
                    <a:pt x="102" y="47"/>
                    <a:pt x="0" y="1"/>
                  </a:cubicBezTo>
                  <a:close/>
                </a:path>
              </a:pathLst>
            </a:custGeom>
            <a:solidFill>
              <a:srgbClr val="4F1C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4" name="Google Shape;875;p49">
              <a:extLst>
                <a:ext uri="{FF2B5EF4-FFF2-40B4-BE49-F238E27FC236}">
                  <a16:creationId xmlns:a16="http://schemas.microsoft.com/office/drawing/2014/main" id="{991729B9-8A7B-62C1-EAB9-76DC4F766D98}"/>
                </a:ext>
              </a:extLst>
            </p:cNvPr>
            <p:cNvSpPr/>
            <p:nvPr/>
          </p:nvSpPr>
          <p:spPr>
            <a:xfrm>
              <a:off x="5025275" y="2124000"/>
              <a:ext cx="86800" cy="38900"/>
            </a:xfrm>
            <a:custGeom>
              <a:avLst/>
              <a:gdLst/>
              <a:ahLst/>
              <a:cxnLst/>
              <a:rect l="l" t="t" r="r" b="b"/>
              <a:pathLst>
                <a:path w="3472" h="1556" extrusionOk="0">
                  <a:moveTo>
                    <a:pt x="3472" y="1"/>
                  </a:moveTo>
                  <a:lnTo>
                    <a:pt x="3472" y="1"/>
                  </a:lnTo>
                  <a:cubicBezTo>
                    <a:pt x="3148" y="15"/>
                    <a:pt x="2814" y="47"/>
                    <a:pt x="2504" y="135"/>
                  </a:cubicBezTo>
                  <a:lnTo>
                    <a:pt x="2388" y="149"/>
                  </a:lnTo>
                  <a:cubicBezTo>
                    <a:pt x="2343" y="163"/>
                    <a:pt x="2300" y="177"/>
                    <a:pt x="2269" y="191"/>
                  </a:cubicBezTo>
                  <a:lnTo>
                    <a:pt x="2037" y="265"/>
                  </a:lnTo>
                  <a:cubicBezTo>
                    <a:pt x="1875" y="325"/>
                    <a:pt x="1727" y="367"/>
                    <a:pt x="1583" y="441"/>
                  </a:cubicBezTo>
                  <a:cubicBezTo>
                    <a:pt x="1287" y="588"/>
                    <a:pt x="995" y="733"/>
                    <a:pt x="732" y="926"/>
                  </a:cubicBezTo>
                  <a:cubicBezTo>
                    <a:pt x="468" y="1116"/>
                    <a:pt x="218" y="1320"/>
                    <a:pt x="0" y="1556"/>
                  </a:cubicBezTo>
                  <a:cubicBezTo>
                    <a:pt x="116" y="1454"/>
                    <a:pt x="232" y="1348"/>
                    <a:pt x="366" y="1246"/>
                  </a:cubicBezTo>
                  <a:lnTo>
                    <a:pt x="570" y="1116"/>
                  </a:lnTo>
                  <a:lnTo>
                    <a:pt x="760" y="982"/>
                  </a:lnTo>
                  <a:cubicBezTo>
                    <a:pt x="1038" y="806"/>
                    <a:pt x="1319" y="645"/>
                    <a:pt x="1611" y="515"/>
                  </a:cubicBezTo>
                  <a:cubicBezTo>
                    <a:pt x="1759" y="455"/>
                    <a:pt x="1903" y="398"/>
                    <a:pt x="2051" y="339"/>
                  </a:cubicBezTo>
                  <a:cubicBezTo>
                    <a:pt x="2213" y="279"/>
                    <a:pt x="2357" y="237"/>
                    <a:pt x="2519" y="191"/>
                  </a:cubicBezTo>
                  <a:cubicBezTo>
                    <a:pt x="2592" y="177"/>
                    <a:pt x="2666" y="149"/>
                    <a:pt x="2754" y="135"/>
                  </a:cubicBezTo>
                  <a:lnTo>
                    <a:pt x="2990" y="89"/>
                  </a:lnTo>
                  <a:cubicBezTo>
                    <a:pt x="3060" y="61"/>
                    <a:pt x="3148" y="47"/>
                    <a:pt x="3222" y="47"/>
                  </a:cubicBezTo>
                  <a:cubicBezTo>
                    <a:pt x="3310" y="29"/>
                    <a:pt x="3384" y="15"/>
                    <a:pt x="3472" y="1"/>
                  </a:cubicBezTo>
                  <a:close/>
                </a:path>
              </a:pathLst>
            </a:custGeom>
            <a:solidFill>
              <a:srgbClr val="8344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5" name="Google Shape;876;p49">
              <a:extLst>
                <a:ext uri="{FF2B5EF4-FFF2-40B4-BE49-F238E27FC236}">
                  <a16:creationId xmlns:a16="http://schemas.microsoft.com/office/drawing/2014/main" id="{7FA96C81-2A59-6173-C57A-224D48C7A1B6}"/>
                </a:ext>
              </a:extLst>
            </p:cNvPr>
            <p:cNvSpPr/>
            <p:nvPr/>
          </p:nvSpPr>
          <p:spPr>
            <a:xfrm>
              <a:off x="5032200" y="2161025"/>
              <a:ext cx="18675" cy="8475"/>
            </a:xfrm>
            <a:custGeom>
              <a:avLst/>
              <a:gdLst/>
              <a:ahLst/>
              <a:cxnLst/>
              <a:rect l="l" t="t" r="r" b="b"/>
              <a:pathLst>
                <a:path w="747" h="339" extrusionOk="0">
                  <a:moveTo>
                    <a:pt x="747" y="1"/>
                  </a:moveTo>
                  <a:cubicBezTo>
                    <a:pt x="616" y="1"/>
                    <a:pt x="469" y="43"/>
                    <a:pt x="353" y="103"/>
                  </a:cubicBezTo>
                  <a:cubicBezTo>
                    <a:pt x="219" y="163"/>
                    <a:pt x="103" y="237"/>
                    <a:pt x="1" y="339"/>
                  </a:cubicBezTo>
                  <a:cubicBezTo>
                    <a:pt x="131" y="293"/>
                    <a:pt x="251" y="237"/>
                    <a:pt x="381" y="177"/>
                  </a:cubicBezTo>
                  <a:cubicBezTo>
                    <a:pt x="497" y="117"/>
                    <a:pt x="631" y="75"/>
                    <a:pt x="747" y="1"/>
                  </a:cubicBezTo>
                  <a:close/>
                </a:path>
              </a:pathLst>
            </a:custGeom>
            <a:solidFill>
              <a:srgbClr val="8344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6" name="Google Shape;877;p49">
              <a:extLst>
                <a:ext uri="{FF2B5EF4-FFF2-40B4-BE49-F238E27FC236}">
                  <a16:creationId xmlns:a16="http://schemas.microsoft.com/office/drawing/2014/main" id="{3AA39A4C-B66D-84E8-A10A-A13E84688CFD}"/>
                </a:ext>
              </a:extLst>
            </p:cNvPr>
            <p:cNvSpPr/>
            <p:nvPr/>
          </p:nvSpPr>
          <p:spPr>
            <a:xfrm>
              <a:off x="5039500" y="2164275"/>
              <a:ext cx="148475" cy="15075"/>
            </a:xfrm>
            <a:custGeom>
              <a:avLst/>
              <a:gdLst/>
              <a:ahLst/>
              <a:cxnLst/>
              <a:rect l="l" t="t" r="r" b="b"/>
              <a:pathLst>
                <a:path w="5939" h="603" extrusionOk="0">
                  <a:moveTo>
                    <a:pt x="2991" y="1"/>
                  </a:moveTo>
                  <a:cubicBezTo>
                    <a:pt x="2477" y="33"/>
                    <a:pt x="1964" y="107"/>
                    <a:pt x="1468" y="194"/>
                  </a:cubicBezTo>
                  <a:cubicBezTo>
                    <a:pt x="968" y="296"/>
                    <a:pt x="486" y="413"/>
                    <a:pt x="1" y="588"/>
                  </a:cubicBezTo>
                  <a:cubicBezTo>
                    <a:pt x="251" y="515"/>
                    <a:pt x="486" y="458"/>
                    <a:pt x="732" y="398"/>
                  </a:cubicBezTo>
                  <a:cubicBezTo>
                    <a:pt x="982" y="353"/>
                    <a:pt x="1232" y="296"/>
                    <a:pt x="1482" y="251"/>
                  </a:cubicBezTo>
                  <a:cubicBezTo>
                    <a:pt x="1981" y="177"/>
                    <a:pt x="2477" y="107"/>
                    <a:pt x="2991" y="89"/>
                  </a:cubicBezTo>
                  <a:cubicBezTo>
                    <a:pt x="3138" y="89"/>
                    <a:pt x="3283" y="75"/>
                    <a:pt x="3444" y="75"/>
                  </a:cubicBezTo>
                  <a:cubicBezTo>
                    <a:pt x="3796" y="75"/>
                    <a:pt x="4148" y="107"/>
                    <a:pt x="4500" y="149"/>
                  </a:cubicBezTo>
                  <a:cubicBezTo>
                    <a:pt x="4999" y="223"/>
                    <a:pt x="5481" y="370"/>
                    <a:pt x="5938" y="602"/>
                  </a:cubicBezTo>
                  <a:cubicBezTo>
                    <a:pt x="5717" y="472"/>
                    <a:pt x="5499" y="370"/>
                    <a:pt x="5249" y="282"/>
                  </a:cubicBezTo>
                  <a:cubicBezTo>
                    <a:pt x="5013" y="194"/>
                    <a:pt x="4764" y="135"/>
                    <a:pt x="4514" y="89"/>
                  </a:cubicBezTo>
                  <a:cubicBezTo>
                    <a:pt x="4268" y="47"/>
                    <a:pt x="4004" y="33"/>
                    <a:pt x="3754" y="19"/>
                  </a:cubicBezTo>
                  <a:cubicBezTo>
                    <a:pt x="3620" y="1"/>
                    <a:pt x="3490" y="1"/>
                    <a:pt x="3371" y="1"/>
                  </a:cubicBezTo>
                  <a:close/>
                </a:path>
              </a:pathLst>
            </a:custGeom>
            <a:solidFill>
              <a:srgbClr val="8344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7" name="Google Shape;878;p49">
              <a:extLst>
                <a:ext uri="{FF2B5EF4-FFF2-40B4-BE49-F238E27FC236}">
                  <a16:creationId xmlns:a16="http://schemas.microsoft.com/office/drawing/2014/main" id="{C0B0D8F4-5423-CFBC-88C5-135B40B53C53}"/>
                </a:ext>
              </a:extLst>
            </p:cNvPr>
            <p:cNvSpPr/>
            <p:nvPr/>
          </p:nvSpPr>
          <p:spPr>
            <a:xfrm>
              <a:off x="5011625" y="2185575"/>
              <a:ext cx="9975" cy="19800"/>
            </a:xfrm>
            <a:custGeom>
              <a:avLst/>
              <a:gdLst/>
              <a:ahLst/>
              <a:cxnLst/>
              <a:rect l="l" t="t" r="r" b="b"/>
              <a:pathLst>
                <a:path w="399" h="792" extrusionOk="0">
                  <a:moveTo>
                    <a:pt x="398" y="0"/>
                  </a:moveTo>
                  <a:lnTo>
                    <a:pt x="398" y="0"/>
                  </a:lnTo>
                  <a:cubicBezTo>
                    <a:pt x="338" y="46"/>
                    <a:pt x="282" y="102"/>
                    <a:pt x="236" y="162"/>
                  </a:cubicBezTo>
                  <a:cubicBezTo>
                    <a:pt x="194" y="222"/>
                    <a:pt x="149" y="278"/>
                    <a:pt x="106" y="352"/>
                  </a:cubicBezTo>
                  <a:cubicBezTo>
                    <a:pt x="75" y="412"/>
                    <a:pt x="32" y="486"/>
                    <a:pt x="18" y="574"/>
                  </a:cubicBezTo>
                  <a:cubicBezTo>
                    <a:pt x="1" y="644"/>
                    <a:pt x="1" y="718"/>
                    <a:pt x="32" y="792"/>
                  </a:cubicBezTo>
                  <a:cubicBezTo>
                    <a:pt x="32" y="718"/>
                    <a:pt x="61" y="662"/>
                    <a:pt x="89" y="588"/>
                  </a:cubicBezTo>
                  <a:cubicBezTo>
                    <a:pt x="106" y="514"/>
                    <a:pt x="149" y="454"/>
                    <a:pt x="177" y="398"/>
                  </a:cubicBezTo>
                  <a:cubicBezTo>
                    <a:pt x="251" y="264"/>
                    <a:pt x="324" y="134"/>
                    <a:pt x="398" y="0"/>
                  </a:cubicBezTo>
                  <a:close/>
                </a:path>
              </a:pathLst>
            </a:custGeom>
            <a:solidFill>
              <a:srgbClr val="8344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8" name="Google Shape;879;p49">
              <a:extLst>
                <a:ext uri="{FF2B5EF4-FFF2-40B4-BE49-F238E27FC236}">
                  <a16:creationId xmlns:a16="http://schemas.microsoft.com/office/drawing/2014/main" id="{17E89382-88BF-E70A-8212-59B11A7D8FB7}"/>
                </a:ext>
              </a:extLst>
            </p:cNvPr>
            <p:cNvSpPr/>
            <p:nvPr/>
          </p:nvSpPr>
          <p:spPr>
            <a:xfrm>
              <a:off x="5006875" y="2172025"/>
              <a:ext cx="10675" cy="15075"/>
            </a:xfrm>
            <a:custGeom>
              <a:avLst/>
              <a:gdLst/>
              <a:ahLst/>
              <a:cxnLst/>
              <a:rect l="l" t="t" r="r" b="b"/>
              <a:pathLst>
                <a:path w="427" h="603" extrusionOk="0">
                  <a:moveTo>
                    <a:pt x="426" y="1"/>
                  </a:moveTo>
                  <a:lnTo>
                    <a:pt x="426" y="1"/>
                  </a:lnTo>
                  <a:cubicBezTo>
                    <a:pt x="367" y="29"/>
                    <a:pt x="310" y="74"/>
                    <a:pt x="265" y="117"/>
                  </a:cubicBezTo>
                  <a:cubicBezTo>
                    <a:pt x="222" y="148"/>
                    <a:pt x="177" y="205"/>
                    <a:pt x="135" y="250"/>
                  </a:cubicBezTo>
                  <a:cubicBezTo>
                    <a:pt x="103" y="307"/>
                    <a:pt x="61" y="352"/>
                    <a:pt x="47" y="412"/>
                  </a:cubicBezTo>
                  <a:cubicBezTo>
                    <a:pt x="15" y="482"/>
                    <a:pt x="1" y="542"/>
                    <a:pt x="1" y="602"/>
                  </a:cubicBezTo>
                  <a:cubicBezTo>
                    <a:pt x="61" y="500"/>
                    <a:pt x="135" y="394"/>
                    <a:pt x="208" y="307"/>
                  </a:cubicBezTo>
                  <a:cubicBezTo>
                    <a:pt x="279" y="205"/>
                    <a:pt x="353" y="103"/>
                    <a:pt x="426" y="1"/>
                  </a:cubicBezTo>
                  <a:close/>
                </a:path>
              </a:pathLst>
            </a:custGeom>
            <a:solidFill>
              <a:srgbClr val="8344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79" name="Google Shape;880;p49">
              <a:extLst>
                <a:ext uri="{FF2B5EF4-FFF2-40B4-BE49-F238E27FC236}">
                  <a16:creationId xmlns:a16="http://schemas.microsoft.com/office/drawing/2014/main" id="{35E8551D-2CD3-6E3D-D09B-D4A4CC6CEC2A}"/>
                </a:ext>
              </a:extLst>
            </p:cNvPr>
            <p:cNvSpPr/>
            <p:nvPr/>
          </p:nvSpPr>
          <p:spPr>
            <a:xfrm>
              <a:off x="5160425" y="2193300"/>
              <a:ext cx="11375" cy="31875"/>
            </a:xfrm>
            <a:custGeom>
              <a:avLst/>
              <a:gdLst/>
              <a:ahLst/>
              <a:cxnLst/>
              <a:rect l="l" t="t" r="r" b="b"/>
              <a:pathLst>
                <a:path w="455" h="1275" extrusionOk="0">
                  <a:moveTo>
                    <a:pt x="0" y="1"/>
                  </a:moveTo>
                  <a:cubicBezTo>
                    <a:pt x="46" y="103"/>
                    <a:pt x="88" y="205"/>
                    <a:pt x="134" y="307"/>
                  </a:cubicBezTo>
                  <a:cubicBezTo>
                    <a:pt x="176" y="409"/>
                    <a:pt x="222" y="528"/>
                    <a:pt x="250" y="630"/>
                  </a:cubicBezTo>
                  <a:cubicBezTo>
                    <a:pt x="292" y="732"/>
                    <a:pt x="338" y="834"/>
                    <a:pt x="366" y="951"/>
                  </a:cubicBezTo>
                  <a:cubicBezTo>
                    <a:pt x="398" y="1056"/>
                    <a:pt x="426" y="1158"/>
                    <a:pt x="454" y="1274"/>
                  </a:cubicBezTo>
                  <a:cubicBezTo>
                    <a:pt x="454" y="1158"/>
                    <a:pt x="454" y="1038"/>
                    <a:pt x="426" y="922"/>
                  </a:cubicBezTo>
                  <a:cubicBezTo>
                    <a:pt x="412" y="820"/>
                    <a:pt x="366" y="704"/>
                    <a:pt x="338" y="599"/>
                  </a:cubicBezTo>
                  <a:cubicBezTo>
                    <a:pt x="292" y="483"/>
                    <a:pt x="250" y="381"/>
                    <a:pt x="190" y="279"/>
                  </a:cubicBezTo>
                  <a:cubicBezTo>
                    <a:pt x="134" y="191"/>
                    <a:pt x="74" y="89"/>
                    <a:pt x="0" y="1"/>
                  </a:cubicBezTo>
                  <a:close/>
                </a:path>
              </a:pathLst>
            </a:custGeom>
            <a:solidFill>
              <a:srgbClr val="83443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0" name="Google Shape;881;p49">
              <a:extLst>
                <a:ext uri="{FF2B5EF4-FFF2-40B4-BE49-F238E27FC236}">
                  <a16:creationId xmlns:a16="http://schemas.microsoft.com/office/drawing/2014/main" id="{14FA031B-D11B-F70A-B1FA-4BD059D2EE46}"/>
                </a:ext>
              </a:extLst>
            </p:cNvPr>
            <p:cNvSpPr/>
            <p:nvPr/>
          </p:nvSpPr>
          <p:spPr>
            <a:xfrm>
              <a:off x="5035825" y="2249225"/>
              <a:ext cx="41425" cy="38050"/>
            </a:xfrm>
            <a:custGeom>
              <a:avLst/>
              <a:gdLst/>
              <a:ahLst/>
              <a:cxnLst/>
              <a:rect l="l" t="t" r="r" b="b"/>
              <a:pathLst>
                <a:path w="1657" h="1522" extrusionOk="0">
                  <a:moveTo>
                    <a:pt x="848" y="1"/>
                  </a:moveTo>
                  <a:cubicBezTo>
                    <a:pt x="497" y="1"/>
                    <a:pt x="182" y="236"/>
                    <a:pt x="106" y="592"/>
                  </a:cubicBezTo>
                  <a:cubicBezTo>
                    <a:pt x="0" y="1000"/>
                    <a:pt x="250" y="1411"/>
                    <a:pt x="661" y="1499"/>
                  </a:cubicBezTo>
                  <a:cubicBezTo>
                    <a:pt x="719" y="1514"/>
                    <a:pt x="777" y="1521"/>
                    <a:pt x="834" y="1521"/>
                  </a:cubicBezTo>
                  <a:cubicBezTo>
                    <a:pt x="1169" y="1521"/>
                    <a:pt x="1482" y="1280"/>
                    <a:pt x="1569" y="944"/>
                  </a:cubicBezTo>
                  <a:cubicBezTo>
                    <a:pt x="1657" y="532"/>
                    <a:pt x="1407" y="121"/>
                    <a:pt x="1013" y="19"/>
                  </a:cubicBezTo>
                  <a:cubicBezTo>
                    <a:pt x="958" y="7"/>
                    <a:pt x="902" y="1"/>
                    <a:pt x="84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1" name="Google Shape;882;p49">
              <a:extLst>
                <a:ext uri="{FF2B5EF4-FFF2-40B4-BE49-F238E27FC236}">
                  <a16:creationId xmlns:a16="http://schemas.microsoft.com/office/drawing/2014/main" id="{3264D2F8-2131-9B87-B2BD-38CA4D758741}"/>
                </a:ext>
              </a:extLst>
            </p:cNvPr>
            <p:cNvSpPr/>
            <p:nvPr/>
          </p:nvSpPr>
          <p:spPr>
            <a:xfrm>
              <a:off x="5036950" y="2248625"/>
              <a:ext cx="39250" cy="39600"/>
            </a:xfrm>
            <a:custGeom>
              <a:avLst/>
              <a:gdLst/>
              <a:ahLst/>
              <a:cxnLst/>
              <a:rect l="l" t="t" r="r" b="b"/>
              <a:pathLst>
                <a:path w="1570" h="1584" extrusionOk="0">
                  <a:moveTo>
                    <a:pt x="792" y="57"/>
                  </a:moveTo>
                  <a:cubicBezTo>
                    <a:pt x="852" y="57"/>
                    <a:pt x="894" y="57"/>
                    <a:pt x="954" y="74"/>
                  </a:cubicBezTo>
                  <a:cubicBezTo>
                    <a:pt x="1292" y="162"/>
                    <a:pt x="1510" y="454"/>
                    <a:pt x="1510" y="778"/>
                  </a:cubicBezTo>
                  <a:cubicBezTo>
                    <a:pt x="1510" y="834"/>
                    <a:pt x="1510" y="894"/>
                    <a:pt x="1496" y="954"/>
                  </a:cubicBezTo>
                  <a:cubicBezTo>
                    <a:pt x="1408" y="1288"/>
                    <a:pt x="1116" y="1509"/>
                    <a:pt x="792" y="1509"/>
                  </a:cubicBezTo>
                  <a:cubicBezTo>
                    <a:pt x="732" y="1509"/>
                    <a:pt x="676" y="1509"/>
                    <a:pt x="616" y="1495"/>
                  </a:cubicBezTo>
                  <a:cubicBezTo>
                    <a:pt x="293" y="1421"/>
                    <a:pt x="61" y="1112"/>
                    <a:pt x="61" y="792"/>
                  </a:cubicBezTo>
                  <a:cubicBezTo>
                    <a:pt x="61" y="732"/>
                    <a:pt x="75" y="672"/>
                    <a:pt x="89" y="616"/>
                  </a:cubicBezTo>
                  <a:cubicBezTo>
                    <a:pt x="163" y="278"/>
                    <a:pt x="469" y="57"/>
                    <a:pt x="792" y="57"/>
                  </a:cubicBezTo>
                  <a:close/>
                  <a:moveTo>
                    <a:pt x="792" y="0"/>
                  </a:moveTo>
                  <a:cubicBezTo>
                    <a:pt x="441" y="0"/>
                    <a:pt x="117" y="250"/>
                    <a:pt x="29" y="602"/>
                  </a:cubicBezTo>
                  <a:cubicBezTo>
                    <a:pt x="15" y="672"/>
                    <a:pt x="1" y="732"/>
                    <a:pt x="1" y="792"/>
                  </a:cubicBezTo>
                  <a:cubicBezTo>
                    <a:pt x="1" y="1143"/>
                    <a:pt x="251" y="1464"/>
                    <a:pt x="602" y="1552"/>
                  </a:cubicBezTo>
                  <a:cubicBezTo>
                    <a:pt x="659" y="1569"/>
                    <a:pt x="718" y="1583"/>
                    <a:pt x="792" y="1583"/>
                  </a:cubicBezTo>
                  <a:cubicBezTo>
                    <a:pt x="1144" y="1583"/>
                    <a:pt x="1468" y="1333"/>
                    <a:pt x="1556" y="968"/>
                  </a:cubicBezTo>
                  <a:cubicBezTo>
                    <a:pt x="1570" y="908"/>
                    <a:pt x="1570" y="848"/>
                    <a:pt x="1570" y="778"/>
                  </a:cubicBezTo>
                  <a:cubicBezTo>
                    <a:pt x="1570" y="426"/>
                    <a:pt x="1334" y="102"/>
                    <a:pt x="968" y="14"/>
                  </a:cubicBezTo>
                  <a:cubicBezTo>
                    <a:pt x="908" y="0"/>
                    <a:pt x="852" y="0"/>
                    <a:pt x="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2" name="Google Shape;883;p49">
              <a:extLst>
                <a:ext uri="{FF2B5EF4-FFF2-40B4-BE49-F238E27FC236}">
                  <a16:creationId xmlns:a16="http://schemas.microsoft.com/office/drawing/2014/main" id="{768D78A6-F078-6B99-1D3C-1AF9B440E51F}"/>
                </a:ext>
              </a:extLst>
            </p:cNvPr>
            <p:cNvSpPr/>
            <p:nvPr/>
          </p:nvSpPr>
          <p:spPr>
            <a:xfrm>
              <a:off x="5036250" y="2250975"/>
              <a:ext cx="41000" cy="37800"/>
            </a:xfrm>
            <a:custGeom>
              <a:avLst/>
              <a:gdLst/>
              <a:ahLst/>
              <a:cxnLst/>
              <a:rect l="l" t="t" r="r" b="b"/>
              <a:pathLst>
                <a:path w="1640" h="1512" extrusionOk="0">
                  <a:moveTo>
                    <a:pt x="822" y="0"/>
                  </a:moveTo>
                  <a:cubicBezTo>
                    <a:pt x="486" y="0"/>
                    <a:pt x="178" y="242"/>
                    <a:pt x="103" y="578"/>
                  </a:cubicBezTo>
                  <a:cubicBezTo>
                    <a:pt x="1" y="990"/>
                    <a:pt x="247" y="1401"/>
                    <a:pt x="644" y="1489"/>
                  </a:cubicBezTo>
                  <a:cubicBezTo>
                    <a:pt x="707" y="1505"/>
                    <a:pt x="768" y="1512"/>
                    <a:pt x="829" y="1512"/>
                  </a:cubicBezTo>
                  <a:cubicBezTo>
                    <a:pt x="1168" y="1512"/>
                    <a:pt x="1465" y="1279"/>
                    <a:pt x="1552" y="930"/>
                  </a:cubicBezTo>
                  <a:cubicBezTo>
                    <a:pt x="1640" y="522"/>
                    <a:pt x="1408" y="110"/>
                    <a:pt x="996" y="22"/>
                  </a:cubicBezTo>
                  <a:cubicBezTo>
                    <a:pt x="938" y="7"/>
                    <a:pt x="880" y="0"/>
                    <a:pt x="8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3" name="Google Shape;884;p49">
              <a:extLst>
                <a:ext uri="{FF2B5EF4-FFF2-40B4-BE49-F238E27FC236}">
                  <a16:creationId xmlns:a16="http://schemas.microsoft.com/office/drawing/2014/main" id="{8C943C96-CA5D-C668-D8AD-CD75248223C4}"/>
                </a:ext>
              </a:extLst>
            </p:cNvPr>
            <p:cNvSpPr/>
            <p:nvPr/>
          </p:nvSpPr>
          <p:spPr>
            <a:xfrm>
              <a:off x="5039500" y="2251800"/>
              <a:ext cx="26775" cy="24600"/>
            </a:xfrm>
            <a:custGeom>
              <a:avLst/>
              <a:gdLst/>
              <a:ahLst/>
              <a:cxnLst/>
              <a:rect l="l" t="t" r="r" b="b"/>
              <a:pathLst>
                <a:path w="1071" h="984" extrusionOk="0">
                  <a:moveTo>
                    <a:pt x="519" y="1"/>
                  </a:moveTo>
                  <a:cubicBezTo>
                    <a:pt x="306" y="1"/>
                    <a:pt x="123" y="148"/>
                    <a:pt x="61" y="369"/>
                  </a:cubicBezTo>
                  <a:cubicBezTo>
                    <a:pt x="1" y="633"/>
                    <a:pt x="163" y="897"/>
                    <a:pt x="426" y="971"/>
                  </a:cubicBezTo>
                  <a:cubicBezTo>
                    <a:pt x="461" y="979"/>
                    <a:pt x="497" y="983"/>
                    <a:pt x="532" y="983"/>
                  </a:cubicBezTo>
                  <a:cubicBezTo>
                    <a:pt x="746" y="983"/>
                    <a:pt x="950" y="832"/>
                    <a:pt x="1014" y="605"/>
                  </a:cubicBezTo>
                  <a:cubicBezTo>
                    <a:pt x="1070" y="341"/>
                    <a:pt x="908" y="77"/>
                    <a:pt x="645" y="18"/>
                  </a:cubicBezTo>
                  <a:cubicBezTo>
                    <a:pt x="602" y="6"/>
                    <a:pt x="560" y="1"/>
                    <a:pt x="5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4" name="Google Shape;885;p49">
              <a:extLst>
                <a:ext uri="{FF2B5EF4-FFF2-40B4-BE49-F238E27FC236}">
                  <a16:creationId xmlns:a16="http://schemas.microsoft.com/office/drawing/2014/main" id="{98D8ED54-5ED9-D708-31C3-C5D307FDE843}"/>
                </a:ext>
              </a:extLst>
            </p:cNvPr>
            <p:cNvSpPr/>
            <p:nvPr/>
          </p:nvSpPr>
          <p:spPr>
            <a:xfrm>
              <a:off x="5060000" y="2261200"/>
              <a:ext cx="9600" cy="6175"/>
            </a:xfrm>
            <a:custGeom>
              <a:avLst/>
              <a:gdLst/>
              <a:ahLst/>
              <a:cxnLst/>
              <a:rect l="l" t="t" r="r" b="b"/>
              <a:pathLst>
                <a:path w="384" h="247" extrusionOk="0">
                  <a:moveTo>
                    <a:pt x="161" y="0"/>
                  </a:moveTo>
                  <a:cubicBezTo>
                    <a:pt x="92" y="0"/>
                    <a:pt x="29" y="38"/>
                    <a:pt x="18" y="81"/>
                  </a:cubicBezTo>
                  <a:cubicBezTo>
                    <a:pt x="0" y="141"/>
                    <a:pt x="74" y="215"/>
                    <a:pt x="162" y="243"/>
                  </a:cubicBezTo>
                  <a:cubicBezTo>
                    <a:pt x="180" y="245"/>
                    <a:pt x="197" y="247"/>
                    <a:pt x="213" y="247"/>
                  </a:cubicBezTo>
                  <a:cubicBezTo>
                    <a:pt x="292" y="247"/>
                    <a:pt x="355" y="219"/>
                    <a:pt x="370" y="169"/>
                  </a:cubicBezTo>
                  <a:cubicBezTo>
                    <a:pt x="384" y="99"/>
                    <a:pt x="310" y="25"/>
                    <a:pt x="222" y="11"/>
                  </a:cubicBezTo>
                  <a:cubicBezTo>
                    <a:pt x="202" y="4"/>
                    <a:pt x="181" y="0"/>
                    <a:pt x="1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5" name="Google Shape;886;p49">
              <a:extLst>
                <a:ext uri="{FF2B5EF4-FFF2-40B4-BE49-F238E27FC236}">
                  <a16:creationId xmlns:a16="http://schemas.microsoft.com/office/drawing/2014/main" id="{C129959E-0CAB-7891-768F-72CB58E47802}"/>
                </a:ext>
              </a:extLst>
            </p:cNvPr>
            <p:cNvSpPr/>
            <p:nvPr/>
          </p:nvSpPr>
          <p:spPr>
            <a:xfrm>
              <a:off x="5110200" y="2246925"/>
              <a:ext cx="40400" cy="38150"/>
            </a:xfrm>
            <a:custGeom>
              <a:avLst/>
              <a:gdLst/>
              <a:ahLst/>
              <a:cxnLst/>
              <a:rect l="l" t="t" r="r" b="b"/>
              <a:pathLst>
                <a:path w="1616" h="1526" extrusionOk="0">
                  <a:moveTo>
                    <a:pt x="801" y="1"/>
                  </a:moveTo>
                  <a:cubicBezTo>
                    <a:pt x="764" y="1"/>
                    <a:pt x="727" y="3"/>
                    <a:pt x="690" y="9"/>
                  </a:cubicBezTo>
                  <a:cubicBezTo>
                    <a:pt x="279" y="68"/>
                    <a:pt x="1" y="462"/>
                    <a:pt x="61" y="874"/>
                  </a:cubicBezTo>
                  <a:cubicBezTo>
                    <a:pt x="115" y="1249"/>
                    <a:pt x="436" y="1525"/>
                    <a:pt x="805" y="1525"/>
                  </a:cubicBezTo>
                  <a:cubicBezTo>
                    <a:pt x="840" y="1525"/>
                    <a:pt x="876" y="1523"/>
                    <a:pt x="912" y="1518"/>
                  </a:cubicBezTo>
                  <a:cubicBezTo>
                    <a:pt x="1334" y="1444"/>
                    <a:pt x="1615" y="1064"/>
                    <a:pt x="1556" y="652"/>
                  </a:cubicBezTo>
                  <a:cubicBezTo>
                    <a:pt x="1488" y="268"/>
                    <a:pt x="1168" y="1"/>
                    <a:pt x="801"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6" name="Google Shape;887;p49">
              <a:extLst>
                <a:ext uri="{FF2B5EF4-FFF2-40B4-BE49-F238E27FC236}">
                  <a16:creationId xmlns:a16="http://schemas.microsoft.com/office/drawing/2014/main" id="{B5FFC05F-70F2-8EBD-45A5-ECF0C03D919A}"/>
                </a:ext>
              </a:extLst>
            </p:cNvPr>
            <p:cNvSpPr/>
            <p:nvPr/>
          </p:nvSpPr>
          <p:spPr>
            <a:xfrm>
              <a:off x="5110550" y="2246075"/>
              <a:ext cx="39250" cy="39600"/>
            </a:xfrm>
            <a:custGeom>
              <a:avLst/>
              <a:gdLst/>
              <a:ahLst/>
              <a:cxnLst/>
              <a:rect l="l" t="t" r="r" b="b"/>
              <a:pathLst>
                <a:path w="1570" h="1584" extrusionOk="0">
                  <a:moveTo>
                    <a:pt x="792" y="57"/>
                  </a:moveTo>
                  <a:cubicBezTo>
                    <a:pt x="1144" y="57"/>
                    <a:pt x="1454" y="320"/>
                    <a:pt x="1514" y="686"/>
                  </a:cubicBezTo>
                  <a:lnTo>
                    <a:pt x="1514" y="792"/>
                  </a:lnTo>
                  <a:cubicBezTo>
                    <a:pt x="1514" y="1158"/>
                    <a:pt x="1264" y="1464"/>
                    <a:pt x="898" y="1523"/>
                  </a:cubicBezTo>
                  <a:lnTo>
                    <a:pt x="792" y="1523"/>
                  </a:lnTo>
                  <a:cubicBezTo>
                    <a:pt x="441" y="1523"/>
                    <a:pt x="135" y="1260"/>
                    <a:pt x="75" y="908"/>
                  </a:cubicBezTo>
                  <a:cubicBezTo>
                    <a:pt x="75" y="862"/>
                    <a:pt x="61" y="834"/>
                    <a:pt x="61" y="792"/>
                  </a:cubicBezTo>
                  <a:cubicBezTo>
                    <a:pt x="61" y="440"/>
                    <a:pt x="325" y="130"/>
                    <a:pt x="676" y="71"/>
                  </a:cubicBezTo>
                  <a:cubicBezTo>
                    <a:pt x="722" y="71"/>
                    <a:pt x="750" y="57"/>
                    <a:pt x="792" y="57"/>
                  </a:cubicBezTo>
                  <a:close/>
                  <a:moveTo>
                    <a:pt x="792" y="0"/>
                  </a:moveTo>
                  <a:cubicBezTo>
                    <a:pt x="750" y="0"/>
                    <a:pt x="705" y="14"/>
                    <a:pt x="676" y="14"/>
                  </a:cubicBezTo>
                  <a:cubicBezTo>
                    <a:pt x="282" y="71"/>
                    <a:pt x="1" y="408"/>
                    <a:pt x="1" y="792"/>
                  </a:cubicBezTo>
                  <a:cubicBezTo>
                    <a:pt x="1" y="834"/>
                    <a:pt x="19" y="862"/>
                    <a:pt x="19" y="908"/>
                  </a:cubicBezTo>
                  <a:cubicBezTo>
                    <a:pt x="75" y="1302"/>
                    <a:pt x="413" y="1583"/>
                    <a:pt x="792" y="1583"/>
                  </a:cubicBezTo>
                  <a:lnTo>
                    <a:pt x="912" y="1583"/>
                  </a:lnTo>
                  <a:cubicBezTo>
                    <a:pt x="1292" y="1523"/>
                    <a:pt x="1570" y="1186"/>
                    <a:pt x="1570" y="792"/>
                  </a:cubicBezTo>
                  <a:lnTo>
                    <a:pt x="1570" y="672"/>
                  </a:lnTo>
                  <a:cubicBezTo>
                    <a:pt x="1514" y="292"/>
                    <a:pt x="1176" y="0"/>
                    <a:pt x="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7" name="Google Shape;888;p49">
              <a:extLst>
                <a:ext uri="{FF2B5EF4-FFF2-40B4-BE49-F238E27FC236}">
                  <a16:creationId xmlns:a16="http://schemas.microsoft.com/office/drawing/2014/main" id="{5C659CAE-E0AE-CF79-6E79-6853642C0340}"/>
                </a:ext>
              </a:extLst>
            </p:cNvPr>
            <p:cNvSpPr/>
            <p:nvPr/>
          </p:nvSpPr>
          <p:spPr>
            <a:xfrm>
              <a:off x="5109850" y="2248675"/>
              <a:ext cx="40300" cy="37625"/>
            </a:xfrm>
            <a:custGeom>
              <a:avLst/>
              <a:gdLst/>
              <a:ahLst/>
              <a:cxnLst/>
              <a:rect l="l" t="t" r="r" b="b"/>
              <a:pathLst>
                <a:path w="1612" h="1505" extrusionOk="0">
                  <a:moveTo>
                    <a:pt x="818" y="1"/>
                  </a:moveTo>
                  <a:cubicBezTo>
                    <a:pt x="776" y="1"/>
                    <a:pt x="733" y="5"/>
                    <a:pt x="690" y="12"/>
                  </a:cubicBezTo>
                  <a:cubicBezTo>
                    <a:pt x="279" y="72"/>
                    <a:pt x="1" y="452"/>
                    <a:pt x="61" y="864"/>
                  </a:cubicBezTo>
                  <a:cubicBezTo>
                    <a:pt x="127" y="1229"/>
                    <a:pt x="439" y="1505"/>
                    <a:pt x="799" y="1505"/>
                  </a:cubicBezTo>
                  <a:cubicBezTo>
                    <a:pt x="841" y="1505"/>
                    <a:pt x="883" y="1501"/>
                    <a:pt x="926" y="1493"/>
                  </a:cubicBezTo>
                  <a:cubicBezTo>
                    <a:pt x="1320" y="1433"/>
                    <a:pt x="1612" y="1054"/>
                    <a:pt x="1542" y="642"/>
                  </a:cubicBezTo>
                  <a:cubicBezTo>
                    <a:pt x="1488" y="274"/>
                    <a:pt x="1178" y="1"/>
                    <a:pt x="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8" name="Google Shape;889;p49">
              <a:extLst>
                <a:ext uri="{FF2B5EF4-FFF2-40B4-BE49-F238E27FC236}">
                  <a16:creationId xmlns:a16="http://schemas.microsoft.com/office/drawing/2014/main" id="{D629C3DB-C16A-C38D-97EB-F5B686DA75BD}"/>
                </a:ext>
              </a:extLst>
            </p:cNvPr>
            <p:cNvSpPr/>
            <p:nvPr/>
          </p:nvSpPr>
          <p:spPr>
            <a:xfrm>
              <a:off x="5112750" y="2249175"/>
              <a:ext cx="26075" cy="24525"/>
            </a:xfrm>
            <a:custGeom>
              <a:avLst/>
              <a:gdLst/>
              <a:ahLst/>
              <a:cxnLst/>
              <a:rect l="l" t="t" r="r" b="b"/>
              <a:pathLst>
                <a:path w="1043" h="981" extrusionOk="0">
                  <a:moveTo>
                    <a:pt x="532" y="1"/>
                  </a:moveTo>
                  <a:cubicBezTo>
                    <a:pt x="508" y="1"/>
                    <a:pt x="483" y="2"/>
                    <a:pt x="458" y="6"/>
                  </a:cubicBezTo>
                  <a:cubicBezTo>
                    <a:pt x="194" y="52"/>
                    <a:pt x="1" y="298"/>
                    <a:pt x="47" y="562"/>
                  </a:cubicBezTo>
                  <a:cubicBezTo>
                    <a:pt x="85" y="800"/>
                    <a:pt x="291" y="980"/>
                    <a:pt x="525" y="980"/>
                  </a:cubicBezTo>
                  <a:cubicBezTo>
                    <a:pt x="550" y="980"/>
                    <a:pt x="576" y="978"/>
                    <a:pt x="602" y="974"/>
                  </a:cubicBezTo>
                  <a:cubicBezTo>
                    <a:pt x="866" y="932"/>
                    <a:pt x="1042" y="682"/>
                    <a:pt x="1014" y="418"/>
                  </a:cubicBezTo>
                  <a:cubicBezTo>
                    <a:pt x="973" y="179"/>
                    <a:pt x="767" y="1"/>
                    <a:pt x="5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89" name="Google Shape;890;p49">
              <a:extLst>
                <a:ext uri="{FF2B5EF4-FFF2-40B4-BE49-F238E27FC236}">
                  <a16:creationId xmlns:a16="http://schemas.microsoft.com/office/drawing/2014/main" id="{D862D7F3-521B-0F48-3976-7CA63CB9230B}"/>
                </a:ext>
              </a:extLst>
            </p:cNvPr>
            <p:cNvSpPr/>
            <p:nvPr/>
          </p:nvSpPr>
          <p:spPr>
            <a:xfrm>
              <a:off x="5133350" y="2258125"/>
              <a:ext cx="8800" cy="5950"/>
            </a:xfrm>
            <a:custGeom>
              <a:avLst/>
              <a:gdLst/>
              <a:ahLst/>
              <a:cxnLst/>
              <a:rect l="l" t="t" r="r" b="b"/>
              <a:pathLst>
                <a:path w="352" h="238" extrusionOk="0">
                  <a:moveTo>
                    <a:pt x="176" y="0"/>
                  </a:moveTo>
                  <a:cubicBezTo>
                    <a:pt x="88" y="0"/>
                    <a:pt x="0" y="46"/>
                    <a:pt x="0" y="102"/>
                  </a:cubicBezTo>
                  <a:cubicBezTo>
                    <a:pt x="0" y="176"/>
                    <a:pt x="74" y="236"/>
                    <a:pt x="162" y="236"/>
                  </a:cubicBezTo>
                  <a:cubicBezTo>
                    <a:pt x="172" y="237"/>
                    <a:pt x="182" y="238"/>
                    <a:pt x="192" y="238"/>
                  </a:cubicBezTo>
                  <a:cubicBezTo>
                    <a:pt x="278" y="238"/>
                    <a:pt x="339" y="184"/>
                    <a:pt x="352" y="134"/>
                  </a:cubicBezTo>
                  <a:cubicBezTo>
                    <a:pt x="352" y="60"/>
                    <a:pt x="278" y="0"/>
                    <a:pt x="1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0" name="Google Shape;891;p49">
              <a:extLst>
                <a:ext uri="{FF2B5EF4-FFF2-40B4-BE49-F238E27FC236}">
                  <a16:creationId xmlns:a16="http://schemas.microsoft.com/office/drawing/2014/main" id="{143B5BB7-3ADD-6A2C-D1DB-80B243C902AB}"/>
                </a:ext>
              </a:extLst>
            </p:cNvPr>
            <p:cNvSpPr/>
            <p:nvPr/>
          </p:nvSpPr>
          <p:spPr>
            <a:xfrm>
              <a:off x="5084975" y="2307625"/>
              <a:ext cx="11375" cy="4550"/>
            </a:xfrm>
            <a:custGeom>
              <a:avLst/>
              <a:gdLst/>
              <a:ahLst/>
              <a:cxnLst/>
              <a:rect l="l" t="t" r="r" b="b"/>
              <a:pathLst>
                <a:path w="455" h="182" extrusionOk="0">
                  <a:moveTo>
                    <a:pt x="14" y="1"/>
                  </a:moveTo>
                  <a:lnTo>
                    <a:pt x="0" y="15"/>
                  </a:lnTo>
                  <a:cubicBezTo>
                    <a:pt x="57" y="71"/>
                    <a:pt x="116" y="131"/>
                    <a:pt x="204" y="145"/>
                  </a:cubicBezTo>
                  <a:cubicBezTo>
                    <a:pt x="259" y="168"/>
                    <a:pt x="321" y="182"/>
                    <a:pt x="379" y="182"/>
                  </a:cubicBezTo>
                  <a:cubicBezTo>
                    <a:pt x="400" y="182"/>
                    <a:pt x="421" y="180"/>
                    <a:pt x="440" y="176"/>
                  </a:cubicBezTo>
                  <a:cubicBezTo>
                    <a:pt x="454" y="176"/>
                    <a:pt x="454" y="159"/>
                    <a:pt x="454" y="159"/>
                  </a:cubicBezTo>
                  <a:lnTo>
                    <a:pt x="440" y="145"/>
                  </a:lnTo>
                  <a:cubicBezTo>
                    <a:pt x="420" y="149"/>
                    <a:pt x="399" y="150"/>
                    <a:pt x="378" y="150"/>
                  </a:cubicBezTo>
                  <a:cubicBezTo>
                    <a:pt x="321" y="150"/>
                    <a:pt x="262" y="137"/>
                    <a:pt x="218" y="117"/>
                  </a:cubicBezTo>
                  <a:cubicBezTo>
                    <a:pt x="145" y="89"/>
                    <a:pt x="74" y="43"/>
                    <a:pt x="14" y="1"/>
                  </a:cubicBezTo>
                  <a:close/>
                </a:path>
              </a:pathLst>
            </a:custGeom>
            <a:solidFill>
              <a:srgbClr val="4C2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1" name="Google Shape;892;p49">
              <a:extLst>
                <a:ext uri="{FF2B5EF4-FFF2-40B4-BE49-F238E27FC236}">
                  <a16:creationId xmlns:a16="http://schemas.microsoft.com/office/drawing/2014/main" id="{5EFAA8E4-1D85-C005-6C80-D23E9F498567}"/>
                </a:ext>
              </a:extLst>
            </p:cNvPr>
            <p:cNvSpPr/>
            <p:nvPr/>
          </p:nvSpPr>
          <p:spPr>
            <a:xfrm>
              <a:off x="5027175" y="2221025"/>
              <a:ext cx="45675" cy="24600"/>
            </a:xfrm>
            <a:custGeom>
              <a:avLst/>
              <a:gdLst/>
              <a:ahLst/>
              <a:cxnLst/>
              <a:rect l="l" t="t" r="r" b="b"/>
              <a:pathLst>
                <a:path w="1827" h="984" extrusionOk="0">
                  <a:moveTo>
                    <a:pt x="1289" y="1"/>
                  </a:moveTo>
                  <a:cubicBezTo>
                    <a:pt x="859" y="1"/>
                    <a:pt x="156" y="693"/>
                    <a:pt x="156" y="693"/>
                  </a:cubicBezTo>
                  <a:cubicBezTo>
                    <a:pt x="0" y="924"/>
                    <a:pt x="130" y="983"/>
                    <a:pt x="303" y="983"/>
                  </a:cubicBezTo>
                  <a:cubicBezTo>
                    <a:pt x="438" y="983"/>
                    <a:pt x="599" y="947"/>
                    <a:pt x="670" y="928"/>
                  </a:cubicBezTo>
                  <a:cubicBezTo>
                    <a:pt x="817" y="869"/>
                    <a:pt x="1827" y="387"/>
                    <a:pt x="1475" y="63"/>
                  </a:cubicBezTo>
                  <a:cubicBezTo>
                    <a:pt x="1423" y="19"/>
                    <a:pt x="1360" y="1"/>
                    <a:pt x="1289" y="1"/>
                  </a:cubicBezTo>
                  <a:close/>
                </a:path>
              </a:pathLst>
            </a:custGeom>
            <a:solidFill>
              <a:srgbClr val="4C2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2" name="Google Shape;893;p49">
              <a:extLst>
                <a:ext uri="{FF2B5EF4-FFF2-40B4-BE49-F238E27FC236}">
                  <a16:creationId xmlns:a16="http://schemas.microsoft.com/office/drawing/2014/main" id="{D520AD14-06CA-B1EA-47E4-52E1EDCBE861}"/>
                </a:ext>
              </a:extLst>
            </p:cNvPr>
            <p:cNvSpPr/>
            <p:nvPr/>
          </p:nvSpPr>
          <p:spPr>
            <a:xfrm>
              <a:off x="5111700" y="2223650"/>
              <a:ext cx="47950" cy="21650"/>
            </a:xfrm>
            <a:custGeom>
              <a:avLst/>
              <a:gdLst/>
              <a:ahLst/>
              <a:cxnLst/>
              <a:rect l="l" t="t" r="r" b="b"/>
              <a:pathLst>
                <a:path w="1918" h="866" extrusionOk="0">
                  <a:moveTo>
                    <a:pt x="547" y="1"/>
                  </a:moveTo>
                  <a:cubicBezTo>
                    <a:pt x="456" y="1"/>
                    <a:pt x="378" y="26"/>
                    <a:pt x="324" y="88"/>
                  </a:cubicBezTo>
                  <a:cubicBezTo>
                    <a:pt x="1" y="440"/>
                    <a:pt x="1056" y="809"/>
                    <a:pt x="1218" y="837"/>
                  </a:cubicBezTo>
                  <a:cubicBezTo>
                    <a:pt x="1271" y="851"/>
                    <a:pt x="1375" y="866"/>
                    <a:pt x="1481" y="866"/>
                  </a:cubicBezTo>
                  <a:cubicBezTo>
                    <a:pt x="1697" y="866"/>
                    <a:pt x="1917" y="806"/>
                    <a:pt x="1700" y="560"/>
                  </a:cubicBezTo>
                  <a:cubicBezTo>
                    <a:pt x="1700" y="560"/>
                    <a:pt x="974" y="1"/>
                    <a:pt x="547" y="1"/>
                  </a:cubicBezTo>
                  <a:close/>
                </a:path>
              </a:pathLst>
            </a:custGeom>
            <a:solidFill>
              <a:srgbClr val="4C2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3" name="Google Shape;894;p49">
              <a:extLst>
                <a:ext uri="{FF2B5EF4-FFF2-40B4-BE49-F238E27FC236}">
                  <a16:creationId xmlns:a16="http://schemas.microsoft.com/office/drawing/2014/main" id="{96A04621-A59E-1D75-89BC-9FCC8C13625C}"/>
                </a:ext>
              </a:extLst>
            </p:cNvPr>
            <p:cNvSpPr/>
            <p:nvPr/>
          </p:nvSpPr>
          <p:spPr>
            <a:xfrm>
              <a:off x="5090775" y="2245275"/>
              <a:ext cx="20250" cy="45500"/>
            </a:xfrm>
            <a:custGeom>
              <a:avLst/>
              <a:gdLst/>
              <a:ahLst/>
              <a:cxnLst/>
              <a:rect l="l" t="t" r="r" b="b"/>
              <a:pathLst>
                <a:path w="810" h="1820" extrusionOk="0">
                  <a:moveTo>
                    <a:pt x="74" y="1"/>
                  </a:moveTo>
                  <a:cubicBezTo>
                    <a:pt x="74" y="1"/>
                    <a:pt x="60" y="1"/>
                    <a:pt x="60" y="15"/>
                  </a:cubicBezTo>
                  <a:cubicBezTo>
                    <a:pt x="32" y="236"/>
                    <a:pt x="1" y="472"/>
                    <a:pt x="1" y="704"/>
                  </a:cubicBezTo>
                  <a:cubicBezTo>
                    <a:pt x="1" y="806"/>
                    <a:pt x="1" y="926"/>
                    <a:pt x="32" y="1042"/>
                  </a:cubicBezTo>
                  <a:cubicBezTo>
                    <a:pt x="32" y="1070"/>
                    <a:pt x="46" y="1102"/>
                    <a:pt x="60" y="1130"/>
                  </a:cubicBezTo>
                  <a:cubicBezTo>
                    <a:pt x="74" y="1158"/>
                    <a:pt x="88" y="1204"/>
                    <a:pt x="134" y="1218"/>
                  </a:cubicBezTo>
                  <a:cubicBezTo>
                    <a:pt x="208" y="1218"/>
                    <a:pt x="264" y="1204"/>
                    <a:pt x="324" y="1190"/>
                  </a:cubicBezTo>
                  <a:cubicBezTo>
                    <a:pt x="384" y="1175"/>
                    <a:pt x="440" y="1144"/>
                    <a:pt x="486" y="1130"/>
                  </a:cubicBezTo>
                  <a:cubicBezTo>
                    <a:pt x="528" y="1120"/>
                    <a:pt x="562" y="1110"/>
                    <a:pt x="594" y="1110"/>
                  </a:cubicBezTo>
                  <a:cubicBezTo>
                    <a:pt x="607" y="1110"/>
                    <a:pt x="620" y="1112"/>
                    <a:pt x="634" y="1116"/>
                  </a:cubicBezTo>
                  <a:cubicBezTo>
                    <a:pt x="676" y="1130"/>
                    <a:pt x="704" y="1175"/>
                    <a:pt x="722" y="1218"/>
                  </a:cubicBezTo>
                  <a:cubicBezTo>
                    <a:pt x="736" y="1246"/>
                    <a:pt x="736" y="1277"/>
                    <a:pt x="736" y="1306"/>
                  </a:cubicBezTo>
                  <a:lnTo>
                    <a:pt x="750" y="1334"/>
                  </a:lnTo>
                  <a:cubicBezTo>
                    <a:pt x="750" y="1351"/>
                    <a:pt x="736" y="1365"/>
                    <a:pt x="736" y="1380"/>
                  </a:cubicBezTo>
                  <a:cubicBezTo>
                    <a:pt x="736" y="1408"/>
                    <a:pt x="736" y="1422"/>
                    <a:pt x="722" y="1453"/>
                  </a:cubicBezTo>
                  <a:cubicBezTo>
                    <a:pt x="704" y="1482"/>
                    <a:pt x="704" y="1496"/>
                    <a:pt x="690" y="1527"/>
                  </a:cubicBezTo>
                  <a:cubicBezTo>
                    <a:pt x="662" y="1569"/>
                    <a:pt x="616" y="1615"/>
                    <a:pt x="574" y="1643"/>
                  </a:cubicBezTo>
                  <a:cubicBezTo>
                    <a:pt x="486" y="1703"/>
                    <a:pt x="384" y="1759"/>
                    <a:pt x="264" y="1791"/>
                  </a:cubicBezTo>
                  <a:lnTo>
                    <a:pt x="264" y="1805"/>
                  </a:lnTo>
                  <a:cubicBezTo>
                    <a:pt x="264" y="1819"/>
                    <a:pt x="264" y="1819"/>
                    <a:pt x="282" y="1819"/>
                  </a:cubicBezTo>
                  <a:cubicBezTo>
                    <a:pt x="398" y="1791"/>
                    <a:pt x="500" y="1745"/>
                    <a:pt x="602" y="1686"/>
                  </a:cubicBezTo>
                  <a:lnTo>
                    <a:pt x="736" y="1555"/>
                  </a:lnTo>
                  <a:cubicBezTo>
                    <a:pt x="750" y="1527"/>
                    <a:pt x="764" y="1496"/>
                    <a:pt x="778" y="1482"/>
                  </a:cubicBezTo>
                  <a:cubicBezTo>
                    <a:pt x="778" y="1453"/>
                    <a:pt x="792" y="1422"/>
                    <a:pt x="792" y="1380"/>
                  </a:cubicBezTo>
                  <a:cubicBezTo>
                    <a:pt x="810" y="1365"/>
                    <a:pt x="810" y="1351"/>
                    <a:pt x="810" y="1334"/>
                  </a:cubicBezTo>
                  <a:lnTo>
                    <a:pt x="810" y="1292"/>
                  </a:lnTo>
                  <a:cubicBezTo>
                    <a:pt x="792" y="1263"/>
                    <a:pt x="792" y="1232"/>
                    <a:pt x="778" y="1204"/>
                  </a:cubicBezTo>
                  <a:cubicBezTo>
                    <a:pt x="778" y="1175"/>
                    <a:pt x="764" y="1144"/>
                    <a:pt x="736" y="1116"/>
                  </a:cubicBezTo>
                  <a:cubicBezTo>
                    <a:pt x="722" y="1088"/>
                    <a:pt x="690" y="1070"/>
                    <a:pt x="662" y="1056"/>
                  </a:cubicBezTo>
                  <a:cubicBezTo>
                    <a:pt x="639" y="1047"/>
                    <a:pt x="617" y="1044"/>
                    <a:pt x="597" y="1044"/>
                  </a:cubicBezTo>
                  <a:cubicBezTo>
                    <a:pt x="551" y="1044"/>
                    <a:pt x="511" y="1060"/>
                    <a:pt x="472" y="1070"/>
                  </a:cubicBezTo>
                  <a:cubicBezTo>
                    <a:pt x="412" y="1088"/>
                    <a:pt x="352" y="1102"/>
                    <a:pt x="310" y="1116"/>
                  </a:cubicBezTo>
                  <a:cubicBezTo>
                    <a:pt x="266" y="1136"/>
                    <a:pt x="224" y="1149"/>
                    <a:pt x="187" y="1149"/>
                  </a:cubicBezTo>
                  <a:cubicBezTo>
                    <a:pt x="174" y="1149"/>
                    <a:pt x="161" y="1148"/>
                    <a:pt x="148" y="1144"/>
                  </a:cubicBezTo>
                  <a:cubicBezTo>
                    <a:pt x="134" y="1144"/>
                    <a:pt x="120" y="1130"/>
                    <a:pt x="120" y="1102"/>
                  </a:cubicBezTo>
                  <a:cubicBezTo>
                    <a:pt x="106" y="1088"/>
                    <a:pt x="88" y="1056"/>
                    <a:pt x="88" y="1028"/>
                  </a:cubicBezTo>
                  <a:cubicBezTo>
                    <a:pt x="60" y="926"/>
                    <a:pt x="60" y="806"/>
                    <a:pt x="60" y="704"/>
                  </a:cubicBezTo>
                  <a:lnTo>
                    <a:pt x="60" y="352"/>
                  </a:lnTo>
                  <a:cubicBezTo>
                    <a:pt x="74" y="236"/>
                    <a:pt x="74" y="134"/>
                    <a:pt x="88" y="15"/>
                  </a:cubicBezTo>
                  <a:cubicBezTo>
                    <a:pt x="88" y="1"/>
                    <a:pt x="88" y="1"/>
                    <a:pt x="7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4" name="Google Shape;895;p49">
              <a:extLst>
                <a:ext uri="{FF2B5EF4-FFF2-40B4-BE49-F238E27FC236}">
                  <a16:creationId xmlns:a16="http://schemas.microsoft.com/office/drawing/2014/main" id="{619AD255-2EC6-4A9D-4EC4-3A5DCF693B24}"/>
                </a:ext>
              </a:extLst>
            </p:cNvPr>
            <p:cNvSpPr/>
            <p:nvPr/>
          </p:nvSpPr>
          <p:spPr>
            <a:xfrm>
              <a:off x="5084175" y="2296500"/>
              <a:ext cx="21675" cy="12650"/>
            </a:xfrm>
            <a:custGeom>
              <a:avLst/>
              <a:gdLst/>
              <a:ahLst/>
              <a:cxnLst/>
              <a:rect l="l" t="t" r="r" b="b"/>
              <a:pathLst>
                <a:path w="867" h="506" extrusionOk="0">
                  <a:moveTo>
                    <a:pt x="288" y="1"/>
                  </a:moveTo>
                  <a:cubicBezTo>
                    <a:pt x="235" y="1"/>
                    <a:pt x="179" y="2"/>
                    <a:pt x="120" y="6"/>
                  </a:cubicBezTo>
                  <a:cubicBezTo>
                    <a:pt x="46" y="6"/>
                    <a:pt x="1" y="62"/>
                    <a:pt x="1" y="122"/>
                  </a:cubicBezTo>
                  <a:cubicBezTo>
                    <a:pt x="18" y="252"/>
                    <a:pt x="106" y="474"/>
                    <a:pt x="384" y="502"/>
                  </a:cubicBezTo>
                  <a:cubicBezTo>
                    <a:pt x="405" y="504"/>
                    <a:pt x="424" y="505"/>
                    <a:pt x="443" y="505"/>
                  </a:cubicBezTo>
                  <a:cubicBezTo>
                    <a:pt x="683" y="505"/>
                    <a:pt x="813" y="329"/>
                    <a:pt x="852" y="196"/>
                  </a:cubicBezTo>
                  <a:cubicBezTo>
                    <a:pt x="866" y="122"/>
                    <a:pt x="852" y="62"/>
                    <a:pt x="778" y="48"/>
                  </a:cubicBezTo>
                  <a:cubicBezTo>
                    <a:pt x="674" y="26"/>
                    <a:pt x="502" y="1"/>
                    <a:pt x="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5" name="Google Shape;896;p49">
              <a:extLst>
                <a:ext uri="{FF2B5EF4-FFF2-40B4-BE49-F238E27FC236}">
                  <a16:creationId xmlns:a16="http://schemas.microsoft.com/office/drawing/2014/main" id="{FD4752E0-46C9-42BF-C13F-7DDFF04AF802}"/>
                </a:ext>
              </a:extLst>
            </p:cNvPr>
            <p:cNvSpPr/>
            <p:nvPr/>
          </p:nvSpPr>
          <p:spPr>
            <a:xfrm>
              <a:off x="5096325" y="2296625"/>
              <a:ext cx="6975" cy="5650"/>
            </a:xfrm>
            <a:custGeom>
              <a:avLst/>
              <a:gdLst/>
              <a:ahLst/>
              <a:cxnLst/>
              <a:rect l="l" t="t" r="r" b="b"/>
              <a:pathLst>
                <a:path w="279" h="226" extrusionOk="0">
                  <a:moveTo>
                    <a:pt x="14" y="1"/>
                  </a:moveTo>
                  <a:cubicBezTo>
                    <a:pt x="0" y="89"/>
                    <a:pt x="0" y="191"/>
                    <a:pt x="14" y="205"/>
                  </a:cubicBezTo>
                  <a:cubicBezTo>
                    <a:pt x="37" y="219"/>
                    <a:pt x="78" y="226"/>
                    <a:pt x="120" y="226"/>
                  </a:cubicBezTo>
                  <a:cubicBezTo>
                    <a:pt x="162" y="226"/>
                    <a:pt x="206" y="219"/>
                    <a:pt x="236" y="205"/>
                  </a:cubicBezTo>
                  <a:cubicBezTo>
                    <a:pt x="264" y="191"/>
                    <a:pt x="278" y="103"/>
                    <a:pt x="278" y="43"/>
                  </a:cubicBezTo>
                  <a:cubicBezTo>
                    <a:pt x="218" y="29"/>
                    <a:pt x="116" y="15"/>
                    <a:pt x="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6" name="Google Shape;897;p49">
              <a:extLst>
                <a:ext uri="{FF2B5EF4-FFF2-40B4-BE49-F238E27FC236}">
                  <a16:creationId xmlns:a16="http://schemas.microsoft.com/office/drawing/2014/main" id="{1BB6D2CD-BD97-C7EC-81F6-72987DEE3627}"/>
                </a:ext>
              </a:extLst>
            </p:cNvPr>
            <p:cNvSpPr/>
            <p:nvPr/>
          </p:nvSpPr>
          <p:spPr>
            <a:xfrm>
              <a:off x="5087525" y="2296625"/>
              <a:ext cx="6625" cy="3825"/>
            </a:xfrm>
            <a:custGeom>
              <a:avLst/>
              <a:gdLst/>
              <a:ahLst/>
              <a:cxnLst/>
              <a:rect l="l" t="t" r="r" b="b"/>
              <a:pathLst>
                <a:path w="265" h="153" extrusionOk="0">
                  <a:moveTo>
                    <a:pt x="0" y="1"/>
                  </a:moveTo>
                  <a:lnTo>
                    <a:pt x="0" y="131"/>
                  </a:lnTo>
                  <a:cubicBezTo>
                    <a:pt x="22" y="145"/>
                    <a:pt x="62" y="152"/>
                    <a:pt x="102" y="152"/>
                  </a:cubicBezTo>
                  <a:cubicBezTo>
                    <a:pt x="143" y="152"/>
                    <a:pt x="183" y="145"/>
                    <a:pt x="204" y="131"/>
                  </a:cubicBezTo>
                  <a:cubicBezTo>
                    <a:pt x="236" y="117"/>
                    <a:pt x="250" y="57"/>
                    <a:pt x="2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97" name="Google Shape;898;p49">
              <a:extLst>
                <a:ext uri="{FF2B5EF4-FFF2-40B4-BE49-F238E27FC236}">
                  <a16:creationId xmlns:a16="http://schemas.microsoft.com/office/drawing/2014/main" id="{06F0BF13-8A72-0F9F-5A80-7AEE06DDE7D8}"/>
                </a:ext>
              </a:extLst>
            </p:cNvPr>
            <p:cNvSpPr/>
            <p:nvPr/>
          </p:nvSpPr>
          <p:spPr>
            <a:xfrm>
              <a:off x="5086025" y="2303575"/>
              <a:ext cx="13575" cy="5625"/>
            </a:xfrm>
            <a:custGeom>
              <a:avLst/>
              <a:gdLst/>
              <a:ahLst/>
              <a:cxnLst/>
              <a:rect l="l" t="t" r="r" b="b"/>
              <a:pathLst>
                <a:path w="543" h="225" extrusionOk="0">
                  <a:moveTo>
                    <a:pt x="162" y="0"/>
                  </a:moveTo>
                  <a:cubicBezTo>
                    <a:pt x="126" y="0"/>
                    <a:pt x="92" y="5"/>
                    <a:pt x="60" y="15"/>
                  </a:cubicBezTo>
                  <a:cubicBezTo>
                    <a:pt x="46" y="29"/>
                    <a:pt x="15" y="43"/>
                    <a:pt x="1" y="43"/>
                  </a:cubicBezTo>
                  <a:cubicBezTo>
                    <a:pt x="60" y="131"/>
                    <a:pt x="162" y="205"/>
                    <a:pt x="310" y="219"/>
                  </a:cubicBezTo>
                  <a:cubicBezTo>
                    <a:pt x="334" y="223"/>
                    <a:pt x="356" y="224"/>
                    <a:pt x="378" y="224"/>
                  </a:cubicBezTo>
                  <a:cubicBezTo>
                    <a:pt x="437" y="224"/>
                    <a:pt x="491" y="211"/>
                    <a:pt x="542" y="191"/>
                  </a:cubicBezTo>
                  <a:cubicBezTo>
                    <a:pt x="486" y="131"/>
                    <a:pt x="426" y="75"/>
                    <a:pt x="352" y="43"/>
                  </a:cubicBezTo>
                  <a:cubicBezTo>
                    <a:pt x="296" y="16"/>
                    <a:pt x="227" y="0"/>
                    <a:pt x="162" y="0"/>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grpSp>
        <p:nvGrpSpPr>
          <p:cNvPr id="98" name="Google Shape;899;p49">
            <a:extLst>
              <a:ext uri="{FF2B5EF4-FFF2-40B4-BE49-F238E27FC236}">
                <a16:creationId xmlns:a16="http://schemas.microsoft.com/office/drawing/2014/main" id="{02C24506-A8C5-EB6B-B0D4-B97C064B3657}"/>
              </a:ext>
            </a:extLst>
          </p:cNvPr>
          <p:cNvGrpSpPr/>
          <p:nvPr/>
        </p:nvGrpSpPr>
        <p:grpSpPr>
          <a:xfrm>
            <a:off x="3958428" y="3325016"/>
            <a:ext cx="2057400" cy="3058740"/>
            <a:chOff x="487575" y="4251100"/>
            <a:chExt cx="393550" cy="586300"/>
          </a:xfrm>
        </p:grpSpPr>
        <p:sp>
          <p:nvSpPr>
            <p:cNvPr id="99" name="Google Shape;900;p49">
              <a:extLst>
                <a:ext uri="{FF2B5EF4-FFF2-40B4-BE49-F238E27FC236}">
                  <a16:creationId xmlns:a16="http://schemas.microsoft.com/office/drawing/2014/main" id="{BCDF562F-0469-E6FE-F8AA-5C3CB0BB9ACE}"/>
                </a:ext>
              </a:extLst>
            </p:cNvPr>
            <p:cNvSpPr/>
            <p:nvPr/>
          </p:nvSpPr>
          <p:spPr>
            <a:xfrm>
              <a:off x="598650" y="4253450"/>
              <a:ext cx="274125" cy="291450"/>
            </a:xfrm>
            <a:custGeom>
              <a:avLst/>
              <a:gdLst/>
              <a:ahLst/>
              <a:cxnLst/>
              <a:rect l="l" t="t" r="r" b="b"/>
              <a:pathLst>
                <a:path w="10965" h="11658" extrusionOk="0">
                  <a:moveTo>
                    <a:pt x="6460" y="0"/>
                  </a:moveTo>
                  <a:cubicBezTo>
                    <a:pt x="5511" y="0"/>
                    <a:pt x="4650" y="235"/>
                    <a:pt x="4176" y="637"/>
                  </a:cubicBezTo>
                  <a:cubicBezTo>
                    <a:pt x="3578" y="725"/>
                    <a:pt x="1523" y="1165"/>
                    <a:pt x="1143" y="2572"/>
                  </a:cubicBezTo>
                  <a:cubicBezTo>
                    <a:pt x="939" y="3377"/>
                    <a:pt x="1217" y="3891"/>
                    <a:pt x="1070" y="4946"/>
                  </a:cubicBezTo>
                  <a:cubicBezTo>
                    <a:pt x="1010" y="5340"/>
                    <a:pt x="482" y="5766"/>
                    <a:pt x="426" y="6191"/>
                  </a:cubicBezTo>
                  <a:cubicBezTo>
                    <a:pt x="352" y="6719"/>
                    <a:pt x="732" y="7246"/>
                    <a:pt x="658" y="7760"/>
                  </a:cubicBezTo>
                  <a:cubicBezTo>
                    <a:pt x="616" y="8154"/>
                    <a:pt x="148" y="8889"/>
                    <a:pt x="102" y="9241"/>
                  </a:cubicBezTo>
                  <a:cubicBezTo>
                    <a:pt x="0" y="10046"/>
                    <a:pt x="278" y="10384"/>
                    <a:pt x="412" y="10634"/>
                  </a:cubicBezTo>
                  <a:cubicBezTo>
                    <a:pt x="412" y="10634"/>
                    <a:pt x="602" y="10662"/>
                    <a:pt x="922" y="10722"/>
                  </a:cubicBezTo>
                  <a:cubicBezTo>
                    <a:pt x="924" y="10722"/>
                    <a:pt x="926" y="10723"/>
                    <a:pt x="928" y="10723"/>
                  </a:cubicBezTo>
                  <a:cubicBezTo>
                    <a:pt x="972" y="10723"/>
                    <a:pt x="1029" y="10568"/>
                    <a:pt x="1070" y="10426"/>
                  </a:cubicBezTo>
                  <a:cubicBezTo>
                    <a:pt x="1127" y="10271"/>
                    <a:pt x="1181" y="10119"/>
                    <a:pt x="1226" y="10119"/>
                  </a:cubicBezTo>
                  <a:cubicBezTo>
                    <a:pt x="1228" y="10119"/>
                    <a:pt x="1230" y="10120"/>
                    <a:pt x="1231" y="10120"/>
                  </a:cubicBezTo>
                  <a:cubicBezTo>
                    <a:pt x="1333" y="10134"/>
                    <a:pt x="1407" y="10810"/>
                    <a:pt x="1537" y="10824"/>
                  </a:cubicBezTo>
                  <a:cubicBezTo>
                    <a:pt x="2448" y="10968"/>
                    <a:pt x="3753" y="11130"/>
                    <a:pt x="4823" y="11130"/>
                  </a:cubicBezTo>
                  <a:lnTo>
                    <a:pt x="4837" y="11144"/>
                  </a:lnTo>
                  <a:cubicBezTo>
                    <a:pt x="5920" y="11555"/>
                    <a:pt x="7855" y="11643"/>
                    <a:pt x="9086" y="11657"/>
                  </a:cubicBezTo>
                  <a:cubicBezTo>
                    <a:pt x="9160" y="11657"/>
                    <a:pt x="9234" y="11496"/>
                    <a:pt x="9308" y="11337"/>
                  </a:cubicBezTo>
                  <a:cubicBezTo>
                    <a:pt x="9382" y="11176"/>
                    <a:pt x="9452" y="11014"/>
                    <a:pt x="9512" y="11014"/>
                  </a:cubicBezTo>
                  <a:cubicBezTo>
                    <a:pt x="9600" y="11014"/>
                    <a:pt x="9628" y="11657"/>
                    <a:pt x="9702" y="11657"/>
                  </a:cubicBezTo>
                  <a:cubicBezTo>
                    <a:pt x="10025" y="11657"/>
                    <a:pt x="10229" y="11643"/>
                    <a:pt x="10229" y="11643"/>
                  </a:cubicBezTo>
                  <a:cubicBezTo>
                    <a:pt x="10391" y="11439"/>
                    <a:pt x="10729" y="11144"/>
                    <a:pt x="10757" y="10324"/>
                  </a:cubicBezTo>
                  <a:cubicBezTo>
                    <a:pt x="10789" y="9973"/>
                    <a:pt x="10451" y="9167"/>
                    <a:pt x="10465" y="8770"/>
                  </a:cubicBezTo>
                  <a:cubicBezTo>
                    <a:pt x="10479" y="8259"/>
                    <a:pt x="10947" y="7802"/>
                    <a:pt x="10964" y="7261"/>
                  </a:cubicBezTo>
                  <a:cubicBezTo>
                    <a:pt x="10964" y="6835"/>
                    <a:pt x="10525" y="6339"/>
                    <a:pt x="10539" y="5927"/>
                  </a:cubicBezTo>
                  <a:cubicBezTo>
                    <a:pt x="10553" y="4872"/>
                    <a:pt x="10876" y="4418"/>
                    <a:pt x="10845" y="3581"/>
                  </a:cubicBezTo>
                  <a:cubicBezTo>
                    <a:pt x="10748" y="997"/>
                    <a:pt x="8416" y="0"/>
                    <a:pt x="6460" y="0"/>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0" name="Google Shape;901;p49">
              <a:extLst>
                <a:ext uri="{FF2B5EF4-FFF2-40B4-BE49-F238E27FC236}">
                  <a16:creationId xmlns:a16="http://schemas.microsoft.com/office/drawing/2014/main" id="{9B7D78CA-808A-6055-1454-5C9B0C586748}"/>
                </a:ext>
              </a:extLst>
            </p:cNvPr>
            <p:cNvSpPr/>
            <p:nvPr/>
          </p:nvSpPr>
          <p:spPr>
            <a:xfrm>
              <a:off x="682175" y="4251100"/>
              <a:ext cx="23875" cy="31475"/>
            </a:xfrm>
            <a:custGeom>
              <a:avLst/>
              <a:gdLst/>
              <a:ahLst/>
              <a:cxnLst/>
              <a:rect l="l" t="t" r="r" b="b"/>
              <a:pathLst>
                <a:path w="955" h="1259" extrusionOk="0">
                  <a:moveTo>
                    <a:pt x="653" y="1"/>
                  </a:moveTo>
                  <a:cubicBezTo>
                    <a:pt x="636" y="1"/>
                    <a:pt x="618" y="4"/>
                    <a:pt x="602" y="13"/>
                  </a:cubicBezTo>
                  <a:cubicBezTo>
                    <a:pt x="529" y="56"/>
                    <a:pt x="529" y="158"/>
                    <a:pt x="529" y="246"/>
                  </a:cubicBezTo>
                  <a:cubicBezTo>
                    <a:pt x="543" y="509"/>
                    <a:pt x="557" y="759"/>
                    <a:pt x="557" y="1023"/>
                  </a:cubicBezTo>
                  <a:cubicBezTo>
                    <a:pt x="469" y="791"/>
                    <a:pt x="381" y="569"/>
                    <a:pt x="293" y="334"/>
                  </a:cubicBezTo>
                  <a:cubicBezTo>
                    <a:pt x="267" y="268"/>
                    <a:pt x="214" y="173"/>
                    <a:pt x="136" y="173"/>
                  </a:cubicBezTo>
                  <a:cubicBezTo>
                    <a:pt x="130" y="173"/>
                    <a:pt x="124" y="174"/>
                    <a:pt x="117" y="175"/>
                  </a:cubicBezTo>
                  <a:cubicBezTo>
                    <a:pt x="29" y="175"/>
                    <a:pt x="1" y="319"/>
                    <a:pt x="15" y="407"/>
                  </a:cubicBezTo>
                  <a:cubicBezTo>
                    <a:pt x="61" y="745"/>
                    <a:pt x="251" y="1055"/>
                    <a:pt x="529" y="1259"/>
                  </a:cubicBezTo>
                  <a:lnTo>
                    <a:pt x="806" y="1111"/>
                  </a:lnTo>
                  <a:cubicBezTo>
                    <a:pt x="923" y="833"/>
                    <a:pt x="954" y="509"/>
                    <a:pt x="866" y="217"/>
                  </a:cubicBezTo>
                  <a:cubicBezTo>
                    <a:pt x="852" y="158"/>
                    <a:pt x="821" y="101"/>
                    <a:pt x="778" y="56"/>
                  </a:cubicBezTo>
                  <a:cubicBezTo>
                    <a:pt x="746" y="25"/>
                    <a:pt x="698" y="1"/>
                    <a:pt x="65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1" name="Google Shape;902;p49">
              <a:extLst>
                <a:ext uri="{FF2B5EF4-FFF2-40B4-BE49-F238E27FC236}">
                  <a16:creationId xmlns:a16="http://schemas.microsoft.com/office/drawing/2014/main" id="{62AFC1C3-FA78-A65A-209A-749399E34784}"/>
                </a:ext>
              </a:extLst>
            </p:cNvPr>
            <p:cNvSpPr/>
            <p:nvPr/>
          </p:nvSpPr>
          <p:spPr>
            <a:xfrm>
              <a:off x="594600" y="4273400"/>
              <a:ext cx="103000" cy="249150"/>
            </a:xfrm>
            <a:custGeom>
              <a:avLst/>
              <a:gdLst/>
              <a:ahLst/>
              <a:cxnLst/>
              <a:rect l="l" t="t" r="r" b="b"/>
              <a:pathLst>
                <a:path w="4120" h="9966" extrusionOk="0">
                  <a:moveTo>
                    <a:pt x="3783" y="0"/>
                  </a:moveTo>
                  <a:cubicBezTo>
                    <a:pt x="3376" y="0"/>
                    <a:pt x="2489" y="178"/>
                    <a:pt x="1981" y="585"/>
                  </a:cubicBezTo>
                  <a:cubicBezTo>
                    <a:pt x="1422" y="1056"/>
                    <a:pt x="1084" y="1700"/>
                    <a:pt x="1056" y="2343"/>
                  </a:cubicBezTo>
                  <a:cubicBezTo>
                    <a:pt x="1042" y="2593"/>
                    <a:pt x="1070" y="2857"/>
                    <a:pt x="1101" y="3107"/>
                  </a:cubicBezTo>
                  <a:cubicBezTo>
                    <a:pt x="1144" y="3592"/>
                    <a:pt x="1203" y="4032"/>
                    <a:pt x="996" y="4454"/>
                  </a:cubicBezTo>
                  <a:cubicBezTo>
                    <a:pt x="940" y="4574"/>
                    <a:pt x="866" y="4676"/>
                    <a:pt x="792" y="4792"/>
                  </a:cubicBezTo>
                  <a:cubicBezTo>
                    <a:pt x="676" y="4953"/>
                    <a:pt x="556" y="5129"/>
                    <a:pt x="500" y="5319"/>
                  </a:cubicBezTo>
                  <a:cubicBezTo>
                    <a:pt x="426" y="5657"/>
                    <a:pt x="542" y="5981"/>
                    <a:pt x="662" y="6301"/>
                  </a:cubicBezTo>
                  <a:cubicBezTo>
                    <a:pt x="778" y="6624"/>
                    <a:pt x="894" y="6948"/>
                    <a:pt x="820" y="7268"/>
                  </a:cubicBezTo>
                  <a:cubicBezTo>
                    <a:pt x="764" y="7461"/>
                    <a:pt x="644" y="7637"/>
                    <a:pt x="528" y="7813"/>
                  </a:cubicBezTo>
                  <a:cubicBezTo>
                    <a:pt x="454" y="7901"/>
                    <a:pt x="380" y="8003"/>
                    <a:pt x="338" y="8105"/>
                  </a:cubicBezTo>
                  <a:cubicBezTo>
                    <a:pt x="0" y="8693"/>
                    <a:pt x="102" y="9484"/>
                    <a:pt x="574" y="9966"/>
                  </a:cubicBezTo>
                  <a:lnTo>
                    <a:pt x="602" y="9952"/>
                  </a:lnTo>
                  <a:cubicBezTo>
                    <a:pt x="134" y="9466"/>
                    <a:pt x="46" y="8693"/>
                    <a:pt x="366" y="8119"/>
                  </a:cubicBezTo>
                  <a:cubicBezTo>
                    <a:pt x="426" y="8017"/>
                    <a:pt x="486" y="7929"/>
                    <a:pt x="556" y="7841"/>
                  </a:cubicBezTo>
                  <a:cubicBezTo>
                    <a:pt x="676" y="7666"/>
                    <a:pt x="806" y="7490"/>
                    <a:pt x="852" y="7268"/>
                  </a:cubicBezTo>
                  <a:cubicBezTo>
                    <a:pt x="940" y="6948"/>
                    <a:pt x="806" y="6610"/>
                    <a:pt x="690" y="6287"/>
                  </a:cubicBezTo>
                  <a:cubicBezTo>
                    <a:pt x="588" y="5981"/>
                    <a:pt x="454" y="5643"/>
                    <a:pt x="542" y="5333"/>
                  </a:cubicBezTo>
                  <a:cubicBezTo>
                    <a:pt x="588" y="5143"/>
                    <a:pt x="704" y="4968"/>
                    <a:pt x="820" y="4806"/>
                  </a:cubicBezTo>
                  <a:cubicBezTo>
                    <a:pt x="894" y="4704"/>
                    <a:pt x="968" y="4588"/>
                    <a:pt x="1028" y="4472"/>
                  </a:cubicBezTo>
                  <a:cubicBezTo>
                    <a:pt x="1232" y="4046"/>
                    <a:pt x="1189" y="3561"/>
                    <a:pt x="1130" y="3107"/>
                  </a:cubicBezTo>
                  <a:cubicBezTo>
                    <a:pt x="1101" y="2857"/>
                    <a:pt x="1084" y="2593"/>
                    <a:pt x="1084" y="2343"/>
                  </a:cubicBezTo>
                  <a:cubicBezTo>
                    <a:pt x="1116" y="1714"/>
                    <a:pt x="1453" y="1070"/>
                    <a:pt x="2009" y="616"/>
                  </a:cubicBezTo>
                  <a:cubicBezTo>
                    <a:pt x="2489" y="231"/>
                    <a:pt x="3327" y="40"/>
                    <a:pt x="3747" y="40"/>
                  </a:cubicBezTo>
                  <a:cubicBezTo>
                    <a:pt x="3776" y="40"/>
                    <a:pt x="3803" y="41"/>
                    <a:pt x="3828" y="43"/>
                  </a:cubicBezTo>
                  <a:cubicBezTo>
                    <a:pt x="3898" y="43"/>
                    <a:pt x="3958" y="57"/>
                    <a:pt x="3986" y="103"/>
                  </a:cubicBezTo>
                  <a:cubicBezTo>
                    <a:pt x="4046" y="163"/>
                    <a:pt x="4032" y="265"/>
                    <a:pt x="4032" y="381"/>
                  </a:cubicBezTo>
                  <a:cubicBezTo>
                    <a:pt x="4032" y="528"/>
                    <a:pt x="4017" y="673"/>
                    <a:pt x="4091" y="834"/>
                  </a:cubicBezTo>
                  <a:lnTo>
                    <a:pt x="4120" y="820"/>
                  </a:lnTo>
                  <a:cubicBezTo>
                    <a:pt x="4060" y="673"/>
                    <a:pt x="4060" y="514"/>
                    <a:pt x="4074" y="381"/>
                  </a:cubicBezTo>
                  <a:cubicBezTo>
                    <a:pt x="4074" y="251"/>
                    <a:pt x="4074" y="145"/>
                    <a:pt x="4017" y="75"/>
                  </a:cubicBezTo>
                  <a:cubicBezTo>
                    <a:pt x="3972" y="29"/>
                    <a:pt x="3915" y="1"/>
                    <a:pt x="3828" y="1"/>
                  </a:cubicBezTo>
                  <a:cubicBezTo>
                    <a:pt x="3813" y="0"/>
                    <a:pt x="3799" y="0"/>
                    <a:pt x="3783" y="0"/>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2" name="Google Shape;903;p49">
              <a:extLst>
                <a:ext uri="{FF2B5EF4-FFF2-40B4-BE49-F238E27FC236}">
                  <a16:creationId xmlns:a16="http://schemas.microsoft.com/office/drawing/2014/main" id="{F03541D2-6B4C-8319-AE33-6544642DAB81}"/>
                </a:ext>
              </a:extLst>
            </p:cNvPr>
            <p:cNvSpPr/>
            <p:nvPr/>
          </p:nvSpPr>
          <p:spPr>
            <a:xfrm>
              <a:off x="772675" y="4261275"/>
              <a:ext cx="108450" cy="286625"/>
            </a:xfrm>
            <a:custGeom>
              <a:avLst/>
              <a:gdLst/>
              <a:ahLst/>
              <a:cxnLst/>
              <a:rect l="l" t="t" r="r" b="b"/>
              <a:pathLst>
                <a:path w="4338" h="11465" extrusionOk="0">
                  <a:moveTo>
                    <a:pt x="0" y="0"/>
                  </a:moveTo>
                  <a:lnTo>
                    <a:pt x="0" y="32"/>
                  </a:lnTo>
                  <a:cubicBezTo>
                    <a:pt x="792" y="88"/>
                    <a:pt x="1805" y="222"/>
                    <a:pt x="2653" y="736"/>
                  </a:cubicBezTo>
                  <a:cubicBezTo>
                    <a:pt x="3504" y="1232"/>
                    <a:pt x="4060" y="2097"/>
                    <a:pt x="4060" y="2948"/>
                  </a:cubicBezTo>
                  <a:cubicBezTo>
                    <a:pt x="4060" y="3328"/>
                    <a:pt x="3944" y="3708"/>
                    <a:pt x="3842" y="4077"/>
                  </a:cubicBezTo>
                  <a:cubicBezTo>
                    <a:pt x="3810" y="4193"/>
                    <a:pt x="3768" y="4295"/>
                    <a:pt x="3754" y="4397"/>
                  </a:cubicBezTo>
                  <a:cubicBezTo>
                    <a:pt x="3634" y="4795"/>
                    <a:pt x="3518" y="5379"/>
                    <a:pt x="3740" y="5878"/>
                  </a:cubicBezTo>
                  <a:cubicBezTo>
                    <a:pt x="3796" y="6026"/>
                    <a:pt x="3884" y="6156"/>
                    <a:pt x="3972" y="6290"/>
                  </a:cubicBezTo>
                  <a:cubicBezTo>
                    <a:pt x="4134" y="6554"/>
                    <a:pt x="4295" y="6817"/>
                    <a:pt x="4250" y="7109"/>
                  </a:cubicBezTo>
                  <a:cubicBezTo>
                    <a:pt x="4221" y="7331"/>
                    <a:pt x="4091" y="7489"/>
                    <a:pt x="3958" y="7683"/>
                  </a:cubicBezTo>
                  <a:cubicBezTo>
                    <a:pt x="3842" y="7827"/>
                    <a:pt x="3740" y="7975"/>
                    <a:pt x="3680" y="8151"/>
                  </a:cubicBezTo>
                  <a:cubicBezTo>
                    <a:pt x="3564" y="8488"/>
                    <a:pt x="3680" y="8826"/>
                    <a:pt x="3796" y="9160"/>
                  </a:cubicBezTo>
                  <a:cubicBezTo>
                    <a:pt x="3828" y="9294"/>
                    <a:pt x="3870" y="9424"/>
                    <a:pt x="3898" y="9543"/>
                  </a:cubicBezTo>
                  <a:cubicBezTo>
                    <a:pt x="4060" y="10201"/>
                    <a:pt x="3884" y="10936"/>
                    <a:pt x="3430" y="11446"/>
                  </a:cubicBezTo>
                  <a:lnTo>
                    <a:pt x="3458" y="11464"/>
                  </a:lnTo>
                  <a:cubicBezTo>
                    <a:pt x="3915" y="10950"/>
                    <a:pt x="4105" y="10215"/>
                    <a:pt x="3944" y="9543"/>
                  </a:cubicBezTo>
                  <a:cubicBezTo>
                    <a:pt x="3915" y="9410"/>
                    <a:pt x="3870" y="9280"/>
                    <a:pt x="3828" y="9160"/>
                  </a:cubicBezTo>
                  <a:cubicBezTo>
                    <a:pt x="3708" y="8826"/>
                    <a:pt x="3606" y="8488"/>
                    <a:pt x="3708" y="8151"/>
                  </a:cubicBezTo>
                  <a:cubicBezTo>
                    <a:pt x="3768" y="7989"/>
                    <a:pt x="3884" y="7841"/>
                    <a:pt x="3986" y="7697"/>
                  </a:cubicBezTo>
                  <a:cubicBezTo>
                    <a:pt x="4119" y="7521"/>
                    <a:pt x="4267" y="7345"/>
                    <a:pt x="4295" y="7109"/>
                  </a:cubicBezTo>
                  <a:cubicBezTo>
                    <a:pt x="4338" y="6803"/>
                    <a:pt x="4162" y="6539"/>
                    <a:pt x="4003" y="6276"/>
                  </a:cubicBezTo>
                  <a:cubicBezTo>
                    <a:pt x="3915" y="6142"/>
                    <a:pt x="3828" y="6012"/>
                    <a:pt x="3768" y="5864"/>
                  </a:cubicBezTo>
                  <a:cubicBezTo>
                    <a:pt x="3564" y="5379"/>
                    <a:pt x="3680" y="4809"/>
                    <a:pt x="3782" y="4411"/>
                  </a:cubicBezTo>
                  <a:cubicBezTo>
                    <a:pt x="3810" y="4309"/>
                    <a:pt x="3842" y="4193"/>
                    <a:pt x="3870" y="4091"/>
                  </a:cubicBezTo>
                  <a:cubicBezTo>
                    <a:pt x="3972" y="3725"/>
                    <a:pt x="4091" y="3328"/>
                    <a:pt x="4091" y="2948"/>
                  </a:cubicBezTo>
                  <a:cubicBezTo>
                    <a:pt x="4091" y="2083"/>
                    <a:pt x="3546" y="1217"/>
                    <a:pt x="2667" y="690"/>
                  </a:cubicBezTo>
                  <a:cubicBezTo>
                    <a:pt x="1805" y="190"/>
                    <a:pt x="792" y="60"/>
                    <a:pt x="0" y="0"/>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3" name="Google Shape;904;p49">
              <a:extLst>
                <a:ext uri="{FF2B5EF4-FFF2-40B4-BE49-F238E27FC236}">
                  <a16:creationId xmlns:a16="http://schemas.microsoft.com/office/drawing/2014/main" id="{0380B767-49AD-3432-8EFC-E76FCE58103A}"/>
                </a:ext>
              </a:extLst>
            </p:cNvPr>
            <p:cNvSpPr/>
            <p:nvPr/>
          </p:nvSpPr>
          <p:spPr>
            <a:xfrm>
              <a:off x="616225" y="4284050"/>
              <a:ext cx="64150" cy="228225"/>
            </a:xfrm>
            <a:custGeom>
              <a:avLst/>
              <a:gdLst/>
              <a:ahLst/>
              <a:cxnLst/>
              <a:rect l="l" t="t" r="r" b="b"/>
              <a:pathLst>
                <a:path w="2566" h="9129" extrusionOk="0">
                  <a:moveTo>
                    <a:pt x="2551" y="0"/>
                  </a:moveTo>
                  <a:cubicBezTo>
                    <a:pt x="2171" y="190"/>
                    <a:pt x="1819" y="482"/>
                    <a:pt x="1556" y="820"/>
                  </a:cubicBezTo>
                  <a:cubicBezTo>
                    <a:pt x="1292" y="1158"/>
                    <a:pt x="1098" y="1566"/>
                    <a:pt x="1010" y="1991"/>
                  </a:cubicBezTo>
                  <a:cubicBezTo>
                    <a:pt x="922" y="2417"/>
                    <a:pt x="940" y="2857"/>
                    <a:pt x="1028" y="3282"/>
                  </a:cubicBezTo>
                  <a:cubicBezTo>
                    <a:pt x="1056" y="3384"/>
                    <a:pt x="1084" y="3486"/>
                    <a:pt x="1130" y="3588"/>
                  </a:cubicBezTo>
                  <a:cubicBezTo>
                    <a:pt x="1158" y="3694"/>
                    <a:pt x="1204" y="3796"/>
                    <a:pt x="1246" y="3898"/>
                  </a:cubicBezTo>
                  <a:cubicBezTo>
                    <a:pt x="1274" y="4000"/>
                    <a:pt x="1320" y="4102"/>
                    <a:pt x="1334" y="4204"/>
                  </a:cubicBezTo>
                  <a:cubicBezTo>
                    <a:pt x="1362" y="4309"/>
                    <a:pt x="1362" y="4411"/>
                    <a:pt x="1348" y="4513"/>
                  </a:cubicBezTo>
                  <a:cubicBezTo>
                    <a:pt x="1320" y="4615"/>
                    <a:pt x="1274" y="4717"/>
                    <a:pt x="1204" y="4791"/>
                  </a:cubicBezTo>
                  <a:cubicBezTo>
                    <a:pt x="1130" y="4865"/>
                    <a:pt x="1042" y="4939"/>
                    <a:pt x="954" y="4995"/>
                  </a:cubicBezTo>
                  <a:cubicBezTo>
                    <a:pt x="866" y="5069"/>
                    <a:pt x="778" y="5129"/>
                    <a:pt x="704" y="5203"/>
                  </a:cubicBezTo>
                  <a:cubicBezTo>
                    <a:pt x="616" y="5259"/>
                    <a:pt x="542" y="5347"/>
                    <a:pt x="483" y="5453"/>
                  </a:cubicBezTo>
                  <a:cubicBezTo>
                    <a:pt x="440" y="5541"/>
                    <a:pt x="412" y="5657"/>
                    <a:pt x="412" y="5759"/>
                  </a:cubicBezTo>
                  <a:cubicBezTo>
                    <a:pt x="395" y="5875"/>
                    <a:pt x="412" y="5980"/>
                    <a:pt x="440" y="6082"/>
                  </a:cubicBezTo>
                  <a:cubicBezTo>
                    <a:pt x="483" y="6300"/>
                    <a:pt x="571" y="6508"/>
                    <a:pt x="630" y="6712"/>
                  </a:cubicBezTo>
                  <a:cubicBezTo>
                    <a:pt x="645" y="6814"/>
                    <a:pt x="676" y="6916"/>
                    <a:pt x="676" y="7035"/>
                  </a:cubicBezTo>
                  <a:cubicBezTo>
                    <a:pt x="659" y="7137"/>
                    <a:pt x="645" y="7240"/>
                    <a:pt x="616" y="7342"/>
                  </a:cubicBezTo>
                  <a:cubicBezTo>
                    <a:pt x="542" y="7546"/>
                    <a:pt x="426" y="7721"/>
                    <a:pt x="307" y="7915"/>
                  </a:cubicBezTo>
                  <a:cubicBezTo>
                    <a:pt x="251" y="8003"/>
                    <a:pt x="191" y="8091"/>
                    <a:pt x="149" y="8193"/>
                  </a:cubicBezTo>
                  <a:cubicBezTo>
                    <a:pt x="103" y="8295"/>
                    <a:pt x="61" y="8397"/>
                    <a:pt x="43" y="8499"/>
                  </a:cubicBezTo>
                  <a:cubicBezTo>
                    <a:pt x="15" y="8601"/>
                    <a:pt x="1" y="8720"/>
                    <a:pt x="15" y="8822"/>
                  </a:cubicBezTo>
                  <a:cubicBezTo>
                    <a:pt x="29" y="8924"/>
                    <a:pt x="61" y="9040"/>
                    <a:pt x="131" y="9128"/>
                  </a:cubicBezTo>
                  <a:lnTo>
                    <a:pt x="149" y="9128"/>
                  </a:lnTo>
                  <a:lnTo>
                    <a:pt x="149" y="9114"/>
                  </a:lnTo>
                  <a:cubicBezTo>
                    <a:pt x="75" y="9026"/>
                    <a:pt x="43" y="8924"/>
                    <a:pt x="29" y="8822"/>
                  </a:cubicBezTo>
                  <a:cubicBezTo>
                    <a:pt x="15" y="8720"/>
                    <a:pt x="29" y="8601"/>
                    <a:pt x="61" y="8499"/>
                  </a:cubicBezTo>
                  <a:cubicBezTo>
                    <a:pt x="89" y="8397"/>
                    <a:pt x="117" y="8295"/>
                    <a:pt x="163" y="8207"/>
                  </a:cubicBezTo>
                  <a:cubicBezTo>
                    <a:pt x="219" y="8105"/>
                    <a:pt x="279" y="8017"/>
                    <a:pt x="324" y="7915"/>
                  </a:cubicBezTo>
                  <a:cubicBezTo>
                    <a:pt x="440" y="7739"/>
                    <a:pt x="557" y="7563"/>
                    <a:pt x="630" y="7342"/>
                  </a:cubicBezTo>
                  <a:cubicBezTo>
                    <a:pt x="676" y="7240"/>
                    <a:pt x="690" y="7137"/>
                    <a:pt x="690" y="7035"/>
                  </a:cubicBezTo>
                  <a:cubicBezTo>
                    <a:pt x="690" y="6916"/>
                    <a:pt x="676" y="6814"/>
                    <a:pt x="645" y="6698"/>
                  </a:cubicBezTo>
                  <a:cubicBezTo>
                    <a:pt x="602" y="6490"/>
                    <a:pt x="514" y="6286"/>
                    <a:pt x="469" y="6082"/>
                  </a:cubicBezTo>
                  <a:cubicBezTo>
                    <a:pt x="440" y="5980"/>
                    <a:pt x="426" y="5875"/>
                    <a:pt x="440" y="5759"/>
                  </a:cubicBezTo>
                  <a:cubicBezTo>
                    <a:pt x="440" y="5657"/>
                    <a:pt x="469" y="5555"/>
                    <a:pt x="514" y="5467"/>
                  </a:cubicBezTo>
                  <a:cubicBezTo>
                    <a:pt x="557" y="5365"/>
                    <a:pt x="630" y="5291"/>
                    <a:pt x="718" y="5217"/>
                  </a:cubicBezTo>
                  <a:cubicBezTo>
                    <a:pt x="806" y="5143"/>
                    <a:pt x="894" y="5083"/>
                    <a:pt x="982" y="5027"/>
                  </a:cubicBezTo>
                  <a:cubicBezTo>
                    <a:pt x="1070" y="4967"/>
                    <a:pt x="1158" y="4893"/>
                    <a:pt x="1232" y="4819"/>
                  </a:cubicBezTo>
                  <a:cubicBezTo>
                    <a:pt x="1306" y="4731"/>
                    <a:pt x="1348" y="4629"/>
                    <a:pt x="1380" y="4527"/>
                  </a:cubicBezTo>
                  <a:cubicBezTo>
                    <a:pt x="1408" y="4411"/>
                    <a:pt x="1394" y="4309"/>
                    <a:pt x="1380" y="4190"/>
                  </a:cubicBezTo>
                  <a:cubicBezTo>
                    <a:pt x="1348" y="4088"/>
                    <a:pt x="1320" y="3986"/>
                    <a:pt x="1274" y="3884"/>
                  </a:cubicBezTo>
                  <a:cubicBezTo>
                    <a:pt x="1186" y="3676"/>
                    <a:pt x="1116" y="3486"/>
                    <a:pt x="1070" y="3268"/>
                  </a:cubicBezTo>
                  <a:cubicBezTo>
                    <a:pt x="968" y="2857"/>
                    <a:pt x="954" y="2417"/>
                    <a:pt x="1042" y="1991"/>
                  </a:cubicBezTo>
                  <a:cubicBezTo>
                    <a:pt x="1218" y="1158"/>
                    <a:pt x="1802" y="408"/>
                    <a:pt x="2565" y="14"/>
                  </a:cubicBezTo>
                  <a:lnTo>
                    <a:pt x="2565"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4" name="Google Shape;905;p49">
              <a:extLst>
                <a:ext uri="{FF2B5EF4-FFF2-40B4-BE49-F238E27FC236}">
                  <a16:creationId xmlns:a16="http://schemas.microsoft.com/office/drawing/2014/main" id="{FACC81C9-8F1A-E23F-E4B2-B49A3008FD99}"/>
                </a:ext>
              </a:extLst>
            </p:cNvPr>
            <p:cNvSpPr/>
            <p:nvPr/>
          </p:nvSpPr>
          <p:spPr>
            <a:xfrm>
              <a:off x="618075" y="4613750"/>
              <a:ext cx="175550" cy="192800"/>
            </a:xfrm>
            <a:custGeom>
              <a:avLst/>
              <a:gdLst/>
              <a:ahLst/>
              <a:cxnLst/>
              <a:rect l="l" t="t" r="r" b="b"/>
              <a:pathLst>
                <a:path w="7022" h="7712" extrusionOk="0">
                  <a:moveTo>
                    <a:pt x="3316" y="1"/>
                  </a:moveTo>
                  <a:cubicBezTo>
                    <a:pt x="1920" y="1"/>
                    <a:pt x="475" y="368"/>
                    <a:pt x="177" y="1072"/>
                  </a:cubicBezTo>
                  <a:cubicBezTo>
                    <a:pt x="1" y="1512"/>
                    <a:pt x="43" y="7284"/>
                    <a:pt x="43" y="7284"/>
                  </a:cubicBezTo>
                  <a:cubicBezTo>
                    <a:pt x="532" y="7615"/>
                    <a:pt x="951" y="7700"/>
                    <a:pt x="1250" y="7700"/>
                  </a:cubicBezTo>
                  <a:cubicBezTo>
                    <a:pt x="1562" y="7700"/>
                    <a:pt x="1745" y="7608"/>
                    <a:pt x="1745" y="7608"/>
                  </a:cubicBezTo>
                  <a:lnTo>
                    <a:pt x="3005" y="3489"/>
                  </a:lnTo>
                  <a:lnTo>
                    <a:pt x="3856" y="3345"/>
                  </a:lnTo>
                  <a:lnTo>
                    <a:pt x="5291" y="7682"/>
                  </a:lnTo>
                  <a:cubicBezTo>
                    <a:pt x="5411" y="7702"/>
                    <a:pt x="5532" y="7711"/>
                    <a:pt x="5650" y="7711"/>
                  </a:cubicBezTo>
                  <a:cubicBezTo>
                    <a:pt x="6380" y="7711"/>
                    <a:pt x="7022" y="7372"/>
                    <a:pt x="7022" y="7372"/>
                  </a:cubicBezTo>
                  <a:cubicBezTo>
                    <a:pt x="7022" y="7372"/>
                    <a:pt x="6536" y="2522"/>
                    <a:pt x="6142" y="1041"/>
                  </a:cubicBezTo>
                  <a:cubicBezTo>
                    <a:pt x="5948" y="338"/>
                    <a:pt x="4655" y="1"/>
                    <a:pt x="3316" y="1"/>
                  </a:cubicBezTo>
                  <a:close/>
                </a:path>
              </a:pathLst>
            </a:custGeom>
            <a:solidFill>
              <a:srgbClr val="B1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5" name="Google Shape;906;p49">
              <a:extLst>
                <a:ext uri="{FF2B5EF4-FFF2-40B4-BE49-F238E27FC236}">
                  <a16:creationId xmlns:a16="http://schemas.microsoft.com/office/drawing/2014/main" id="{0B86C28D-95CC-7741-025C-9014E5213015}"/>
                </a:ext>
              </a:extLst>
            </p:cNvPr>
            <p:cNvSpPr/>
            <p:nvPr/>
          </p:nvSpPr>
          <p:spPr>
            <a:xfrm>
              <a:off x="675600" y="4695150"/>
              <a:ext cx="57875" cy="8025"/>
            </a:xfrm>
            <a:custGeom>
              <a:avLst/>
              <a:gdLst/>
              <a:ahLst/>
              <a:cxnLst/>
              <a:rect l="l" t="t" r="r" b="b"/>
              <a:pathLst>
                <a:path w="2315" h="321" extrusionOk="0">
                  <a:moveTo>
                    <a:pt x="2315" y="1"/>
                  </a:moveTo>
                  <a:cubicBezTo>
                    <a:pt x="2315" y="1"/>
                    <a:pt x="2170" y="15"/>
                    <a:pt x="1949" y="29"/>
                  </a:cubicBezTo>
                  <a:cubicBezTo>
                    <a:pt x="1731" y="57"/>
                    <a:pt x="1449" y="89"/>
                    <a:pt x="1157" y="131"/>
                  </a:cubicBezTo>
                  <a:cubicBezTo>
                    <a:pt x="1010" y="145"/>
                    <a:pt x="865" y="159"/>
                    <a:pt x="732" y="177"/>
                  </a:cubicBezTo>
                  <a:cubicBezTo>
                    <a:pt x="588" y="205"/>
                    <a:pt x="468" y="219"/>
                    <a:pt x="352" y="233"/>
                  </a:cubicBezTo>
                  <a:cubicBezTo>
                    <a:pt x="250" y="247"/>
                    <a:pt x="162" y="265"/>
                    <a:pt x="88" y="279"/>
                  </a:cubicBezTo>
                  <a:cubicBezTo>
                    <a:pt x="28" y="279"/>
                    <a:pt x="0" y="293"/>
                    <a:pt x="0" y="293"/>
                  </a:cubicBezTo>
                  <a:lnTo>
                    <a:pt x="0" y="321"/>
                  </a:lnTo>
                  <a:cubicBezTo>
                    <a:pt x="0" y="321"/>
                    <a:pt x="28" y="307"/>
                    <a:pt x="102" y="307"/>
                  </a:cubicBezTo>
                  <a:cubicBezTo>
                    <a:pt x="162" y="307"/>
                    <a:pt x="250" y="293"/>
                    <a:pt x="366" y="279"/>
                  </a:cubicBezTo>
                  <a:cubicBezTo>
                    <a:pt x="468" y="265"/>
                    <a:pt x="602" y="247"/>
                    <a:pt x="732" y="233"/>
                  </a:cubicBezTo>
                  <a:cubicBezTo>
                    <a:pt x="865" y="219"/>
                    <a:pt x="1010" y="205"/>
                    <a:pt x="1157" y="191"/>
                  </a:cubicBezTo>
                  <a:cubicBezTo>
                    <a:pt x="1449" y="145"/>
                    <a:pt x="1745" y="103"/>
                    <a:pt x="1963" y="71"/>
                  </a:cubicBezTo>
                  <a:cubicBezTo>
                    <a:pt x="2170" y="43"/>
                    <a:pt x="2315" y="15"/>
                    <a:pt x="2315" y="15"/>
                  </a:cubicBezTo>
                  <a:lnTo>
                    <a:pt x="2315" y="1"/>
                  </a:lnTo>
                  <a:close/>
                </a:path>
              </a:pathLst>
            </a:custGeom>
            <a:solidFill>
              <a:srgbClr val="3779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6" name="Google Shape;907;p49">
              <a:extLst>
                <a:ext uri="{FF2B5EF4-FFF2-40B4-BE49-F238E27FC236}">
                  <a16:creationId xmlns:a16="http://schemas.microsoft.com/office/drawing/2014/main" id="{B710204B-395F-95FC-CE8C-5D6C9D04ED6A}"/>
                </a:ext>
              </a:extLst>
            </p:cNvPr>
            <p:cNvSpPr/>
            <p:nvPr/>
          </p:nvSpPr>
          <p:spPr>
            <a:xfrm>
              <a:off x="674450" y="4694025"/>
              <a:ext cx="60175" cy="9950"/>
            </a:xfrm>
            <a:custGeom>
              <a:avLst/>
              <a:gdLst/>
              <a:ahLst/>
              <a:cxnLst/>
              <a:rect l="l" t="t" r="r" b="b"/>
              <a:pathLst>
                <a:path w="2407" h="398" extrusionOk="0">
                  <a:moveTo>
                    <a:pt x="2392" y="0"/>
                  </a:moveTo>
                  <a:lnTo>
                    <a:pt x="2361" y="14"/>
                  </a:lnTo>
                  <a:cubicBezTo>
                    <a:pt x="2361" y="14"/>
                    <a:pt x="2216" y="28"/>
                    <a:pt x="1995" y="46"/>
                  </a:cubicBezTo>
                  <a:cubicBezTo>
                    <a:pt x="1777" y="74"/>
                    <a:pt x="1481" y="102"/>
                    <a:pt x="1189" y="148"/>
                  </a:cubicBezTo>
                  <a:lnTo>
                    <a:pt x="1203" y="148"/>
                  </a:lnTo>
                  <a:cubicBezTo>
                    <a:pt x="1056" y="162"/>
                    <a:pt x="911" y="176"/>
                    <a:pt x="764" y="190"/>
                  </a:cubicBezTo>
                  <a:cubicBezTo>
                    <a:pt x="634" y="222"/>
                    <a:pt x="500" y="236"/>
                    <a:pt x="398" y="250"/>
                  </a:cubicBezTo>
                  <a:cubicBezTo>
                    <a:pt x="296" y="264"/>
                    <a:pt x="194" y="278"/>
                    <a:pt x="134" y="292"/>
                  </a:cubicBezTo>
                  <a:cubicBezTo>
                    <a:pt x="74" y="292"/>
                    <a:pt x="32" y="310"/>
                    <a:pt x="32" y="310"/>
                  </a:cubicBezTo>
                  <a:lnTo>
                    <a:pt x="0" y="310"/>
                  </a:lnTo>
                  <a:lnTo>
                    <a:pt x="18" y="338"/>
                  </a:lnTo>
                  <a:lnTo>
                    <a:pt x="18" y="366"/>
                  </a:lnTo>
                  <a:lnTo>
                    <a:pt x="18" y="398"/>
                  </a:lnTo>
                  <a:lnTo>
                    <a:pt x="46" y="398"/>
                  </a:lnTo>
                  <a:cubicBezTo>
                    <a:pt x="46" y="398"/>
                    <a:pt x="88" y="380"/>
                    <a:pt x="148" y="380"/>
                  </a:cubicBezTo>
                  <a:cubicBezTo>
                    <a:pt x="208" y="380"/>
                    <a:pt x="310" y="366"/>
                    <a:pt x="412" y="352"/>
                  </a:cubicBezTo>
                  <a:cubicBezTo>
                    <a:pt x="514" y="338"/>
                    <a:pt x="648" y="324"/>
                    <a:pt x="778" y="310"/>
                  </a:cubicBezTo>
                  <a:cubicBezTo>
                    <a:pt x="926" y="292"/>
                    <a:pt x="1073" y="278"/>
                    <a:pt x="1217" y="264"/>
                  </a:cubicBezTo>
                  <a:lnTo>
                    <a:pt x="1203" y="264"/>
                  </a:lnTo>
                  <a:cubicBezTo>
                    <a:pt x="1495" y="222"/>
                    <a:pt x="1791" y="176"/>
                    <a:pt x="2009" y="148"/>
                  </a:cubicBezTo>
                  <a:cubicBezTo>
                    <a:pt x="2231" y="116"/>
                    <a:pt x="2375" y="88"/>
                    <a:pt x="2375" y="88"/>
                  </a:cubicBezTo>
                  <a:lnTo>
                    <a:pt x="2406" y="88"/>
                  </a:lnTo>
                  <a:lnTo>
                    <a:pt x="2392" y="28"/>
                  </a:lnTo>
                  <a:lnTo>
                    <a:pt x="2392"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7" name="Google Shape;908;p49">
              <a:extLst>
                <a:ext uri="{FF2B5EF4-FFF2-40B4-BE49-F238E27FC236}">
                  <a16:creationId xmlns:a16="http://schemas.microsoft.com/office/drawing/2014/main" id="{EA4C076D-29A9-8D1B-4A44-21CB032838A7}"/>
                </a:ext>
              </a:extLst>
            </p:cNvPr>
            <p:cNvSpPr/>
            <p:nvPr/>
          </p:nvSpPr>
          <p:spPr>
            <a:xfrm>
              <a:off x="700475" y="4636500"/>
              <a:ext cx="1525" cy="51650"/>
            </a:xfrm>
            <a:custGeom>
              <a:avLst/>
              <a:gdLst/>
              <a:ahLst/>
              <a:cxnLst/>
              <a:rect l="l" t="t" r="r" b="b"/>
              <a:pathLst>
                <a:path w="61" h="2066" extrusionOk="0">
                  <a:moveTo>
                    <a:pt x="1" y="1"/>
                  </a:moveTo>
                  <a:lnTo>
                    <a:pt x="1" y="324"/>
                  </a:lnTo>
                  <a:lnTo>
                    <a:pt x="1" y="1042"/>
                  </a:lnTo>
                  <a:lnTo>
                    <a:pt x="1" y="1408"/>
                  </a:lnTo>
                  <a:cubicBezTo>
                    <a:pt x="1" y="1538"/>
                    <a:pt x="15" y="1643"/>
                    <a:pt x="15" y="1745"/>
                  </a:cubicBezTo>
                  <a:cubicBezTo>
                    <a:pt x="15" y="1847"/>
                    <a:pt x="15" y="1921"/>
                    <a:pt x="32" y="1978"/>
                  </a:cubicBezTo>
                  <a:lnTo>
                    <a:pt x="32" y="2065"/>
                  </a:lnTo>
                  <a:lnTo>
                    <a:pt x="60" y="2065"/>
                  </a:lnTo>
                  <a:lnTo>
                    <a:pt x="60" y="1978"/>
                  </a:lnTo>
                  <a:lnTo>
                    <a:pt x="60" y="1745"/>
                  </a:lnTo>
                  <a:lnTo>
                    <a:pt x="60" y="1408"/>
                  </a:lnTo>
                  <a:lnTo>
                    <a:pt x="60" y="1042"/>
                  </a:lnTo>
                  <a:cubicBezTo>
                    <a:pt x="60" y="778"/>
                    <a:pt x="46" y="514"/>
                    <a:pt x="46" y="324"/>
                  </a:cubicBezTo>
                  <a:cubicBezTo>
                    <a:pt x="32" y="131"/>
                    <a:pt x="32" y="1"/>
                    <a:pt x="32" y="1"/>
                  </a:cubicBezTo>
                  <a:close/>
                </a:path>
              </a:pathLst>
            </a:custGeom>
            <a:solidFill>
              <a:srgbClr val="3779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8" name="Google Shape;909;p49">
              <a:extLst>
                <a:ext uri="{FF2B5EF4-FFF2-40B4-BE49-F238E27FC236}">
                  <a16:creationId xmlns:a16="http://schemas.microsoft.com/office/drawing/2014/main" id="{9EFF6D5D-B59E-BA29-8A17-EBD62847FB82}"/>
                </a:ext>
              </a:extLst>
            </p:cNvPr>
            <p:cNvSpPr/>
            <p:nvPr/>
          </p:nvSpPr>
          <p:spPr>
            <a:xfrm>
              <a:off x="699775" y="4635800"/>
              <a:ext cx="2925" cy="53150"/>
            </a:xfrm>
            <a:custGeom>
              <a:avLst/>
              <a:gdLst/>
              <a:ahLst/>
              <a:cxnLst/>
              <a:rect l="l" t="t" r="r" b="b"/>
              <a:pathLst>
                <a:path w="117" h="2126" extrusionOk="0">
                  <a:moveTo>
                    <a:pt x="0" y="1"/>
                  </a:moveTo>
                  <a:lnTo>
                    <a:pt x="0" y="29"/>
                  </a:lnTo>
                  <a:lnTo>
                    <a:pt x="0" y="352"/>
                  </a:lnTo>
                  <a:lnTo>
                    <a:pt x="0" y="528"/>
                  </a:lnTo>
                  <a:lnTo>
                    <a:pt x="0" y="1070"/>
                  </a:lnTo>
                  <a:lnTo>
                    <a:pt x="0" y="1436"/>
                  </a:lnTo>
                  <a:cubicBezTo>
                    <a:pt x="0" y="1566"/>
                    <a:pt x="15" y="1671"/>
                    <a:pt x="15" y="1773"/>
                  </a:cubicBezTo>
                  <a:cubicBezTo>
                    <a:pt x="15" y="1875"/>
                    <a:pt x="15" y="1949"/>
                    <a:pt x="29" y="2006"/>
                  </a:cubicBezTo>
                  <a:lnTo>
                    <a:pt x="29" y="2093"/>
                  </a:lnTo>
                  <a:lnTo>
                    <a:pt x="29" y="2125"/>
                  </a:lnTo>
                  <a:lnTo>
                    <a:pt x="117" y="2125"/>
                  </a:lnTo>
                  <a:lnTo>
                    <a:pt x="117" y="2093"/>
                  </a:lnTo>
                  <a:lnTo>
                    <a:pt x="117" y="2006"/>
                  </a:lnTo>
                  <a:lnTo>
                    <a:pt x="117" y="1773"/>
                  </a:lnTo>
                  <a:lnTo>
                    <a:pt x="117" y="1612"/>
                  </a:lnTo>
                  <a:lnTo>
                    <a:pt x="117" y="1436"/>
                  </a:lnTo>
                  <a:lnTo>
                    <a:pt x="117" y="1056"/>
                  </a:lnTo>
                  <a:cubicBezTo>
                    <a:pt x="117" y="806"/>
                    <a:pt x="102" y="542"/>
                    <a:pt x="102" y="352"/>
                  </a:cubicBezTo>
                  <a:cubicBezTo>
                    <a:pt x="88" y="159"/>
                    <a:pt x="88" y="29"/>
                    <a:pt x="88" y="29"/>
                  </a:cubicBezTo>
                  <a:lnTo>
                    <a:pt x="88" y="1"/>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09" name="Google Shape;910;p49">
              <a:extLst>
                <a:ext uri="{FF2B5EF4-FFF2-40B4-BE49-F238E27FC236}">
                  <a16:creationId xmlns:a16="http://schemas.microsoft.com/office/drawing/2014/main" id="{774A6545-A1F3-2E29-5B3F-BD1B8FD8FD89}"/>
                </a:ext>
              </a:extLst>
            </p:cNvPr>
            <p:cNvSpPr/>
            <p:nvPr/>
          </p:nvSpPr>
          <p:spPr>
            <a:xfrm>
              <a:off x="752525" y="4653400"/>
              <a:ext cx="22725" cy="29300"/>
            </a:xfrm>
            <a:custGeom>
              <a:avLst/>
              <a:gdLst/>
              <a:ahLst/>
              <a:cxnLst/>
              <a:rect l="l" t="t" r="r" b="b"/>
              <a:pathLst>
                <a:path w="909" h="1172" extrusionOk="0">
                  <a:moveTo>
                    <a:pt x="1" y="0"/>
                  </a:moveTo>
                  <a:cubicBezTo>
                    <a:pt x="1" y="0"/>
                    <a:pt x="15" y="28"/>
                    <a:pt x="15" y="70"/>
                  </a:cubicBezTo>
                  <a:cubicBezTo>
                    <a:pt x="29" y="88"/>
                    <a:pt x="29" y="116"/>
                    <a:pt x="43" y="144"/>
                  </a:cubicBezTo>
                  <a:cubicBezTo>
                    <a:pt x="43" y="176"/>
                    <a:pt x="61" y="204"/>
                    <a:pt x="75" y="232"/>
                  </a:cubicBezTo>
                  <a:cubicBezTo>
                    <a:pt x="75" y="264"/>
                    <a:pt x="89" y="306"/>
                    <a:pt x="103" y="334"/>
                  </a:cubicBezTo>
                  <a:cubicBezTo>
                    <a:pt x="117" y="380"/>
                    <a:pt x="149" y="408"/>
                    <a:pt x="163" y="454"/>
                  </a:cubicBezTo>
                  <a:cubicBezTo>
                    <a:pt x="191" y="496"/>
                    <a:pt x="205" y="542"/>
                    <a:pt x="237" y="570"/>
                  </a:cubicBezTo>
                  <a:cubicBezTo>
                    <a:pt x="265" y="616"/>
                    <a:pt x="293" y="644"/>
                    <a:pt x="325" y="686"/>
                  </a:cubicBezTo>
                  <a:cubicBezTo>
                    <a:pt x="353" y="732"/>
                    <a:pt x="381" y="760"/>
                    <a:pt x="413" y="792"/>
                  </a:cubicBezTo>
                  <a:cubicBezTo>
                    <a:pt x="441" y="834"/>
                    <a:pt x="469" y="862"/>
                    <a:pt x="515" y="894"/>
                  </a:cubicBezTo>
                  <a:cubicBezTo>
                    <a:pt x="543" y="922"/>
                    <a:pt x="571" y="950"/>
                    <a:pt x="602" y="981"/>
                  </a:cubicBezTo>
                  <a:cubicBezTo>
                    <a:pt x="631" y="996"/>
                    <a:pt x="659" y="1024"/>
                    <a:pt x="690" y="1038"/>
                  </a:cubicBezTo>
                  <a:cubicBezTo>
                    <a:pt x="719" y="1069"/>
                    <a:pt x="747" y="1083"/>
                    <a:pt x="778" y="1098"/>
                  </a:cubicBezTo>
                  <a:cubicBezTo>
                    <a:pt x="806" y="1112"/>
                    <a:pt x="821" y="1126"/>
                    <a:pt x="835" y="1126"/>
                  </a:cubicBezTo>
                  <a:cubicBezTo>
                    <a:pt x="880" y="1157"/>
                    <a:pt x="894" y="1171"/>
                    <a:pt x="894" y="1171"/>
                  </a:cubicBezTo>
                  <a:lnTo>
                    <a:pt x="908" y="1143"/>
                  </a:lnTo>
                  <a:cubicBezTo>
                    <a:pt x="908" y="1143"/>
                    <a:pt x="894" y="1126"/>
                    <a:pt x="866" y="1112"/>
                  </a:cubicBezTo>
                  <a:cubicBezTo>
                    <a:pt x="835" y="1098"/>
                    <a:pt x="821" y="1083"/>
                    <a:pt x="792" y="1069"/>
                  </a:cubicBezTo>
                  <a:cubicBezTo>
                    <a:pt x="778" y="1055"/>
                    <a:pt x="747" y="1038"/>
                    <a:pt x="719" y="1010"/>
                  </a:cubicBezTo>
                  <a:cubicBezTo>
                    <a:pt x="690" y="996"/>
                    <a:pt x="659" y="967"/>
                    <a:pt x="631" y="936"/>
                  </a:cubicBezTo>
                  <a:cubicBezTo>
                    <a:pt x="602" y="922"/>
                    <a:pt x="571" y="894"/>
                    <a:pt x="543" y="848"/>
                  </a:cubicBezTo>
                  <a:cubicBezTo>
                    <a:pt x="515" y="820"/>
                    <a:pt x="483" y="792"/>
                    <a:pt x="455" y="760"/>
                  </a:cubicBezTo>
                  <a:cubicBezTo>
                    <a:pt x="427" y="732"/>
                    <a:pt x="395" y="686"/>
                    <a:pt x="367" y="658"/>
                  </a:cubicBezTo>
                  <a:cubicBezTo>
                    <a:pt x="307" y="584"/>
                    <a:pt x="265" y="496"/>
                    <a:pt x="219" y="422"/>
                  </a:cubicBezTo>
                  <a:cubicBezTo>
                    <a:pt x="191" y="394"/>
                    <a:pt x="177" y="352"/>
                    <a:pt x="163" y="320"/>
                  </a:cubicBezTo>
                  <a:cubicBezTo>
                    <a:pt x="149" y="278"/>
                    <a:pt x="117" y="246"/>
                    <a:pt x="117" y="218"/>
                  </a:cubicBezTo>
                  <a:cubicBezTo>
                    <a:pt x="103" y="190"/>
                    <a:pt x="89" y="158"/>
                    <a:pt x="75" y="130"/>
                  </a:cubicBezTo>
                  <a:cubicBezTo>
                    <a:pt x="61" y="102"/>
                    <a:pt x="61" y="70"/>
                    <a:pt x="61" y="56"/>
                  </a:cubicBezTo>
                  <a:cubicBezTo>
                    <a:pt x="43" y="14"/>
                    <a:pt x="29" y="0"/>
                    <a:pt x="29" y="0"/>
                  </a:cubicBezTo>
                  <a:close/>
                </a:path>
              </a:pathLst>
            </a:custGeom>
            <a:solidFill>
              <a:srgbClr val="3779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0" name="Google Shape;911;p49">
              <a:extLst>
                <a:ext uri="{FF2B5EF4-FFF2-40B4-BE49-F238E27FC236}">
                  <a16:creationId xmlns:a16="http://schemas.microsoft.com/office/drawing/2014/main" id="{4A884F7D-76BF-89A6-0E30-79B101F64961}"/>
                </a:ext>
              </a:extLst>
            </p:cNvPr>
            <p:cNvSpPr/>
            <p:nvPr/>
          </p:nvSpPr>
          <p:spPr>
            <a:xfrm>
              <a:off x="751825" y="4652600"/>
              <a:ext cx="24575" cy="30800"/>
            </a:xfrm>
            <a:custGeom>
              <a:avLst/>
              <a:gdLst/>
              <a:ahLst/>
              <a:cxnLst/>
              <a:rect l="l" t="t" r="r" b="b"/>
              <a:pathLst>
                <a:path w="983" h="1232" extrusionOk="0">
                  <a:moveTo>
                    <a:pt x="228" y="485"/>
                  </a:moveTo>
                  <a:cubicBezTo>
                    <a:pt x="244" y="512"/>
                    <a:pt x="261" y="541"/>
                    <a:pt x="278" y="570"/>
                  </a:cubicBezTo>
                  <a:lnTo>
                    <a:pt x="278" y="570"/>
                  </a:lnTo>
                  <a:cubicBezTo>
                    <a:pt x="260" y="546"/>
                    <a:pt x="246" y="516"/>
                    <a:pt x="228" y="485"/>
                  </a:cubicBezTo>
                  <a:close/>
                  <a:moveTo>
                    <a:pt x="302" y="611"/>
                  </a:moveTo>
                  <a:cubicBezTo>
                    <a:pt x="316" y="633"/>
                    <a:pt x="330" y="654"/>
                    <a:pt x="344" y="675"/>
                  </a:cubicBezTo>
                  <a:lnTo>
                    <a:pt x="344" y="675"/>
                  </a:lnTo>
                  <a:cubicBezTo>
                    <a:pt x="328" y="653"/>
                    <a:pt x="313" y="633"/>
                    <a:pt x="302" y="611"/>
                  </a:cubicBezTo>
                  <a:close/>
                  <a:moveTo>
                    <a:pt x="29" y="0"/>
                  </a:moveTo>
                  <a:lnTo>
                    <a:pt x="1" y="14"/>
                  </a:lnTo>
                  <a:lnTo>
                    <a:pt x="1" y="46"/>
                  </a:lnTo>
                  <a:cubicBezTo>
                    <a:pt x="1" y="46"/>
                    <a:pt x="15" y="60"/>
                    <a:pt x="15" y="102"/>
                  </a:cubicBezTo>
                  <a:cubicBezTo>
                    <a:pt x="29" y="134"/>
                    <a:pt x="29" y="148"/>
                    <a:pt x="43" y="176"/>
                  </a:cubicBezTo>
                  <a:cubicBezTo>
                    <a:pt x="43" y="208"/>
                    <a:pt x="57" y="236"/>
                    <a:pt x="71" y="278"/>
                  </a:cubicBezTo>
                  <a:cubicBezTo>
                    <a:pt x="71" y="310"/>
                    <a:pt x="89" y="338"/>
                    <a:pt x="117" y="384"/>
                  </a:cubicBezTo>
                  <a:cubicBezTo>
                    <a:pt x="131" y="426"/>
                    <a:pt x="145" y="454"/>
                    <a:pt x="159" y="500"/>
                  </a:cubicBezTo>
                  <a:lnTo>
                    <a:pt x="177" y="500"/>
                  </a:lnTo>
                  <a:cubicBezTo>
                    <a:pt x="191" y="542"/>
                    <a:pt x="219" y="588"/>
                    <a:pt x="233" y="616"/>
                  </a:cubicBezTo>
                  <a:cubicBezTo>
                    <a:pt x="265" y="662"/>
                    <a:pt x="293" y="704"/>
                    <a:pt x="321" y="736"/>
                  </a:cubicBezTo>
                  <a:cubicBezTo>
                    <a:pt x="351" y="776"/>
                    <a:pt x="378" y="803"/>
                    <a:pt x="417" y="845"/>
                  </a:cubicBezTo>
                  <a:lnTo>
                    <a:pt x="417" y="845"/>
                  </a:lnTo>
                  <a:lnTo>
                    <a:pt x="409" y="852"/>
                  </a:lnTo>
                  <a:cubicBezTo>
                    <a:pt x="455" y="880"/>
                    <a:pt x="483" y="911"/>
                    <a:pt x="511" y="954"/>
                  </a:cubicBezTo>
                  <a:cubicBezTo>
                    <a:pt x="543" y="982"/>
                    <a:pt x="585" y="1013"/>
                    <a:pt x="616" y="1028"/>
                  </a:cubicBezTo>
                  <a:cubicBezTo>
                    <a:pt x="645" y="1056"/>
                    <a:pt x="673" y="1087"/>
                    <a:pt x="704" y="1101"/>
                  </a:cubicBezTo>
                  <a:cubicBezTo>
                    <a:pt x="732" y="1130"/>
                    <a:pt x="761" y="1144"/>
                    <a:pt x="792" y="1158"/>
                  </a:cubicBezTo>
                  <a:cubicBezTo>
                    <a:pt x="820" y="1175"/>
                    <a:pt x="834" y="1189"/>
                    <a:pt x="863" y="1189"/>
                  </a:cubicBezTo>
                  <a:cubicBezTo>
                    <a:pt x="894" y="1217"/>
                    <a:pt x="908" y="1217"/>
                    <a:pt x="908" y="1217"/>
                  </a:cubicBezTo>
                  <a:lnTo>
                    <a:pt x="936" y="1232"/>
                  </a:lnTo>
                  <a:lnTo>
                    <a:pt x="968" y="1189"/>
                  </a:lnTo>
                  <a:lnTo>
                    <a:pt x="982" y="1158"/>
                  </a:lnTo>
                  <a:lnTo>
                    <a:pt x="951" y="1144"/>
                  </a:lnTo>
                  <a:cubicBezTo>
                    <a:pt x="951" y="1144"/>
                    <a:pt x="936" y="1130"/>
                    <a:pt x="908" y="1115"/>
                  </a:cubicBezTo>
                  <a:cubicBezTo>
                    <a:pt x="880" y="1101"/>
                    <a:pt x="863" y="1087"/>
                    <a:pt x="849" y="1070"/>
                  </a:cubicBezTo>
                  <a:cubicBezTo>
                    <a:pt x="820" y="1056"/>
                    <a:pt x="792" y="1042"/>
                    <a:pt x="761" y="1013"/>
                  </a:cubicBezTo>
                  <a:cubicBezTo>
                    <a:pt x="747" y="999"/>
                    <a:pt x="718" y="968"/>
                    <a:pt x="687" y="954"/>
                  </a:cubicBezTo>
                  <a:cubicBezTo>
                    <a:pt x="659" y="926"/>
                    <a:pt x="630" y="894"/>
                    <a:pt x="585" y="866"/>
                  </a:cubicBezTo>
                  <a:cubicBezTo>
                    <a:pt x="557" y="838"/>
                    <a:pt x="528" y="806"/>
                    <a:pt x="497" y="778"/>
                  </a:cubicBezTo>
                  <a:cubicBezTo>
                    <a:pt x="469" y="736"/>
                    <a:pt x="441" y="704"/>
                    <a:pt x="409" y="662"/>
                  </a:cubicBezTo>
                  <a:cubicBezTo>
                    <a:pt x="367" y="588"/>
                    <a:pt x="307" y="514"/>
                    <a:pt x="265" y="440"/>
                  </a:cubicBezTo>
                  <a:cubicBezTo>
                    <a:pt x="247" y="412"/>
                    <a:pt x="233" y="366"/>
                    <a:pt x="219" y="338"/>
                  </a:cubicBezTo>
                  <a:lnTo>
                    <a:pt x="205" y="338"/>
                  </a:lnTo>
                  <a:cubicBezTo>
                    <a:pt x="191" y="296"/>
                    <a:pt x="177" y="264"/>
                    <a:pt x="159" y="236"/>
                  </a:cubicBezTo>
                  <a:cubicBezTo>
                    <a:pt x="145" y="208"/>
                    <a:pt x="145" y="176"/>
                    <a:pt x="131" y="148"/>
                  </a:cubicBezTo>
                  <a:cubicBezTo>
                    <a:pt x="117" y="120"/>
                    <a:pt x="117" y="102"/>
                    <a:pt x="103" y="88"/>
                  </a:cubicBezTo>
                  <a:lnTo>
                    <a:pt x="103" y="74"/>
                  </a:lnTo>
                  <a:cubicBezTo>
                    <a:pt x="103" y="46"/>
                    <a:pt x="89" y="14"/>
                    <a:pt x="89" y="14"/>
                  </a:cubicBezTo>
                  <a:lnTo>
                    <a:pt x="71"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1" name="Google Shape;912;p49">
              <a:extLst>
                <a:ext uri="{FF2B5EF4-FFF2-40B4-BE49-F238E27FC236}">
                  <a16:creationId xmlns:a16="http://schemas.microsoft.com/office/drawing/2014/main" id="{66E19544-5BB1-B0DE-7BF9-C9CE699C01B6}"/>
                </a:ext>
              </a:extLst>
            </p:cNvPr>
            <p:cNvSpPr/>
            <p:nvPr/>
          </p:nvSpPr>
          <p:spPr>
            <a:xfrm>
              <a:off x="620275" y="4637550"/>
              <a:ext cx="29675" cy="48850"/>
            </a:xfrm>
            <a:custGeom>
              <a:avLst/>
              <a:gdLst/>
              <a:ahLst/>
              <a:cxnLst/>
              <a:rect l="l" t="t" r="r" b="b"/>
              <a:pathLst>
                <a:path w="1187" h="1954" extrusionOk="0">
                  <a:moveTo>
                    <a:pt x="1158" y="1"/>
                  </a:moveTo>
                  <a:cubicBezTo>
                    <a:pt x="1158" y="1"/>
                    <a:pt x="1158" y="33"/>
                    <a:pt x="1144" y="106"/>
                  </a:cubicBezTo>
                  <a:cubicBezTo>
                    <a:pt x="1144" y="135"/>
                    <a:pt x="1130" y="163"/>
                    <a:pt x="1130" y="208"/>
                  </a:cubicBezTo>
                  <a:cubicBezTo>
                    <a:pt x="1112" y="251"/>
                    <a:pt x="1098" y="310"/>
                    <a:pt x="1084" y="353"/>
                  </a:cubicBezTo>
                  <a:cubicBezTo>
                    <a:pt x="1070" y="412"/>
                    <a:pt x="1056" y="472"/>
                    <a:pt x="1042" y="529"/>
                  </a:cubicBezTo>
                  <a:cubicBezTo>
                    <a:pt x="1024" y="588"/>
                    <a:pt x="996" y="648"/>
                    <a:pt x="968" y="704"/>
                  </a:cubicBezTo>
                  <a:cubicBezTo>
                    <a:pt x="936" y="764"/>
                    <a:pt x="908" y="838"/>
                    <a:pt x="880" y="898"/>
                  </a:cubicBezTo>
                  <a:cubicBezTo>
                    <a:pt x="848" y="954"/>
                    <a:pt x="806" y="1028"/>
                    <a:pt x="778" y="1088"/>
                  </a:cubicBezTo>
                  <a:cubicBezTo>
                    <a:pt x="732" y="1144"/>
                    <a:pt x="704" y="1204"/>
                    <a:pt x="658" y="1264"/>
                  </a:cubicBezTo>
                  <a:cubicBezTo>
                    <a:pt x="616" y="1320"/>
                    <a:pt x="570" y="1380"/>
                    <a:pt x="528" y="1426"/>
                  </a:cubicBezTo>
                  <a:cubicBezTo>
                    <a:pt x="483" y="1482"/>
                    <a:pt x="440" y="1528"/>
                    <a:pt x="395" y="1570"/>
                  </a:cubicBezTo>
                  <a:cubicBezTo>
                    <a:pt x="366" y="1615"/>
                    <a:pt x="321" y="1658"/>
                    <a:pt x="278" y="1703"/>
                  </a:cubicBezTo>
                  <a:cubicBezTo>
                    <a:pt x="264" y="1717"/>
                    <a:pt x="233" y="1732"/>
                    <a:pt x="219" y="1746"/>
                  </a:cubicBezTo>
                  <a:cubicBezTo>
                    <a:pt x="205" y="1760"/>
                    <a:pt x="191" y="1791"/>
                    <a:pt x="176" y="1805"/>
                  </a:cubicBezTo>
                  <a:cubicBezTo>
                    <a:pt x="131" y="1819"/>
                    <a:pt x="103" y="1848"/>
                    <a:pt x="89" y="1865"/>
                  </a:cubicBezTo>
                  <a:cubicBezTo>
                    <a:pt x="29" y="1907"/>
                    <a:pt x="1" y="1936"/>
                    <a:pt x="1" y="1936"/>
                  </a:cubicBezTo>
                  <a:lnTo>
                    <a:pt x="15" y="1953"/>
                  </a:lnTo>
                  <a:cubicBezTo>
                    <a:pt x="15" y="1953"/>
                    <a:pt x="43" y="1936"/>
                    <a:pt x="103" y="1893"/>
                  </a:cubicBezTo>
                  <a:cubicBezTo>
                    <a:pt x="131" y="1879"/>
                    <a:pt x="162" y="1865"/>
                    <a:pt x="191" y="1834"/>
                  </a:cubicBezTo>
                  <a:cubicBezTo>
                    <a:pt x="233" y="1805"/>
                    <a:pt x="264" y="1777"/>
                    <a:pt x="307" y="1732"/>
                  </a:cubicBezTo>
                  <a:cubicBezTo>
                    <a:pt x="352" y="1703"/>
                    <a:pt x="395" y="1658"/>
                    <a:pt x="440" y="1615"/>
                  </a:cubicBezTo>
                  <a:cubicBezTo>
                    <a:pt x="483" y="1570"/>
                    <a:pt x="528" y="1513"/>
                    <a:pt x="570" y="1468"/>
                  </a:cubicBezTo>
                  <a:cubicBezTo>
                    <a:pt x="616" y="1408"/>
                    <a:pt x="658" y="1352"/>
                    <a:pt x="704" y="1292"/>
                  </a:cubicBezTo>
                  <a:cubicBezTo>
                    <a:pt x="746" y="1232"/>
                    <a:pt x="792" y="1176"/>
                    <a:pt x="820" y="1116"/>
                  </a:cubicBezTo>
                  <a:cubicBezTo>
                    <a:pt x="866" y="1042"/>
                    <a:pt x="894" y="986"/>
                    <a:pt x="922" y="926"/>
                  </a:cubicBezTo>
                  <a:cubicBezTo>
                    <a:pt x="968" y="852"/>
                    <a:pt x="996" y="792"/>
                    <a:pt x="1010" y="722"/>
                  </a:cubicBezTo>
                  <a:cubicBezTo>
                    <a:pt x="1042" y="662"/>
                    <a:pt x="1070" y="602"/>
                    <a:pt x="1084" y="546"/>
                  </a:cubicBezTo>
                  <a:cubicBezTo>
                    <a:pt x="1098" y="486"/>
                    <a:pt x="1112" y="427"/>
                    <a:pt x="1130" y="370"/>
                  </a:cubicBezTo>
                  <a:cubicBezTo>
                    <a:pt x="1144" y="310"/>
                    <a:pt x="1158" y="265"/>
                    <a:pt x="1158" y="223"/>
                  </a:cubicBezTo>
                  <a:cubicBezTo>
                    <a:pt x="1172" y="177"/>
                    <a:pt x="1172" y="135"/>
                    <a:pt x="1172" y="106"/>
                  </a:cubicBezTo>
                  <a:cubicBezTo>
                    <a:pt x="1186" y="47"/>
                    <a:pt x="1186" y="1"/>
                    <a:pt x="1186" y="1"/>
                  </a:cubicBezTo>
                  <a:close/>
                </a:path>
              </a:pathLst>
            </a:custGeom>
            <a:solidFill>
              <a:srgbClr val="3779E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2" name="Google Shape;913;p49">
              <a:extLst>
                <a:ext uri="{FF2B5EF4-FFF2-40B4-BE49-F238E27FC236}">
                  <a16:creationId xmlns:a16="http://schemas.microsoft.com/office/drawing/2014/main" id="{3E6CC4A9-BE54-FF37-7232-47410EC5ED83}"/>
                </a:ext>
              </a:extLst>
            </p:cNvPr>
            <p:cNvSpPr/>
            <p:nvPr/>
          </p:nvSpPr>
          <p:spPr>
            <a:xfrm>
              <a:off x="619125" y="4636850"/>
              <a:ext cx="31600" cy="50600"/>
            </a:xfrm>
            <a:custGeom>
              <a:avLst/>
              <a:gdLst/>
              <a:ahLst/>
              <a:cxnLst/>
              <a:rect l="l" t="t" r="r" b="b"/>
              <a:pathLst>
                <a:path w="1264" h="2024" extrusionOk="0">
                  <a:moveTo>
                    <a:pt x="1190" y="1"/>
                  </a:moveTo>
                  <a:lnTo>
                    <a:pt x="1176" y="29"/>
                  </a:lnTo>
                  <a:cubicBezTo>
                    <a:pt x="1176" y="29"/>
                    <a:pt x="1176" y="61"/>
                    <a:pt x="1158" y="117"/>
                  </a:cubicBezTo>
                  <a:cubicBezTo>
                    <a:pt x="1158" y="163"/>
                    <a:pt x="1158" y="191"/>
                    <a:pt x="1144" y="236"/>
                  </a:cubicBezTo>
                  <a:cubicBezTo>
                    <a:pt x="1130" y="279"/>
                    <a:pt x="1116" y="324"/>
                    <a:pt x="1102" y="381"/>
                  </a:cubicBezTo>
                  <a:cubicBezTo>
                    <a:pt x="1102" y="426"/>
                    <a:pt x="1070" y="486"/>
                    <a:pt x="1056" y="542"/>
                  </a:cubicBezTo>
                  <a:cubicBezTo>
                    <a:pt x="1042" y="602"/>
                    <a:pt x="1014" y="662"/>
                    <a:pt x="982" y="718"/>
                  </a:cubicBezTo>
                  <a:cubicBezTo>
                    <a:pt x="954" y="778"/>
                    <a:pt x="940" y="852"/>
                    <a:pt x="894" y="908"/>
                  </a:cubicBezTo>
                  <a:cubicBezTo>
                    <a:pt x="866" y="968"/>
                    <a:pt x="838" y="1042"/>
                    <a:pt x="792" y="1102"/>
                  </a:cubicBezTo>
                  <a:cubicBezTo>
                    <a:pt x="764" y="1158"/>
                    <a:pt x="718" y="1218"/>
                    <a:pt x="676" y="1278"/>
                  </a:cubicBezTo>
                  <a:cubicBezTo>
                    <a:pt x="648" y="1334"/>
                    <a:pt x="602" y="1380"/>
                    <a:pt x="560" y="1436"/>
                  </a:cubicBezTo>
                  <a:cubicBezTo>
                    <a:pt x="514" y="1496"/>
                    <a:pt x="472" y="1541"/>
                    <a:pt x="426" y="1584"/>
                  </a:cubicBezTo>
                  <a:cubicBezTo>
                    <a:pt x="384" y="1629"/>
                    <a:pt x="339" y="1672"/>
                    <a:pt x="310" y="1700"/>
                  </a:cubicBezTo>
                  <a:cubicBezTo>
                    <a:pt x="279" y="1731"/>
                    <a:pt x="265" y="1745"/>
                    <a:pt x="251" y="1760"/>
                  </a:cubicBezTo>
                  <a:cubicBezTo>
                    <a:pt x="237" y="1774"/>
                    <a:pt x="208" y="1788"/>
                    <a:pt x="191" y="1805"/>
                  </a:cubicBezTo>
                  <a:cubicBezTo>
                    <a:pt x="163" y="1833"/>
                    <a:pt x="135" y="1862"/>
                    <a:pt x="103" y="1876"/>
                  </a:cubicBezTo>
                  <a:cubicBezTo>
                    <a:pt x="61" y="1921"/>
                    <a:pt x="33" y="1935"/>
                    <a:pt x="33" y="1935"/>
                  </a:cubicBezTo>
                  <a:lnTo>
                    <a:pt x="1" y="1949"/>
                  </a:lnTo>
                  <a:lnTo>
                    <a:pt x="15" y="1981"/>
                  </a:lnTo>
                  <a:lnTo>
                    <a:pt x="47" y="1995"/>
                  </a:lnTo>
                  <a:lnTo>
                    <a:pt x="61" y="2023"/>
                  </a:lnTo>
                  <a:lnTo>
                    <a:pt x="75" y="2009"/>
                  </a:lnTo>
                  <a:cubicBezTo>
                    <a:pt x="75" y="2009"/>
                    <a:pt x="103" y="1981"/>
                    <a:pt x="163" y="1949"/>
                  </a:cubicBezTo>
                  <a:cubicBezTo>
                    <a:pt x="191" y="1935"/>
                    <a:pt x="222" y="1907"/>
                    <a:pt x="251" y="1876"/>
                  </a:cubicBezTo>
                  <a:cubicBezTo>
                    <a:pt x="296" y="1847"/>
                    <a:pt x="339" y="1819"/>
                    <a:pt x="384" y="1788"/>
                  </a:cubicBezTo>
                  <a:lnTo>
                    <a:pt x="375" y="1779"/>
                  </a:lnTo>
                  <a:lnTo>
                    <a:pt x="500" y="1658"/>
                  </a:lnTo>
                  <a:cubicBezTo>
                    <a:pt x="560" y="1612"/>
                    <a:pt x="602" y="1570"/>
                    <a:pt x="648" y="1510"/>
                  </a:cubicBezTo>
                  <a:cubicBezTo>
                    <a:pt x="689" y="1456"/>
                    <a:pt x="732" y="1412"/>
                    <a:pt x="773" y="1343"/>
                  </a:cubicBezTo>
                  <a:lnTo>
                    <a:pt x="773" y="1343"/>
                  </a:lnTo>
                  <a:lnTo>
                    <a:pt x="778" y="1348"/>
                  </a:lnTo>
                  <a:cubicBezTo>
                    <a:pt x="824" y="1278"/>
                    <a:pt x="852" y="1218"/>
                    <a:pt x="894" y="1158"/>
                  </a:cubicBezTo>
                  <a:cubicBezTo>
                    <a:pt x="924" y="1088"/>
                    <a:pt x="964" y="1034"/>
                    <a:pt x="995" y="966"/>
                  </a:cubicBezTo>
                  <a:lnTo>
                    <a:pt x="995" y="966"/>
                  </a:lnTo>
                  <a:lnTo>
                    <a:pt x="1000" y="968"/>
                  </a:lnTo>
                  <a:cubicBezTo>
                    <a:pt x="1042" y="894"/>
                    <a:pt x="1056" y="838"/>
                    <a:pt x="1088" y="764"/>
                  </a:cubicBezTo>
                  <a:cubicBezTo>
                    <a:pt x="1116" y="704"/>
                    <a:pt x="1144" y="630"/>
                    <a:pt x="1158" y="574"/>
                  </a:cubicBezTo>
                  <a:cubicBezTo>
                    <a:pt x="1176" y="514"/>
                    <a:pt x="1190" y="455"/>
                    <a:pt x="1204" y="398"/>
                  </a:cubicBezTo>
                  <a:cubicBezTo>
                    <a:pt x="1218" y="353"/>
                    <a:pt x="1232" y="293"/>
                    <a:pt x="1232" y="251"/>
                  </a:cubicBezTo>
                  <a:cubicBezTo>
                    <a:pt x="1246" y="205"/>
                    <a:pt x="1246" y="177"/>
                    <a:pt x="1246" y="134"/>
                  </a:cubicBezTo>
                  <a:cubicBezTo>
                    <a:pt x="1264" y="75"/>
                    <a:pt x="1264" y="29"/>
                    <a:pt x="1264" y="29"/>
                  </a:cubicBezTo>
                  <a:lnTo>
                    <a:pt x="1264" y="1"/>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3" name="Google Shape;914;p49">
              <a:extLst>
                <a:ext uri="{FF2B5EF4-FFF2-40B4-BE49-F238E27FC236}">
                  <a16:creationId xmlns:a16="http://schemas.microsoft.com/office/drawing/2014/main" id="{729333DB-FF41-DF33-E989-6A8CF0B57727}"/>
                </a:ext>
              </a:extLst>
            </p:cNvPr>
            <p:cNvSpPr/>
            <p:nvPr/>
          </p:nvSpPr>
          <p:spPr>
            <a:xfrm>
              <a:off x="593900" y="4464625"/>
              <a:ext cx="205175" cy="196450"/>
            </a:xfrm>
            <a:custGeom>
              <a:avLst/>
              <a:gdLst/>
              <a:ahLst/>
              <a:cxnLst/>
              <a:rect l="l" t="t" r="r" b="b"/>
              <a:pathLst>
                <a:path w="8207" h="7858" extrusionOk="0">
                  <a:moveTo>
                    <a:pt x="6044" y="1"/>
                  </a:moveTo>
                  <a:cubicBezTo>
                    <a:pt x="5402" y="1"/>
                    <a:pt x="4623" y="411"/>
                    <a:pt x="4133" y="456"/>
                  </a:cubicBezTo>
                  <a:cubicBezTo>
                    <a:pt x="3660" y="412"/>
                    <a:pt x="2812" y="2"/>
                    <a:pt x="2150" y="2"/>
                  </a:cubicBezTo>
                  <a:cubicBezTo>
                    <a:pt x="1907" y="2"/>
                    <a:pt x="1689" y="57"/>
                    <a:pt x="1523" y="206"/>
                  </a:cubicBezTo>
                  <a:cubicBezTo>
                    <a:pt x="1200" y="484"/>
                    <a:pt x="0" y="6935"/>
                    <a:pt x="704" y="7389"/>
                  </a:cubicBezTo>
                  <a:cubicBezTo>
                    <a:pt x="1260" y="7741"/>
                    <a:pt x="2624" y="7857"/>
                    <a:pt x="4031" y="7857"/>
                  </a:cubicBezTo>
                  <a:cubicBezTo>
                    <a:pt x="5818" y="7857"/>
                    <a:pt x="6947" y="7741"/>
                    <a:pt x="7503" y="7389"/>
                  </a:cubicBezTo>
                  <a:cubicBezTo>
                    <a:pt x="8207" y="6935"/>
                    <a:pt x="6962" y="396"/>
                    <a:pt x="6596" y="147"/>
                  </a:cubicBezTo>
                  <a:cubicBezTo>
                    <a:pt x="6434" y="41"/>
                    <a:pt x="6246" y="1"/>
                    <a:pt x="6044" y="1"/>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4" name="Google Shape;915;p49">
              <a:extLst>
                <a:ext uri="{FF2B5EF4-FFF2-40B4-BE49-F238E27FC236}">
                  <a16:creationId xmlns:a16="http://schemas.microsoft.com/office/drawing/2014/main" id="{166844DB-F5A0-7EBD-0EB8-6E58DA7708EE}"/>
                </a:ext>
              </a:extLst>
            </p:cNvPr>
            <p:cNvSpPr/>
            <p:nvPr/>
          </p:nvSpPr>
          <p:spPr>
            <a:xfrm>
              <a:off x="724300" y="4466050"/>
              <a:ext cx="79525" cy="85800"/>
            </a:xfrm>
            <a:custGeom>
              <a:avLst/>
              <a:gdLst/>
              <a:ahLst/>
              <a:cxnLst/>
              <a:rect l="l" t="t" r="r" b="b"/>
              <a:pathLst>
                <a:path w="3181" h="3432" extrusionOk="0">
                  <a:moveTo>
                    <a:pt x="757" y="0"/>
                  </a:moveTo>
                  <a:cubicBezTo>
                    <a:pt x="305" y="0"/>
                    <a:pt x="45" y="370"/>
                    <a:pt x="15" y="825"/>
                  </a:cubicBezTo>
                  <a:lnTo>
                    <a:pt x="15" y="927"/>
                  </a:lnTo>
                  <a:cubicBezTo>
                    <a:pt x="1" y="1075"/>
                    <a:pt x="47" y="1191"/>
                    <a:pt x="103" y="1307"/>
                  </a:cubicBezTo>
                  <a:cubicBezTo>
                    <a:pt x="177" y="1409"/>
                    <a:pt x="251" y="1514"/>
                    <a:pt x="310" y="1616"/>
                  </a:cubicBezTo>
                  <a:cubicBezTo>
                    <a:pt x="441" y="1820"/>
                    <a:pt x="574" y="2042"/>
                    <a:pt x="704" y="2246"/>
                  </a:cubicBezTo>
                  <a:cubicBezTo>
                    <a:pt x="820" y="2450"/>
                    <a:pt x="940" y="2672"/>
                    <a:pt x="1042" y="2861"/>
                  </a:cubicBezTo>
                  <a:cubicBezTo>
                    <a:pt x="1084" y="2963"/>
                    <a:pt x="1130" y="3065"/>
                    <a:pt x="1158" y="3153"/>
                  </a:cubicBezTo>
                  <a:cubicBezTo>
                    <a:pt x="1172" y="3167"/>
                    <a:pt x="1172" y="3185"/>
                    <a:pt x="1190" y="3213"/>
                  </a:cubicBezTo>
                  <a:cubicBezTo>
                    <a:pt x="1195" y="3224"/>
                    <a:pt x="1200" y="3226"/>
                    <a:pt x="1204" y="3226"/>
                  </a:cubicBezTo>
                  <a:cubicBezTo>
                    <a:pt x="1204" y="3226"/>
                    <a:pt x="1205" y="3226"/>
                    <a:pt x="1205" y="3226"/>
                  </a:cubicBezTo>
                  <a:lnTo>
                    <a:pt x="1205" y="3226"/>
                  </a:lnTo>
                  <a:cubicBezTo>
                    <a:pt x="1205" y="3227"/>
                    <a:pt x="1204" y="3227"/>
                    <a:pt x="1204" y="3227"/>
                  </a:cubicBezTo>
                  <a:cubicBezTo>
                    <a:pt x="1862" y="3329"/>
                    <a:pt x="2523" y="3389"/>
                    <a:pt x="3167" y="3431"/>
                  </a:cubicBezTo>
                  <a:cubicBezTo>
                    <a:pt x="3181" y="3361"/>
                    <a:pt x="3181" y="3287"/>
                    <a:pt x="3181" y="3227"/>
                  </a:cubicBezTo>
                  <a:cubicBezTo>
                    <a:pt x="3181" y="3139"/>
                    <a:pt x="3167" y="3051"/>
                    <a:pt x="3153" y="2992"/>
                  </a:cubicBezTo>
                  <a:cubicBezTo>
                    <a:pt x="3138" y="2861"/>
                    <a:pt x="2829" y="1792"/>
                    <a:pt x="2052" y="603"/>
                  </a:cubicBezTo>
                  <a:cubicBezTo>
                    <a:pt x="1658" y="121"/>
                    <a:pt x="894" y="2"/>
                    <a:pt x="806" y="2"/>
                  </a:cubicBezTo>
                  <a:cubicBezTo>
                    <a:pt x="789" y="1"/>
                    <a:pt x="773" y="0"/>
                    <a:pt x="757" y="0"/>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5" name="Google Shape;916;p49">
              <a:extLst>
                <a:ext uri="{FF2B5EF4-FFF2-40B4-BE49-F238E27FC236}">
                  <a16:creationId xmlns:a16="http://schemas.microsoft.com/office/drawing/2014/main" id="{6F4745B4-8302-9BFD-A15B-7D664C16B120}"/>
                </a:ext>
              </a:extLst>
            </p:cNvPr>
            <p:cNvSpPr/>
            <p:nvPr/>
          </p:nvSpPr>
          <p:spPr>
            <a:xfrm>
              <a:off x="584300" y="4811250"/>
              <a:ext cx="23875" cy="19800"/>
            </a:xfrm>
            <a:custGeom>
              <a:avLst/>
              <a:gdLst/>
              <a:ahLst/>
              <a:cxnLst/>
              <a:rect l="l" t="t" r="r" b="b"/>
              <a:pathLst>
                <a:path w="955" h="792" extrusionOk="0">
                  <a:moveTo>
                    <a:pt x="824" y="0"/>
                  </a:moveTo>
                  <a:lnTo>
                    <a:pt x="824" y="0"/>
                  </a:lnTo>
                  <a:cubicBezTo>
                    <a:pt x="1" y="162"/>
                    <a:pt x="149" y="689"/>
                    <a:pt x="149" y="689"/>
                  </a:cubicBezTo>
                  <a:cubicBezTo>
                    <a:pt x="384" y="735"/>
                    <a:pt x="514" y="763"/>
                    <a:pt x="792" y="791"/>
                  </a:cubicBezTo>
                  <a:cubicBezTo>
                    <a:pt x="912" y="545"/>
                    <a:pt x="954" y="281"/>
                    <a:pt x="824"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6" name="Google Shape;917;p49">
              <a:extLst>
                <a:ext uri="{FF2B5EF4-FFF2-40B4-BE49-F238E27FC236}">
                  <a16:creationId xmlns:a16="http://schemas.microsoft.com/office/drawing/2014/main" id="{269245EF-3CDC-81D3-7A5C-9AD000D462CC}"/>
                </a:ext>
              </a:extLst>
            </p:cNvPr>
            <p:cNvSpPr/>
            <p:nvPr/>
          </p:nvSpPr>
          <p:spPr>
            <a:xfrm>
              <a:off x="603750" y="4792150"/>
              <a:ext cx="60450" cy="39525"/>
            </a:xfrm>
            <a:custGeom>
              <a:avLst/>
              <a:gdLst/>
              <a:ahLst/>
              <a:cxnLst/>
              <a:rect l="l" t="t" r="r" b="b"/>
              <a:pathLst>
                <a:path w="2418" h="1581" extrusionOk="0">
                  <a:moveTo>
                    <a:pt x="863" y="1"/>
                  </a:moveTo>
                  <a:cubicBezTo>
                    <a:pt x="241" y="1"/>
                    <a:pt x="310" y="708"/>
                    <a:pt x="310" y="708"/>
                  </a:cubicBezTo>
                  <a:cubicBezTo>
                    <a:pt x="236" y="708"/>
                    <a:pt x="236" y="722"/>
                    <a:pt x="32" y="750"/>
                  </a:cubicBezTo>
                  <a:cubicBezTo>
                    <a:pt x="162" y="1014"/>
                    <a:pt x="120" y="1292"/>
                    <a:pt x="0" y="1541"/>
                  </a:cubicBezTo>
                  <a:cubicBezTo>
                    <a:pt x="364" y="1570"/>
                    <a:pt x="713" y="1580"/>
                    <a:pt x="1028" y="1580"/>
                  </a:cubicBezTo>
                  <a:cubicBezTo>
                    <a:pt x="1831" y="1580"/>
                    <a:pt x="2406" y="1513"/>
                    <a:pt x="2406" y="1513"/>
                  </a:cubicBezTo>
                  <a:lnTo>
                    <a:pt x="2406" y="662"/>
                  </a:lnTo>
                  <a:cubicBezTo>
                    <a:pt x="2418" y="392"/>
                    <a:pt x="2195" y="198"/>
                    <a:pt x="1947" y="198"/>
                  </a:cubicBezTo>
                  <a:cubicBezTo>
                    <a:pt x="1885" y="198"/>
                    <a:pt x="1821" y="210"/>
                    <a:pt x="1759" y="236"/>
                  </a:cubicBezTo>
                  <a:cubicBezTo>
                    <a:pt x="1569" y="324"/>
                    <a:pt x="1509" y="430"/>
                    <a:pt x="1481" y="500"/>
                  </a:cubicBezTo>
                  <a:cubicBezTo>
                    <a:pt x="1495" y="356"/>
                    <a:pt x="1319" y="32"/>
                    <a:pt x="939" y="4"/>
                  </a:cubicBezTo>
                  <a:cubicBezTo>
                    <a:pt x="913" y="2"/>
                    <a:pt x="888" y="1"/>
                    <a:pt x="86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7" name="Google Shape;918;p49">
              <a:extLst>
                <a:ext uri="{FF2B5EF4-FFF2-40B4-BE49-F238E27FC236}">
                  <a16:creationId xmlns:a16="http://schemas.microsoft.com/office/drawing/2014/main" id="{34C1ADE8-A20F-AE22-A597-7B29BB76A82B}"/>
                </a:ext>
              </a:extLst>
            </p:cNvPr>
            <p:cNvSpPr/>
            <p:nvPr/>
          </p:nvSpPr>
          <p:spPr>
            <a:xfrm>
              <a:off x="587300" y="4827775"/>
              <a:ext cx="76625" cy="9625"/>
            </a:xfrm>
            <a:custGeom>
              <a:avLst/>
              <a:gdLst/>
              <a:ahLst/>
              <a:cxnLst/>
              <a:rect l="l" t="t" r="r" b="b"/>
              <a:pathLst>
                <a:path w="3065" h="385" extrusionOk="0">
                  <a:moveTo>
                    <a:pt x="57" y="0"/>
                  </a:moveTo>
                  <a:cubicBezTo>
                    <a:pt x="1" y="0"/>
                    <a:pt x="74" y="218"/>
                    <a:pt x="74" y="218"/>
                  </a:cubicBezTo>
                  <a:cubicBezTo>
                    <a:pt x="564" y="346"/>
                    <a:pt x="1131" y="384"/>
                    <a:pt x="1638" y="384"/>
                  </a:cubicBezTo>
                  <a:cubicBezTo>
                    <a:pt x="2422" y="384"/>
                    <a:pt x="3064" y="292"/>
                    <a:pt x="3064" y="292"/>
                  </a:cubicBezTo>
                  <a:lnTo>
                    <a:pt x="3064" y="102"/>
                  </a:lnTo>
                  <a:cubicBezTo>
                    <a:pt x="3064" y="102"/>
                    <a:pt x="2620" y="146"/>
                    <a:pt x="1975" y="146"/>
                  </a:cubicBezTo>
                  <a:cubicBezTo>
                    <a:pt x="1430" y="146"/>
                    <a:pt x="742" y="115"/>
                    <a:pt x="57"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8" name="Google Shape;919;p49">
              <a:extLst>
                <a:ext uri="{FF2B5EF4-FFF2-40B4-BE49-F238E27FC236}">
                  <a16:creationId xmlns:a16="http://schemas.microsoft.com/office/drawing/2014/main" id="{82BEB530-8A13-43E6-CE21-B357665D650D}"/>
                </a:ext>
              </a:extLst>
            </p:cNvPr>
            <p:cNvSpPr/>
            <p:nvPr/>
          </p:nvSpPr>
          <p:spPr>
            <a:xfrm>
              <a:off x="644450" y="4810525"/>
              <a:ext cx="11025" cy="11025"/>
            </a:xfrm>
            <a:custGeom>
              <a:avLst/>
              <a:gdLst/>
              <a:ahLst/>
              <a:cxnLst/>
              <a:rect l="l" t="t" r="r" b="b"/>
              <a:pathLst>
                <a:path w="441" h="441" extrusionOk="0">
                  <a:moveTo>
                    <a:pt x="219" y="1"/>
                  </a:moveTo>
                  <a:cubicBezTo>
                    <a:pt x="103" y="1"/>
                    <a:pt x="1" y="103"/>
                    <a:pt x="1" y="222"/>
                  </a:cubicBezTo>
                  <a:cubicBezTo>
                    <a:pt x="1" y="339"/>
                    <a:pt x="89" y="441"/>
                    <a:pt x="219" y="441"/>
                  </a:cubicBezTo>
                  <a:cubicBezTo>
                    <a:pt x="339" y="441"/>
                    <a:pt x="427" y="339"/>
                    <a:pt x="427" y="222"/>
                  </a:cubicBezTo>
                  <a:cubicBezTo>
                    <a:pt x="441" y="103"/>
                    <a:pt x="339" y="1"/>
                    <a:pt x="219"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19" name="Google Shape;920;p49">
              <a:extLst>
                <a:ext uri="{FF2B5EF4-FFF2-40B4-BE49-F238E27FC236}">
                  <a16:creationId xmlns:a16="http://schemas.microsoft.com/office/drawing/2014/main" id="{1CB3E319-2810-BB81-EF12-342F41EB2EB1}"/>
                </a:ext>
              </a:extLst>
            </p:cNvPr>
            <p:cNvSpPr/>
            <p:nvPr/>
          </p:nvSpPr>
          <p:spPr>
            <a:xfrm>
              <a:off x="610700" y="4809050"/>
              <a:ext cx="20950" cy="3700"/>
            </a:xfrm>
            <a:custGeom>
              <a:avLst/>
              <a:gdLst/>
              <a:ahLst/>
              <a:cxnLst/>
              <a:rect l="l" t="t" r="r" b="b"/>
              <a:pathLst>
                <a:path w="838" h="148" extrusionOk="0">
                  <a:moveTo>
                    <a:pt x="46" y="0"/>
                  </a:moveTo>
                  <a:cubicBezTo>
                    <a:pt x="32" y="0"/>
                    <a:pt x="0" y="32"/>
                    <a:pt x="0" y="46"/>
                  </a:cubicBezTo>
                  <a:cubicBezTo>
                    <a:pt x="0" y="74"/>
                    <a:pt x="18" y="88"/>
                    <a:pt x="46" y="88"/>
                  </a:cubicBezTo>
                  <a:lnTo>
                    <a:pt x="792" y="148"/>
                  </a:lnTo>
                  <a:cubicBezTo>
                    <a:pt x="823" y="148"/>
                    <a:pt x="837" y="120"/>
                    <a:pt x="837" y="106"/>
                  </a:cubicBezTo>
                  <a:cubicBezTo>
                    <a:pt x="837" y="74"/>
                    <a:pt x="823" y="60"/>
                    <a:pt x="809" y="60"/>
                  </a:cubicBezTo>
                  <a:lnTo>
                    <a:pt x="46" y="0"/>
                  </a:ln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0" name="Google Shape;921;p49">
              <a:extLst>
                <a:ext uri="{FF2B5EF4-FFF2-40B4-BE49-F238E27FC236}">
                  <a16:creationId xmlns:a16="http://schemas.microsoft.com/office/drawing/2014/main" id="{89A5F805-B084-8B17-988F-12760D205D9F}"/>
                </a:ext>
              </a:extLst>
            </p:cNvPr>
            <p:cNvSpPr/>
            <p:nvPr/>
          </p:nvSpPr>
          <p:spPr>
            <a:xfrm>
              <a:off x="602700" y="4790575"/>
              <a:ext cx="30450" cy="18150"/>
            </a:xfrm>
            <a:custGeom>
              <a:avLst/>
              <a:gdLst/>
              <a:ahLst/>
              <a:cxnLst/>
              <a:rect l="l" t="t" r="r" b="b"/>
              <a:pathLst>
                <a:path w="1218" h="726" extrusionOk="0">
                  <a:moveTo>
                    <a:pt x="394" y="81"/>
                  </a:moveTo>
                  <a:cubicBezTo>
                    <a:pt x="394" y="81"/>
                    <a:pt x="408" y="81"/>
                    <a:pt x="408" y="95"/>
                  </a:cubicBezTo>
                  <a:cubicBezTo>
                    <a:pt x="426" y="95"/>
                    <a:pt x="440" y="124"/>
                    <a:pt x="454" y="141"/>
                  </a:cubicBezTo>
                  <a:cubicBezTo>
                    <a:pt x="496" y="211"/>
                    <a:pt x="528" y="299"/>
                    <a:pt x="542" y="405"/>
                  </a:cubicBezTo>
                  <a:cubicBezTo>
                    <a:pt x="542" y="433"/>
                    <a:pt x="556" y="461"/>
                    <a:pt x="556" y="493"/>
                  </a:cubicBezTo>
                  <a:lnTo>
                    <a:pt x="542" y="475"/>
                  </a:lnTo>
                  <a:cubicBezTo>
                    <a:pt x="468" y="373"/>
                    <a:pt x="408" y="271"/>
                    <a:pt x="380" y="155"/>
                  </a:cubicBezTo>
                  <a:cubicBezTo>
                    <a:pt x="366" y="124"/>
                    <a:pt x="366" y="95"/>
                    <a:pt x="380" y="81"/>
                  </a:cubicBezTo>
                  <a:close/>
                  <a:moveTo>
                    <a:pt x="130" y="285"/>
                  </a:moveTo>
                  <a:cubicBezTo>
                    <a:pt x="162" y="285"/>
                    <a:pt x="190" y="299"/>
                    <a:pt x="218" y="317"/>
                  </a:cubicBezTo>
                  <a:cubicBezTo>
                    <a:pt x="306" y="387"/>
                    <a:pt x="408" y="447"/>
                    <a:pt x="482" y="535"/>
                  </a:cubicBezTo>
                  <a:lnTo>
                    <a:pt x="496" y="549"/>
                  </a:lnTo>
                  <a:cubicBezTo>
                    <a:pt x="380" y="521"/>
                    <a:pt x="232" y="461"/>
                    <a:pt x="130" y="373"/>
                  </a:cubicBezTo>
                  <a:cubicBezTo>
                    <a:pt x="88" y="345"/>
                    <a:pt x="88" y="331"/>
                    <a:pt x="88" y="317"/>
                  </a:cubicBezTo>
                  <a:cubicBezTo>
                    <a:pt x="88" y="299"/>
                    <a:pt x="102" y="285"/>
                    <a:pt x="130" y="285"/>
                  </a:cubicBezTo>
                  <a:close/>
                  <a:moveTo>
                    <a:pt x="387" y="0"/>
                  </a:moveTo>
                  <a:cubicBezTo>
                    <a:pt x="365" y="0"/>
                    <a:pt x="343" y="7"/>
                    <a:pt x="320" y="22"/>
                  </a:cubicBezTo>
                  <a:cubicBezTo>
                    <a:pt x="292" y="36"/>
                    <a:pt x="264" y="95"/>
                    <a:pt x="292" y="183"/>
                  </a:cubicBezTo>
                  <a:cubicBezTo>
                    <a:pt x="306" y="229"/>
                    <a:pt x="320" y="271"/>
                    <a:pt x="352" y="299"/>
                  </a:cubicBezTo>
                  <a:cubicBezTo>
                    <a:pt x="320" y="285"/>
                    <a:pt x="292" y="271"/>
                    <a:pt x="264" y="243"/>
                  </a:cubicBezTo>
                  <a:cubicBezTo>
                    <a:pt x="218" y="229"/>
                    <a:pt x="176" y="197"/>
                    <a:pt x="130" y="197"/>
                  </a:cubicBezTo>
                  <a:cubicBezTo>
                    <a:pt x="74" y="197"/>
                    <a:pt x="14" y="243"/>
                    <a:pt x="0" y="299"/>
                  </a:cubicBezTo>
                  <a:cubicBezTo>
                    <a:pt x="0" y="373"/>
                    <a:pt x="56" y="419"/>
                    <a:pt x="74" y="433"/>
                  </a:cubicBezTo>
                  <a:cubicBezTo>
                    <a:pt x="144" y="493"/>
                    <a:pt x="232" y="549"/>
                    <a:pt x="352" y="595"/>
                  </a:cubicBezTo>
                  <a:cubicBezTo>
                    <a:pt x="352" y="623"/>
                    <a:pt x="366" y="637"/>
                    <a:pt x="380" y="637"/>
                  </a:cubicBezTo>
                  <a:lnTo>
                    <a:pt x="616" y="669"/>
                  </a:lnTo>
                  <a:lnTo>
                    <a:pt x="644" y="669"/>
                  </a:lnTo>
                  <a:lnTo>
                    <a:pt x="1171" y="725"/>
                  </a:lnTo>
                  <a:cubicBezTo>
                    <a:pt x="1200" y="725"/>
                    <a:pt x="1217" y="697"/>
                    <a:pt x="1217" y="683"/>
                  </a:cubicBezTo>
                  <a:cubicBezTo>
                    <a:pt x="1217" y="651"/>
                    <a:pt x="1200" y="637"/>
                    <a:pt x="1171" y="637"/>
                  </a:cubicBezTo>
                  <a:lnTo>
                    <a:pt x="690" y="581"/>
                  </a:lnTo>
                  <a:cubicBezTo>
                    <a:pt x="658" y="521"/>
                    <a:pt x="644" y="447"/>
                    <a:pt x="630" y="373"/>
                  </a:cubicBezTo>
                  <a:cubicBezTo>
                    <a:pt x="602" y="285"/>
                    <a:pt x="584" y="183"/>
                    <a:pt x="528" y="95"/>
                  </a:cubicBezTo>
                  <a:cubicBezTo>
                    <a:pt x="514" y="67"/>
                    <a:pt x="482" y="36"/>
                    <a:pt x="454" y="22"/>
                  </a:cubicBezTo>
                  <a:cubicBezTo>
                    <a:pt x="431" y="7"/>
                    <a:pt x="409" y="0"/>
                    <a:pt x="387"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1" name="Google Shape;922;p49">
              <a:extLst>
                <a:ext uri="{FF2B5EF4-FFF2-40B4-BE49-F238E27FC236}">
                  <a16:creationId xmlns:a16="http://schemas.microsoft.com/office/drawing/2014/main" id="{9208786F-20D2-425A-9334-CBBEAAA7F4BF}"/>
                </a:ext>
              </a:extLst>
            </p:cNvPr>
            <p:cNvSpPr/>
            <p:nvPr/>
          </p:nvSpPr>
          <p:spPr>
            <a:xfrm>
              <a:off x="804600" y="4810175"/>
              <a:ext cx="23775" cy="19825"/>
            </a:xfrm>
            <a:custGeom>
              <a:avLst/>
              <a:gdLst/>
              <a:ahLst/>
              <a:cxnLst/>
              <a:rect l="l" t="t" r="r" b="b"/>
              <a:pathLst>
                <a:path w="951" h="793" extrusionOk="0">
                  <a:moveTo>
                    <a:pt x="116" y="1"/>
                  </a:moveTo>
                  <a:lnTo>
                    <a:pt x="116" y="1"/>
                  </a:lnTo>
                  <a:cubicBezTo>
                    <a:pt x="0" y="265"/>
                    <a:pt x="28" y="543"/>
                    <a:pt x="159" y="792"/>
                  </a:cubicBezTo>
                  <a:cubicBezTo>
                    <a:pt x="440" y="764"/>
                    <a:pt x="556" y="732"/>
                    <a:pt x="806" y="676"/>
                  </a:cubicBezTo>
                  <a:cubicBezTo>
                    <a:pt x="806" y="676"/>
                    <a:pt x="950" y="163"/>
                    <a:pt x="116"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2" name="Google Shape;923;p49">
              <a:extLst>
                <a:ext uri="{FF2B5EF4-FFF2-40B4-BE49-F238E27FC236}">
                  <a16:creationId xmlns:a16="http://schemas.microsoft.com/office/drawing/2014/main" id="{5C4B8E5B-D9C6-1C8D-7507-CC17DED285A1}"/>
                </a:ext>
              </a:extLst>
            </p:cNvPr>
            <p:cNvSpPr/>
            <p:nvPr/>
          </p:nvSpPr>
          <p:spPr>
            <a:xfrm>
              <a:off x="748500" y="4791025"/>
              <a:ext cx="60075" cy="39525"/>
            </a:xfrm>
            <a:custGeom>
              <a:avLst/>
              <a:gdLst/>
              <a:ahLst/>
              <a:cxnLst/>
              <a:rect l="l" t="t" r="r" b="b"/>
              <a:pathLst>
                <a:path w="2403" h="1581" extrusionOk="0">
                  <a:moveTo>
                    <a:pt x="1539" y="1"/>
                  </a:moveTo>
                  <a:cubicBezTo>
                    <a:pt x="1516" y="1"/>
                    <a:pt x="1492" y="2"/>
                    <a:pt x="1467" y="4"/>
                  </a:cubicBezTo>
                  <a:cubicBezTo>
                    <a:pt x="1101" y="35"/>
                    <a:pt x="925" y="341"/>
                    <a:pt x="939" y="503"/>
                  </a:cubicBezTo>
                  <a:cubicBezTo>
                    <a:pt x="908" y="429"/>
                    <a:pt x="851" y="313"/>
                    <a:pt x="644" y="225"/>
                  </a:cubicBezTo>
                  <a:cubicBezTo>
                    <a:pt x="584" y="199"/>
                    <a:pt x="524" y="187"/>
                    <a:pt x="464" y="187"/>
                  </a:cubicBezTo>
                  <a:cubicBezTo>
                    <a:pt x="219" y="187"/>
                    <a:pt x="0" y="393"/>
                    <a:pt x="0" y="665"/>
                  </a:cubicBezTo>
                  <a:lnTo>
                    <a:pt x="14" y="1498"/>
                  </a:lnTo>
                  <a:cubicBezTo>
                    <a:pt x="14" y="1498"/>
                    <a:pt x="623" y="1580"/>
                    <a:pt x="1464" y="1580"/>
                  </a:cubicBezTo>
                  <a:cubicBezTo>
                    <a:pt x="1754" y="1580"/>
                    <a:pt x="2072" y="1570"/>
                    <a:pt x="2403" y="1544"/>
                  </a:cubicBezTo>
                  <a:cubicBezTo>
                    <a:pt x="2287" y="1280"/>
                    <a:pt x="2258" y="1017"/>
                    <a:pt x="2374" y="753"/>
                  </a:cubicBezTo>
                  <a:cubicBezTo>
                    <a:pt x="2185" y="707"/>
                    <a:pt x="2185" y="707"/>
                    <a:pt x="2097" y="707"/>
                  </a:cubicBezTo>
                  <a:cubicBezTo>
                    <a:pt x="2097" y="707"/>
                    <a:pt x="2165" y="1"/>
                    <a:pt x="153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3" name="Google Shape;924;p49">
              <a:extLst>
                <a:ext uri="{FF2B5EF4-FFF2-40B4-BE49-F238E27FC236}">
                  <a16:creationId xmlns:a16="http://schemas.microsoft.com/office/drawing/2014/main" id="{CBFA4A6F-3912-1FBC-BC2C-FB22DBFD043C}"/>
                </a:ext>
              </a:extLst>
            </p:cNvPr>
            <p:cNvSpPr/>
            <p:nvPr/>
          </p:nvSpPr>
          <p:spPr>
            <a:xfrm>
              <a:off x="755800" y="4809475"/>
              <a:ext cx="11000" cy="10575"/>
            </a:xfrm>
            <a:custGeom>
              <a:avLst/>
              <a:gdLst/>
              <a:ahLst/>
              <a:cxnLst/>
              <a:rect l="l" t="t" r="r" b="b"/>
              <a:pathLst>
                <a:path w="440" h="423" extrusionOk="0">
                  <a:moveTo>
                    <a:pt x="222" y="1"/>
                  </a:moveTo>
                  <a:cubicBezTo>
                    <a:pt x="106" y="1"/>
                    <a:pt x="0" y="89"/>
                    <a:pt x="0" y="205"/>
                  </a:cubicBezTo>
                  <a:cubicBezTo>
                    <a:pt x="0" y="335"/>
                    <a:pt x="88" y="423"/>
                    <a:pt x="222" y="423"/>
                  </a:cubicBezTo>
                  <a:cubicBezTo>
                    <a:pt x="338" y="423"/>
                    <a:pt x="426" y="335"/>
                    <a:pt x="440" y="219"/>
                  </a:cubicBezTo>
                  <a:cubicBezTo>
                    <a:pt x="440" y="89"/>
                    <a:pt x="338" y="1"/>
                    <a:pt x="222"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4" name="Google Shape;925;p49">
              <a:extLst>
                <a:ext uri="{FF2B5EF4-FFF2-40B4-BE49-F238E27FC236}">
                  <a16:creationId xmlns:a16="http://schemas.microsoft.com/office/drawing/2014/main" id="{F12861B4-14B6-EC64-1246-0E3CF57F38A9}"/>
                </a:ext>
              </a:extLst>
            </p:cNvPr>
            <p:cNvSpPr/>
            <p:nvPr/>
          </p:nvSpPr>
          <p:spPr>
            <a:xfrm>
              <a:off x="748500" y="4826625"/>
              <a:ext cx="76600" cy="9725"/>
            </a:xfrm>
            <a:custGeom>
              <a:avLst/>
              <a:gdLst/>
              <a:ahLst/>
              <a:cxnLst/>
              <a:rect l="l" t="t" r="r" b="b"/>
              <a:pathLst>
                <a:path w="3064" h="389" extrusionOk="0">
                  <a:moveTo>
                    <a:pt x="3018" y="1"/>
                  </a:moveTo>
                  <a:cubicBezTo>
                    <a:pt x="2318" y="116"/>
                    <a:pt x="1618" y="148"/>
                    <a:pt x="1068" y="148"/>
                  </a:cubicBezTo>
                  <a:cubicBezTo>
                    <a:pt x="434" y="148"/>
                    <a:pt x="0" y="106"/>
                    <a:pt x="0" y="106"/>
                  </a:cubicBezTo>
                  <a:lnTo>
                    <a:pt x="0" y="296"/>
                  </a:lnTo>
                  <a:cubicBezTo>
                    <a:pt x="0" y="296"/>
                    <a:pt x="648" y="388"/>
                    <a:pt x="1435" y="388"/>
                  </a:cubicBezTo>
                  <a:cubicBezTo>
                    <a:pt x="1946" y="388"/>
                    <a:pt x="2515" y="349"/>
                    <a:pt x="3004" y="222"/>
                  </a:cubicBezTo>
                  <a:cubicBezTo>
                    <a:pt x="3004" y="222"/>
                    <a:pt x="3064" y="1"/>
                    <a:pt x="3018"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5" name="Google Shape;926;p49">
              <a:extLst>
                <a:ext uri="{FF2B5EF4-FFF2-40B4-BE49-F238E27FC236}">
                  <a16:creationId xmlns:a16="http://schemas.microsoft.com/office/drawing/2014/main" id="{8B256CBC-5A23-1AE1-B5E4-E4BA9F2C6842}"/>
                </a:ext>
              </a:extLst>
            </p:cNvPr>
            <p:cNvSpPr/>
            <p:nvPr/>
          </p:nvSpPr>
          <p:spPr>
            <a:xfrm>
              <a:off x="780775" y="4807975"/>
              <a:ext cx="20850" cy="3300"/>
            </a:xfrm>
            <a:custGeom>
              <a:avLst/>
              <a:gdLst/>
              <a:ahLst/>
              <a:cxnLst/>
              <a:rect l="l" t="t" r="r" b="b"/>
              <a:pathLst>
                <a:path w="834" h="132" extrusionOk="0">
                  <a:moveTo>
                    <a:pt x="792" y="1"/>
                  </a:moveTo>
                  <a:lnTo>
                    <a:pt x="42" y="61"/>
                  </a:lnTo>
                  <a:cubicBezTo>
                    <a:pt x="14" y="61"/>
                    <a:pt x="0" y="75"/>
                    <a:pt x="0" y="103"/>
                  </a:cubicBezTo>
                  <a:cubicBezTo>
                    <a:pt x="0" y="117"/>
                    <a:pt x="28" y="131"/>
                    <a:pt x="42" y="131"/>
                  </a:cubicBezTo>
                  <a:lnTo>
                    <a:pt x="806" y="89"/>
                  </a:lnTo>
                  <a:cubicBezTo>
                    <a:pt x="820" y="89"/>
                    <a:pt x="834" y="75"/>
                    <a:pt x="834" y="43"/>
                  </a:cubicBezTo>
                  <a:cubicBezTo>
                    <a:pt x="834" y="15"/>
                    <a:pt x="820" y="1"/>
                    <a:pt x="792" y="1"/>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6" name="Google Shape;927;p49">
              <a:extLst>
                <a:ext uri="{FF2B5EF4-FFF2-40B4-BE49-F238E27FC236}">
                  <a16:creationId xmlns:a16="http://schemas.microsoft.com/office/drawing/2014/main" id="{414B009A-90E4-0FFF-7E95-4C9AE6414D1D}"/>
                </a:ext>
              </a:extLst>
            </p:cNvPr>
            <p:cNvSpPr/>
            <p:nvPr/>
          </p:nvSpPr>
          <p:spPr>
            <a:xfrm>
              <a:off x="779275" y="4789400"/>
              <a:ext cx="30800" cy="17900"/>
            </a:xfrm>
            <a:custGeom>
              <a:avLst/>
              <a:gdLst/>
              <a:ahLst/>
              <a:cxnLst/>
              <a:rect l="l" t="t" r="r" b="b"/>
              <a:pathLst>
                <a:path w="1232" h="716" extrusionOk="0">
                  <a:moveTo>
                    <a:pt x="852" y="83"/>
                  </a:moveTo>
                  <a:cubicBezTo>
                    <a:pt x="866" y="100"/>
                    <a:pt x="866" y="128"/>
                    <a:pt x="852" y="156"/>
                  </a:cubicBezTo>
                  <a:cubicBezTo>
                    <a:pt x="806" y="276"/>
                    <a:pt x="750" y="378"/>
                    <a:pt x="676" y="480"/>
                  </a:cubicBezTo>
                  <a:lnTo>
                    <a:pt x="662" y="494"/>
                  </a:lnTo>
                  <a:cubicBezTo>
                    <a:pt x="676" y="452"/>
                    <a:pt x="676" y="420"/>
                    <a:pt x="690" y="392"/>
                  </a:cubicBezTo>
                  <a:cubicBezTo>
                    <a:pt x="704" y="304"/>
                    <a:pt x="718" y="216"/>
                    <a:pt x="778" y="142"/>
                  </a:cubicBezTo>
                  <a:cubicBezTo>
                    <a:pt x="778" y="128"/>
                    <a:pt x="792" y="100"/>
                    <a:pt x="820" y="83"/>
                  </a:cubicBezTo>
                  <a:close/>
                  <a:moveTo>
                    <a:pt x="1101" y="290"/>
                  </a:moveTo>
                  <a:cubicBezTo>
                    <a:pt x="1115" y="290"/>
                    <a:pt x="1143" y="304"/>
                    <a:pt x="1143" y="318"/>
                  </a:cubicBezTo>
                  <a:cubicBezTo>
                    <a:pt x="1143" y="318"/>
                    <a:pt x="1129" y="346"/>
                    <a:pt x="1101" y="378"/>
                  </a:cubicBezTo>
                  <a:cubicBezTo>
                    <a:pt x="982" y="466"/>
                    <a:pt x="852" y="522"/>
                    <a:pt x="718" y="554"/>
                  </a:cubicBezTo>
                  <a:cubicBezTo>
                    <a:pt x="732" y="540"/>
                    <a:pt x="732" y="540"/>
                    <a:pt x="750" y="522"/>
                  </a:cubicBezTo>
                  <a:cubicBezTo>
                    <a:pt x="820" y="452"/>
                    <a:pt x="908" y="378"/>
                    <a:pt x="1013" y="318"/>
                  </a:cubicBezTo>
                  <a:cubicBezTo>
                    <a:pt x="1041" y="304"/>
                    <a:pt x="1070" y="290"/>
                    <a:pt x="1101" y="290"/>
                  </a:cubicBezTo>
                  <a:close/>
                  <a:moveTo>
                    <a:pt x="827" y="0"/>
                  </a:moveTo>
                  <a:cubicBezTo>
                    <a:pt x="807" y="0"/>
                    <a:pt x="790" y="5"/>
                    <a:pt x="778" y="12"/>
                  </a:cubicBezTo>
                  <a:cubicBezTo>
                    <a:pt x="732" y="40"/>
                    <a:pt x="718" y="69"/>
                    <a:pt x="704" y="100"/>
                  </a:cubicBezTo>
                  <a:cubicBezTo>
                    <a:pt x="644" y="188"/>
                    <a:pt x="616" y="290"/>
                    <a:pt x="602" y="378"/>
                  </a:cubicBezTo>
                  <a:cubicBezTo>
                    <a:pt x="588" y="452"/>
                    <a:pt x="574" y="522"/>
                    <a:pt x="542" y="582"/>
                  </a:cubicBezTo>
                  <a:lnTo>
                    <a:pt x="46" y="642"/>
                  </a:lnTo>
                  <a:cubicBezTo>
                    <a:pt x="28" y="642"/>
                    <a:pt x="0" y="656"/>
                    <a:pt x="14" y="684"/>
                  </a:cubicBezTo>
                  <a:cubicBezTo>
                    <a:pt x="14" y="698"/>
                    <a:pt x="28" y="716"/>
                    <a:pt x="46" y="716"/>
                  </a:cubicBezTo>
                  <a:lnTo>
                    <a:pt x="60" y="716"/>
                  </a:lnTo>
                  <a:lnTo>
                    <a:pt x="574" y="670"/>
                  </a:lnTo>
                  <a:lnTo>
                    <a:pt x="616" y="670"/>
                  </a:lnTo>
                  <a:lnTo>
                    <a:pt x="837" y="642"/>
                  </a:lnTo>
                  <a:cubicBezTo>
                    <a:pt x="866" y="642"/>
                    <a:pt x="880" y="628"/>
                    <a:pt x="880" y="596"/>
                  </a:cubicBezTo>
                  <a:cubicBezTo>
                    <a:pt x="982" y="554"/>
                    <a:pt x="1084" y="494"/>
                    <a:pt x="1158" y="434"/>
                  </a:cubicBezTo>
                  <a:cubicBezTo>
                    <a:pt x="1172" y="420"/>
                    <a:pt x="1231" y="378"/>
                    <a:pt x="1231" y="304"/>
                  </a:cubicBezTo>
                  <a:cubicBezTo>
                    <a:pt x="1217" y="244"/>
                    <a:pt x="1158" y="202"/>
                    <a:pt x="1101" y="202"/>
                  </a:cubicBezTo>
                  <a:cubicBezTo>
                    <a:pt x="1041" y="202"/>
                    <a:pt x="996" y="230"/>
                    <a:pt x="968" y="244"/>
                  </a:cubicBezTo>
                  <a:cubicBezTo>
                    <a:pt x="939" y="258"/>
                    <a:pt x="908" y="290"/>
                    <a:pt x="880" y="304"/>
                  </a:cubicBezTo>
                  <a:cubicBezTo>
                    <a:pt x="894" y="258"/>
                    <a:pt x="908" y="230"/>
                    <a:pt x="925" y="188"/>
                  </a:cubicBezTo>
                  <a:cubicBezTo>
                    <a:pt x="954" y="83"/>
                    <a:pt x="939" y="40"/>
                    <a:pt x="908" y="26"/>
                  </a:cubicBezTo>
                  <a:cubicBezTo>
                    <a:pt x="884" y="8"/>
                    <a:pt x="854" y="0"/>
                    <a:pt x="827" y="0"/>
                  </a:cubicBezTo>
                  <a:close/>
                </a:path>
              </a:pathLst>
            </a:custGeom>
            <a:solidFill>
              <a:srgbClr val="FACC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7" name="Google Shape;928;p49">
              <a:extLst>
                <a:ext uri="{FF2B5EF4-FFF2-40B4-BE49-F238E27FC236}">
                  <a16:creationId xmlns:a16="http://schemas.microsoft.com/office/drawing/2014/main" id="{B0BB25EF-2FF8-6C77-D492-C1AB802DDFC7}"/>
                </a:ext>
              </a:extLst>
            </p:cNvPr>
            <p:cNvSpPr/>
            <p:nvPr/>
          </p:nvSpPr>
          <p:spPr>
            <a:xfrm>
              <a:off x="578850" y="4466050"/>
              <a:ext cx="79875" cy="85800"/>
            </a:xfrm>
            <a:custGeom>
              <a:avLst/>
              <a:gdLst/>
              <a:ahLst/>
              <a:cxnLst/>
              <a:rect l="l" t="t" r="r" b="b"/>
              <a:pathLst>
                <a:path w="3195" h="3432" extrusionOk="0">
                  <a:moveTo>
                    <a:pt x="2427" y="0"/>
                  </a:moveTo>
                  <a:cubicBezTo>
                    <a:pt x="2410" y="0"/>
                    <a:pt x="2393" y="1"/>
                    <a:pt x="2375" y="2"/>
                  </a:cubicBezTo>
                  <a:cubicBezTo>
                    <a:pt x="2301" y="2"/>
                    <a:pt x="1538" y="121"/>
                    <a:pt x="1144" y="603"/>
                  </a:cubicBezTo>
                  <a:cubicBezTo>
                    <a:pt x="367" y="1792"/>
                    <a:pt x="61" y="2861"/>
                    <a:pt x="29" y="2992"/>
                  </a:cubicBezTo>
                  <a:cubicBezTo>
                    <a:pt x="29" y="3051"/>
                    <a:pt x="15" y="3139"/>
                    <a:pt x="15" y="3227"/>
                  </a:cubicBezTo>
                  <a:cubicBezTo>
                    <a:pt x="1" y="3287"/>
                    <a:pt x="15" y="3361"/>
                    <a:pt x="15" y="3431"/>
                  </a:cubicBezTo>
                  <a:cubicBezTo>
                    <a:pt x="676" y="3389"/>
                    <a:pt x="1334" y="3329"/>
                    <a:pt x="1978" y="3227"/>
                  </a:cubicBezTo>
                  <a:cubicBezTo>
                    <a:pt x="1978" y="3224"/>
                    <a:pt x="1978" y="3223"/>
                    <a:pt x="1978" y="3223"/>
                  </a:cubicBezTo>
                  <a:cubicBezTo>
                    <a:pt x="1979" y="3223"/>
                    <a:pt x="1981" y="3226"/>
                    <a:pt x="1986" y="3226"/>
                  </a:cubicBezTo>
                  <a:cubicBezTo>
                    <a:pt x="1990" y="3226"/>
                    <a:pt x="1998" y="3224"/>
                    <a:pt x="2009" y="3213"/>
                  </a:cubicBezTo>
                  <a:cubicBezTo>
                    <a:pt x="2009" y="3185"/>
                    <a:pt x="2023" y="3167"/>
                    <a:pt x="2023" y="3153"/>
                  </a:cubicBezTo>
                  <a:cubicBezTo>
                    <a:pt x="2052" y="3065"/>
                    <a:pt x="2097" y="2963"/>
                    <a:pt x="2154" y="2861"/>
                  </a:cubicBezTo>
                  <a:cubicBezTo>
                    <a:pt x="2259" y="2672"/>
                    <a:pt x="2375" y="2450"/>
                    <a:pt x="2491" y="2246"/>
                  </a:cubicBezTo>
                  <a:cubicBezTo>
                    <a:pt x="2611" y="2042"/>
                    <a:pt x="2741" y="1820"/>
                    <a:pt x="2875" y="1616"/>
                  </a:cubicBezTo>
                  <a:cubicBezTo>
                    <a:pt x="2945" y="1514"/>
                    <a:pt x="3019" y="1409"/>
                    <a:pt x="3079" y="1307"/>
                  </a:cubicBezTo>
                  <a:cubicBezTo>
                    <a:pt x="3138" y="1191"/>
                    <a:pt x="3195" y="1075"/>
                    <a:pt x="3181" y="927"/>
                  </a:cubicBezTo>
                  <a:lnTo>
                    <a:pt x="3181" y="825"/>
                  </a:lnTo>
                  <a:cubicBezTo>
                    <a:pt x="3140" y="370"/>
                    <a:pt x="2893" y="0"/>
                    <a:pt x="2427" y="0"/>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8" name="Google Shape;929;p49">
              <a:extLst>
                <a:ext uri="{FF2B5EF4-FFF2-40B4-BE49-F238E27FC236}">
                  <a16:creationId xmlns:a16="http://schemas.microsoft.com/office/drawing/2014/main" id="{CE2D0BC0-3B2C-AFFF-156F-883051E61482}"/>
                </a:ext>
              </a:extLst>
            </p:cNvPr>
            <p:cNvSpPr/>
            <p:nvPr/>
          </p:nvSpPr>
          <p:spPr>
            <a:xfrm>
              <a:off x="694675" y="4411775"/>
              <a:ext cx="61925" cy="76375"/>
            </a:xfrm>
            <a:custGeom>
              <a:avLst/>
              <a:gdLst/>
              <a:ahLst/>
              <a:cxnLst/>
              <a:rect l="l" t="t" r="r" b="b"/>
              <a:pathLst>
                <a:path w="2477" h="3055" extrusionOk="0">
                  <a:moveTo>
                    <a:pt x="1422" y="1"/>
                  </a:moveTo>
                  <a:cubicBezTo>
                    <a:pt x="1025" y="1"/>
                    <a:pt x="664" y="250"/>
                    <a:pt x="556" y="650"/>
                  </a:cubicBezTo>
                  <a:lnTo>
                    <a:pt x="145" y="2085"/>
                  </a:lnTo>
                  <a:cubicBezTo>
                    <a:pt x="0" y="2570"/>
                    <a:pt x="352" y="2834"/>
                    <a:pt x="820" y="2964"/>
                  </a:cubicBezTo>
                  <a:lnTo>
                    <a:pt x="880" y="2982"/>
                  </a:lnTo>
                  <a:cubicBezTo>
                    <a:pt x="1028" y="3028"/>
                    <a:pt x="1174" y="3055"/>
                    <a:pt x="1308" y="3055"/>
                  </a:cubicBezTo>
                  <a:cubicBezTo>
                    <a:pt x="1596" y="3055"/>
                    <a:pt x="1829" y="2930"/>
                    <a:pt x="1917" y="2598"/>
                  </a:cubicBezTo>
                  <a:lnTo>
                    <a:pt x="2329" y="1163"/>
                  </a:lnTo>
                  <a:cubicBezTo>
                    <a:pt x="2477" y="678"/>
                    <a:pt x="2199" y="182"/>
                    <a:pt x="1713" y="48"/>
                  </a:cubicBezTo>
                  <a:lnTo>
                    <a:pt x="1671" y="34"/>
                  </a:lnTo>
                  <a:cubicBezTo>
                    <a:pt x="1588" y="12"/>
                    <a:pt x="1504" y="1"/>
                    <a:pt x="1422"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29" name="Google Shape;930;p49">
              <a:extLst>
                <a:ext uri="{FF2B5EF4-FFF2-40B4-BE49-F238E27FC236}">
                  <a16:creationId xmlns:a16="http://schemas.microsoft.com/office/drawing/2014/main" id="{D2D41B3C-7D12-2C3F-8197-D821BEC4F27B}"/>
                </a:ext>
              </a:extLst>
            </p:cNvPr>
            <p:cNvSpPr/>
            <p:nvPr/>
          </p:nvSpPr>
          <p:spPr>
            <a:xfrm>
              <a:off x="697925" y="4437500"/>
              <a:ext cx="52450" cy="27900"/>
            </a:xfrm>
            <a:custGeom>
              <a:avLst/>
              <a:gdLst/>
              <a:ahLst/>
              <a:cxnLst/>
              <a:rect l="l" t="t" r="r" b="b"/>
              <a:pathLst>
                <a:path w="2098" h="1116" extrusionOk="0">
                  <a:moveTo>
                    <a:pt x="310" y="1"/>
                  </a:moveTo>
                  <a:lnTo>
                    <a:pt x="62" y="895"/>
                  </a:lnTo>
                  <a:lnTo>
                    <a:pt x="324" y="1"/>
                  </a:lnTo>
                  <a:close/>
                  <a:moveTo>
                    <a:pt x="2097" y="500"/>
                  </a:moveTo>
                  <a:lnTo>
                    <a:pt x="1921" y="1087"/>
                  </a:lnTo>
                  <a:lnTo>
                    <a:pt x="2097" y="514"/>
                  </a:lnTo>
                  <a:lnTo>
                    <a:pt x="2097" y="500"/>
                  </a:lnTo>
                  <a:close/>
                  <a:moveTo>
                    <a:pt x="62" y="895"/>
                  </a:moveTo>
                  <a:lnTo>
                    <a:pt x="15" y="1056"/>
                  </a:lnTo>
                  <a:cubicBezTo>
                    <a:pt x="1" y="1073"/>
                    <a:pt x="1" y="1102"/>
                    <a:pt x="1" y="1116"/>
                  </a:cubicBezTo>
                  <a:lnTo>
                    <a:pt x="62" y="895"/>
                  </a:lnTo>
                  <a:close/>
                </a:path>
              </a:pathLst>
            </a:custGeom>
            <a:solidFill>
              <a:srgbClr val="BEAE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0" name="Google Shape;931;p49">
              <a:extLst>
                <a:ext uri="{FF2B5EF4-FFF2-40B4-BE49-F238E27FC236}">
                  <a16:creationId xmlns:a16="http://schemas.microsoft.com/office/drawing/2014/main" id="{02369E6B-44C8-4714-2BC6-50F5633F5CF5}"/>
                </a:ext>
              </a:extLst>
            </p:cNvPr>
            <p:cNvSpPr/>
            <p:nvPr/>
          </p:nvSpPr>
          <p:spPr>
            <a:xfrm>
              <a:off x="745600" y="4464675"/>
              <a:ext cx="375" cy="1425"/>
            </a:xfrm>
            <a:custGeom>
              <a:avLst/>
              <a:gdLst/>
              <a:ahLst/>
              <a:cxnLst/>
              <a:rect l="l" t="t" r="r" b="b"/>
              <a:pathLst>
                <a:path w="15" h="57" extrusionOk="0">
                  <a:moveTo>
                    <a:pt x="14" y="0"/>
                  </a:moveTo>
                  <a:lnTo>
                    <a:pt x="0" y="57"/>
                  </a:lnTo>
                  <a:lnTo>
                    <a:pt x="0" y="57"/>
                  </a:lnTo>
                  <a:close/>
                </a:path>
              </a:pathLst>
            </a:custGeom>
            <a:solidFill>
              <a:srgbClr val="F097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1" name="Google Shape;932;p49">
              <a:extLst>
                <a:ext uri="{FF2B5EF4-FFF2-40B4-BE49-F238E27FC236}">
                  <a16:creationId xmlns:a16="http://schemas.microsoft.com/office/drawing/2014/main" id="{623F2FF8-9778-DF2C-4CBF-800922D38205}"/>
                </a:ext>
              </a:extLst>
            </p:cNvPr>
            <p:cNvSpPr/>
            <p:nvPr/>
          </p:nvSpPr>
          <p:spPr>
            <a:xfrm>
              <a:off x="743400" y="4466075"/>
              <a:ext cx="2225" cy="8475"/>
            </a:xfrm>
            <a:custGeom>
              <a:avLst/>
              <a:gdLst/>
              <a:ahLst/>
              <a:cxnLst/>
              <a:rect l="l" t="t" r="r" b="b"/>
              <a:pathLst>
                <a:path w="89" h="339" extrusionOk="0">
                  <a:moveTo>
                    <a:pt x="88" y="1"/>
                  </a:moveTo>
                  <a:lnTo>
                    <a:pt x="0" y="338"/>
                  </a:lnTo>
                  <a:lnTo>
                    <a:pt x="0" y="338"/>
                  </a:lnTo>
                  <a:close/>
                </a:path>
              </a:pathLst>
            </a:custGeom>
            <a:solidFill>
              <a:srgbClr val="F097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2" name="Google Shape;933;p49">
              <a:extLst>
                <a:ext uri="{FF2B5EF4-FFF2-40B4-BE49-F238E27FC236}">
                  <a16:creationId xmlns:a16="http://schemas.microsoft.com/office/drawing/2014/main" id="{52281D8D-F27C-5B4F-1241-E24FB1A56EC9}"/>
                </a:ext>
              </a:extLst>
            </p:cNvPr>
            <p:cNvSpPr/>
            <p:nvPr/>
          </p:nvSpPr>
          <p:spPr>
            <a:xfrm>
              <a:off x="697925" y="4421400"/>
              <a:ext cx="55700" cy="53150"/>
            </a:xfrm>
            <a:custGeom>
              <a:avLst/>
              <a:gdLst/>
              <a:ahLst/>
              <a:cxnLst/>
              <a:rect l="l" t="t" r="r" b="b"/>
              <a:pathLst>
                <a:path w="2228" h="2126" extrusionOk="0">
                  <a:moveTo>
                    <a:pt x="1172" y="1"/>
                  </a:moveTo>
                  <a:cubicBezTo>
                    <a:pt x="792" y="1"/>
                    <a:pt x="426" y="251"/>
                    <a:pt x="324" y="645"/>
                  </a:cubicBezTo>
                  <a:lnTo>
                    <a:pt x="15" y="1700"/>
                  </a:lnTo>
                  <a:cubicBezTo>
                    <a:pt x="1" y="1717"/>
                    <a:pt x="1" y="1746"/>
                    <a:pt x="1" y="1760"/>
                  </a:cubicBezTo>
                  <a:cubicBezTo>
                    <a:pt x="352" y="1921"/>
                    <a:pt x="968" y="2125"/>
                    <a:pt x="1787" y="2125"/>
                  </a:cubicBezTo>
                  <a:lnTo>
                    <a:pt x="1819" y="2125"/>
                  </a:lnTo>
                  <a:lnTo>
                    <a:pt x="1907" y="1788"/>
                  </a:lnTo>
                  <a:lnTo>
                    <a:pt x="1921" y="1731"/>
                  </a:lnTo>
                  <a:lnTo>
                    <a:pt x="2097" y="1144"/>
                  </a:lnTo>
                  <a:cubicBezTo>
                    <a:pt x="2227" y="676"/>
                    <a:pt x="1949" y="177"/>
                    <a:pt x="1481" y="47"/>
                  </a:cubicBezTo>
                  <a:lnTo>
                    <a:pt x="1422" y="29"/>
                  </a:lnTo>
                  <a:cubicBezTo>
                    <a:pt x="1348" y="1"/>
                    <a:pt x="1260" y="1"/>
                    <a:pt x="1172" y="1"/>
                  </a:cubicBezTo>
                  <a:close/>
                </a:path>
              </a:pathLst>
            </a:custGeom>
            <a:solidFill>
              <a:srgbClr val="F5BB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3" name="Google Shape;934;p49">
              <a:extLst>
                <a:ext uri="{FF2B5EF4-FFF2-40B4-BE49-F238E27FC236}">
                  <a16:creationId xmlns:a16="http://schemas.microsoft.com/office/drawing/2014/main" id="{0C11AFB6-A8A2-3A39-BB93-0B4205071918}"/>
                </a:ext>
              </a:extLst>
            </p:cNvPr>
            <p:cNvSpPr/>
            <p:nvPr/>
          </p:nvSpPr>
          <p:spPr>
            <a:xfrm>
              <a:off x="620275" y="4348750"/>
              <a:ext cx="63000" cy="55575"/>
            </a:xfrm>
            <a:custGeom>
              <a:avLst/>
              <a:gdLst/>
              <a:ahLst/>
              <a:cxnLst/>
              <a:rect l="l" t="t" r="r" b="b"/>
              <a:pathLst>
                <a:path w="2520" h="2223" extrusionOk="0">
                  <a:moveTo>
                    <a:pt x="1270" y="0"/>
                  </a:moveTo>
                  <a:cubicBezTo>
                    <a:pt x="898" y="0"/>
                    <a:pt x="532" y="189"/>
                    <a:pt x="321" y="532"/>
                  </a:cubicBezTo>
                  <a:cubicBezTo>
                    <a:pt x="1" y="1046"/>
                    <a:pt x="162" y="1735"/>
                    <a:pt x="672" y="2056"/>
                  </a:cubicBezTo>
                  <a:cubicBezTo>
                    <a:pt x="856" y="2168"/>
                    <a:pt x="1058" y="2222"/>
                    <a:pt x="1256" y="2222"/>
                  </a:cubicBezTo>
                  <a:cubicBezTo>
                    <a:pt x="1628" y="2222"/>
                    <a:pt x="1988" y="2034"/>
                    <a:pt x="2199" y="1690"/>
                  </a:cubicBezTo>
                  <a:cubicBezTo>
                    <a:pt x="2519" y="1176"/>
                    <a:pt x="2361" y="490"/>
                    <a:pt x="1847" y="167"/>
                  </a:cubicBezTo>
                  <a:cubicBezTo>
                    <a:pt x="1668" y="54"/>
                    <a:pt x="1468" y="0"/>
                    <a:pt x="1270" y="0"/>
                  </a:cubicBezTo>
                  <a:close/>
                </a:path>
              </a:pathLst>
            </a:custGeom>
            <a:solidFill>
              <a:srgbClr val="F4C4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4" name="Google Shape;935;p49">
              <a:extLst>
                <a:ext uri="{FF2B5EF4-FFF2-40B4-BE49-F238E27FC236}">
                  <a16:creationId xmlns:a16="http://schemas.microsoft.com/office/drawing/2014/main" id="{7FA3CADA-7C40-EBDA-32C4-533E035D8566}"/>
                </a:ext>
              </a:extLst>
            </p:cNvPr>
            <p:cNvSpPr/>
            <p:nvPr/>
          </p:nvSpPr>
          <p:spPr>
            <a:xfrm>
              <a:off x="625025" y="4366100"/>
              <a:ext cx="47250" cy="38100"/>
            </a:xfrm>
            <a:custGeom>
              <a:avLst/>
              <a:gdLst/>
              <a:ahLst/>
              <a:cxnLst/>
              <a:rect l="l" t="t" r="r" b="b"/>
              <a:pathLst>
                <a:path w="1890" h="1524" extrusionOk="0">
                  <a:moveTo>
                    <a:pt x="820" y="0"/>
                  </a:moveTo>
                  <a:cubicBezTo>
                    <a:pt x="570" y="0"/>
                    <a:pt x="338" y="102"/>
                    <a:pt x="219" y="306"/>
                  </a:cubicBezTo>
                  <a:cubicBezTo>
                    <a:pt x="1" y="644"/>
                    <a:pt x="162" y="1129"/>
                    <a:pt x="570" y="1379"/>
                  </a:cubicBezTo>
                  <a:cubicBezTo>
                    <a:pt x="732" y="1481"/>
                    <a:pt x="908" y="1523"/>
                    <a:pt x="1070" y="1523"/>
                  </a:cubicBezTo>
                  <a:cubicBezTo>
                    <a:pt x="1320" y="1523"/>
                    <a:pt x="1555" y="1421"/>
                    <a:pt x="1685" y="1217"/>
                  </a:cubicBezTo>
                  <a:cubicBezTo>
                    <a:pt x="1889" y="866"/>
                    <a:pt x="1731" y="394"/>
                    <a:pt x="1334" y="148"/>
                  </a:cubicBezTo>
                  <a:cubicBezTo>
                    <a:pt x="1172" y="42"/>
                    <a:pt x="996" y="0"/>
                    <a:pt x="820" y="0"/>
                  </a:cubicBezTo>
                  <a:close/>
                </a:path>
              </a:pathLst>
            </a:custGeom>
            <a:solidFill>
              <a:srgbClr val="F4BA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5" name="Google Shape;936;p49">
              <a:extLst>
                <a:ext uri="{FF2B5EF4-FFF2-40B4-BE49-F238E27FC236}">
                  <a16:creationId xmlns:a16="http://schemas.microsoft.com/office/drawing/2014/main" id="{7C8409A0-96FA-525B-E9AF-7085B3657D0D}"/>
                </a:ext>
              </a:extLst>
            </p:cNvPr>
            <p:cNvSpPr/>
            <p:nvPr/>
          </p:nvSpPr>
          <p:spPr>
            <a:xfrm>
              <a:off x="629425" y="4366100"/>
              <a:ext cx="44350" cy="22000"/>
            </a:xfrm>
            <a:custGeom>
              <a:avLst/>
              <a:gdLst/>
              <a:ahLst/>
              <a:cxnLst/>
              <a:rect l="l" t="t" r="r" b="b"/>
              <a:pathLst>
                <a:path w="1774" h="880" extrusionOk="0">
                  <a:moveTo>
                    <a:pt x="542" y="0"/>
                  </a:moveTo>
                  <a:cubicBezTo>
                    <a:pt x="454" y="0"/>
                    <a:pt x="366" y="0"/>
                    <a:pt x="278" y="14"/>
                  </a:cubicBezTo>
                  <a:cubicBezTo>
                    <a:pt x="190" y="28"/>
                    <a:pt x="117" y="42"/>
                    <a:pt x="29" y="74"/>
                  </a:cubicBezTo>
                  <a:cubicBezTo>
                    <a:pt x="14" y="88"/>
                    <a:pt x="0" y="102"/>
                    <a:pt x="0" y="116"/>
                  </a:cubicBezTo>
                  <a:cubicBezTo>
                    <a:pt x="14" y="130"/>
                    <a:pt x="29" y="148"/>
                    <a:pt x="43" y="148"/>
                  </a:cubicBezTo>
                  <a:cubicBezTo>
                    <a:pt x="165" y="114"/>
                    <a:pt x="295" y="97"/>
                    <a:pt x="420" y="97"/>
                  </a:cubicBezTo>
                  <a:cubicBezTo>
                    <a:pt x="462" y="97"/>
                    <a:pt x="502" y="99"/>
                    <a:pt x="542" y="102"/>
                  </a:cubicBezTo>
                  <a:cubicBezTo>
                    <a:pt x="704" y="102"/>
                    <a:pt x="866" y="130"/>
                    <a:pt x="1010" y="190"/>
                  </a:cubicBezTo>
                  <a:cubicBezTo>
                    <a:pt x="1158" y="250"/>
                    <a:pt x="1305" y="338"/>
                    <a:pt x="1422" y="454"/>
                  </a:cubicBezTo>
                  <a:cubicBezTo>
                    <a:pt x="1481" y="514"/>
                    <a:pt x="1524" y="588"/>
                    <a:pt x="1569" y="644"/>
                  </a:cubicBezTo>
                  <a:cubicBezTo>
                    <a:pt x="1597" y="676"/>
                    <a:pt x="1611" y="718"/>
                    <a:pt x="1643" y="746"/>
                  </a:cubicBezTo>
                  <a:lnTo>
                    <a:pt x="1699" y="852"/>
                  </a:lnTo>
                  <a:lnTo>
                    <a:pt x="1699" y="866"/>
                  </a:lnTo>
                  <a:cubicBezTo>
                    <a:pt x="1713" y="880"/>
                    <a:pt x="1731" y="880"/>
                    <a:pt x="1759" y="880"/>
                  </a:cubicBezTo>
                  <a:cubicBezTo>
                    <a:pt x="1773" y="866"/>
                    <a:pt x="1773" y="834"/>
                    <a:pt x="1773" y="820"/>
                  </a:cubicBezTo>
                  <a:lnTo>
                    <a:pt x="1713" y="704"/>
                  </a:lnTo>
                  <a:cubicBezTo>
                    <a:pt x="1685" y="676"/>
                    <a:pt x="1671" y="630"/>
                    <a:pt x="1643" y="602"/>
                  </a:cubicBezTo>
                  <a:cubicBezTo>
                    <a:pt x="1597" y="528"/>
                    <a:pt x="1538" y="454"/>
                    <a:pt x="1481" y="394"/>
                  </a:cubicBezTo>
                  <a:cubicBezTo>
                    <a:pt x="1450" y="366"/>
                    <a:pt x="1422" y="324"/>
                    <a:pt x="1393" y="306"/>
                  </a:cubicBezTo>
                  <a:lnTo>
                    <a:pt x="1291" y="218"/>
                  </a:lnTo>
                  <a:cubicBezTo>
                    <a:pt x="1203" y="176"/>
                    <a:pt x="1130" y="130"/>
                    <a:pt x="1056" y="102"/>
                  </a:cubicBezTo>
                  <a:cubicBezTo>
                    <a:pt x="894" y="28"/>
                    <a:pt x="718" y="0"/>
                    <a:pt x="542" y="0"/>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6" name="Google Shape;937;p49">
              <a:extLst>
                <a:ext uri="{FF2B5EF4-FFF2-40B4-BE49-F238E27FC236}">
                  <a16:creationId xmlns:a16="http://schemas.microsoft.com/office/drawing/2014/main" id="{1C922986-18B0-B12C-92AE-5FD440307FFC}"/>
                </a:ext>
              </a:extLst>
            </p:cNvPr>
            <p:cNvSpPr/>
            <p:nvPr/>
          </p:nvSpPr>
          <p:spPr>
            <a:xfrm>
              <a:off x="643325" y="4381125"/>
              <a:ext cx="34500" cy="17425"/>
            </a:xfrm>
            <a:custGeom>
              <a:avLst/>
              <a:gdLst/>
              <a:ahLst/>
              <a:cxnLst/>
              <a:rect l="l" t="t" r="r" b="b"/>
              <a:pathLst>
                <a:path w="1380" h="697" extrusionOk="0">
                  <a:moveTo>
                    <a:pt x="426" y="1"/>
                  </a:moveTo>
                  <a:cubicBezTo>
                    <a:pt x="278" y="1"/>
                    <a:pt x="148" y="15"/>
                    <a:pt x="32" y="75"/>
                  </a:cubicBezTo>
                  <a:cubicBezTo>
                    <a:pt x="14" y="75"/>
                    <a:pt x="0" y="89"/>
                    <a:pt x="0" y="103"/>
                  </a:cubicBezTo>
                  <a:cubicBezTo>
                    <a:pt x="14" y="117"/>
                    <a:pt x="32" y="131"/>
                    <a:pt x="46" y="131"/>
                  </a:cubicBezTo>
                  <a:cubicBezTo>
                    <a:pt x="162" y="103"/>
                    <a:pt x="296" y="103"/>
                    <a:pt x="412" y="103"/>
                  </a:cubicBezTo>
                  <a:cubicBezTo>
                    <a:pt x="542" y="103"/>
                    <a:pt x="676" y="131"/>
                    <a:pt x="778" y="177"/>
                  </a:cubicBezTo>
                  <a:cubicBezTo>
                    <a:pt x="894" y="219"/>
                    <a:pt x="1013" y="293"/>
                    <a:pt x="1101" y="381"/>
                  </a:cubicBezTo>
                  <a:cubicBezTo>
                    <a:pt x="1143" y="426"/>
                    <a:pt x="1175" y="469"/>
                    <a:pt x="1217" y="514"/>
                  </a:cubicBezTo>
                  <a:cubicBezTo>
                    <a:pt x="1263" y="571"/>
                    <a:pt x="1291" y="630"/>
                    <a:pt x="1319" y="673"/>
                  </a:cubicBezTo>
                  <a:lnTo>
                    <a:pt x="1319" y="690"/>
                  </a:lnTo>
                  <a:cubicBezTo>
                    <a:pt x="1329" y="690"/>
                    <a:pt x="1340" y="696"/>
                    <a:pt x="1350" y="696"/>
                  </a:cubicBezTo>
                  <a:cubicBezTo>
                    <a:pt x="1355" y="696"/>
                    <a:pt x="1360" y="695"/>
                    <a:pt x="1365" y="690"/>
                  </a:cubicBezTo>
                  <a:cubicBezTo>
                    <a:pt x="1379" y="690"/>
                    <a:pt x="1379" y="673"/>
                    <a:pt x="1379" y="659"/>
                  </a:cubicBezTo>
                  <a:cubicBezTo>
                    <a:pt x="1351" y="602"/>
                    <a:pt x="1319" y="528"/>
                    <a:pt x="1277" y="483"/>
                  </a:cubicBezTo>
                  <a:cubicBezTo>
                    <a:pt x="1245" y="426"/>
                    <a:pt x="1203" y="367"/>
                    <a:pt x="1157" y="321"/>
                  </a:cubicBezTo>
                  <a:cubicBezTo>
                    <a:pt x="1115" y="265"/>
                    <a:pt x="1055" y="219"/>
                    <a:pt x="999" y="177"/>
                  </a:cubicBezTo>
                  <a:cubicBezTo>
                    <a:pt x="939" y="145"/>
                    <a:pt x="880" y="103"/>
                    <a:pt x="823" y="89"/>
                  </a:cubicBezTo>
                  <a:cubicBezTo>
                    <a:pt x="690" y="29"/>
                    <a:pt x="559" y="1"/>
                    <a:pt x="426" y="1"/>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7" name="Google Shape;938;p49">
              <a:extLst>
                <a:ext uri="{FF2B5EF4-FFF2-40B4-BE49-F238E27FC236}">
                  <a16:creationId xmlns:a16="http://schemas.microsoft.com/office/drawing/2014/main" id="{ACAF64C0-32F0-8145-07F3-3A35FC8BD124}"/>
                </a:ext>
              </a:extLst>
            </p:cNvPr>
            <p:cNvSpPr/>
            <p:nvPr/>
          </p:nvSpPr>
          <p:spPr>
            <a:xfrm>
              <a:off x="789200" y="4411275"/>
              <a:ext cx="58950" cy="55550"/>
            </a:xfrm>
            <a:custGeom>
              <a:avLst/>
              <a:gdLst/>
              <a:ahLst/>
              <a:cxnLst/>
              <a:rect l="l" t="t" r="r" b="b"/>
              <a:pathLst>
                <a:path w="2358" h="2222" extrusionOk="0">
                  <a:moveTo>
                    <a:pt x="1175" y="0"/>
                  </a:moveTo>
                  <a:cubicBezTo>
                    <a:pt x="637" y="0"/>
                    <a:pt x="169" y="399"/>
                    <a:pt x="89" y="948"/>
                  </a:cubicBezTo>
                  <a:cubicBezTo>
                    <a:pt x="1" y="1563"/>
                    <a:pt x="423" y="2122"/>
                    <a:pt x="1024" y="2210"/>
                  </a:cubicBezTo>
                  <a:cubicBezTo>
                    <a:pt x="1077" y="2218"/>
                    <a:pt x="1130" y="2222"/>
                    <a:pt x="1182" y="2222"/>
                  </a:cubicBezTo>
                  <a:cubicBezTo>
                    <a:pt x="1720" y="2222"/>
                    <a:pt x="2189" y="1818"/>
                    <a:pt x="2270" y="1257"/>
                  </a:cubicBezTo>
                  <a:cubicBezTo>
                    <a:pt x="2357" y="656"/>
                    <a:pt x="1935" y="100"/>
                    <a:pt x="1334" y="12"/>
                  </a:cubicBezTo>
                  <a:cubicBezTo>
                    <a:pt x="1281" y="4"/>
                    <a:pt x="1227" y="0"/>
                    <a:pt x="1175" y="0"/>
                  </a:cubicBezTo>
                  <a:close/>
                </a:path>
              </a:pathLst>
            </a:custGeom>
            <a:solidFill>
              <a:srgbClr val="F4C4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8" name="Google Shape;939;p49">
              <a:extLst>
                <a:ext uri="{FF2B5EF4-FFF2-40B4-BE49-F238E27FC236}">
                  <a16:creationId xmlns:a16="http://schemas.microsoft.com/office/drawing/2014/main" id="{26B461BF-EAC2-3D52-7896-5CDC7272B8FD}"/>
                </a:ext>
              </a:extLst>
            </p:cNvPr>
            <p:cNvSpPr/>
            <p:nvPr/>
          </p:nvSpPr>
          <p:spPr>
            <a:xfrm>
              <a:off x="792800" y="4429150"/>
              <a:ext cx="45500" cy="36600"/>
            </a:xfrm>
            <a:custGeom>
              <a:avLst/>
              <a:gdLst/>
              <a:ahLst/>
              <a:cxnLst/>
              <a:rect l="l" t="t" r="r" b="b"/>
              <a:pathLst>
                <a:path w="1820" h="1464" extrusionOk="0">
                  <a:moveTo>
                    <a:pt x="866" y="0"/>
                  </a:moveTo>
                  <a:cubicBezTo>
                    <a:pt x="455" y="0"/>
                    <a:pt x="121" y="264"/>
                    <a:pt x="61" y="616"/>
                  </a:cubicBezTo>
                  <a:cubicBezTo>
                    <a:pt x="1" y="1010"/>
                    <a:pt x="339" y="1390"/>
                    <a:pt x="806" y="1450"/>
                  </a:cubicBezTo>
                  <a:cubicBezTo>
                    <a:pt x="866" y="1450"/>
                    <a:pt x="912" y="1464"/>
                    <a:pt x="954" y="1464"/>
                  </a:cubicBezTo>
                  <a:cubicBezTo>
                    <a:pt x="1366" y="1464"/>
                    <a:pt x="1718" y="1200"/>
                    <a:pt x="1760" y="848"/>
                  </a:cubicBezTo>
                  <a:cubicBezTo>
                    <a:pt x="1820" y="454"/>
                    <a:pt x="1482" y="88"/>
                    <a:pt x="1014" y="14"/>
                  </a:cubicBezTo>
                  <a:cubicBezTo>
                    <a:pt x="968" y="14"/>
                    <a:pt x="926" y="0"/>
                    <a:pt x="866" y="0"/>
                  </a:cubicBezTo>
                  <a:close/>
                </a:path>
              </a:pathLst>
            </a:custGeom>
            <a:solidFill>
              <a:srgbClr val="F4BA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39" name="Google Shape;940;p49">
              <a:extLst>
                <a:ext uri="{FF2B5EF4-FFF2-40B4-BE49-F238E27FC236}">
                  <a16:creationId xmlns:a16="http://schemas.microsoft.com/office/drawing/2014/main" id="{2577CCBE-5280-FB17-6735-83A7E280732D}"/>
                </a:ext>
              </a:extLst>
            </p:cNvPr>
            <p:cNvSpPr/>
            <p:nvPr/>
          </p:nvSpPr>
          <p:spPr>
            <a:xfrm>
              <a:off x="794650" y="4428700"/>
              <a:ext cx="46550" cy="19000"/>
            </a:xfrm>
            <a:custGeom>
              <a:avLst/>
              <a:gdLst/>
              <a:ahLst/>
              <a:cxnLst/>
              <a:rect l="l" t="t" r="r" b="b"/>
              <a:pathLst>
                <a:path w="1862" h="760" extrusionOk="0">
                  <a:moveTo>
                    <a:pt x="662" y="1"/>
                  </a:moveTo>
                  <a:cubicBezTo>
                    <a:pt x="616" y="1"/>
                    <a:pt x="574" y="18"/>
                    <a:pt x="528" y="18"/>
                  </a:cubicBezTo>
                  <a:cubicBezTo>
                    <a:pt x="441" y="18"/>
                    <a:pt x="353" y="46"/>
                    <a:pt x="279" y="75"/>
                  </a:cubicBezTo>
                  <a:cubicBezTo>
                    <a:pt x="237" y="75"/>
                    <a:pt x="191" y="106"/>
                    <a:pt x="149" y="120"/>
                  </a:cubicBezTo>
                  <a:lnTo>
                    <a:pt x="29" y="163"/>
                  </a:lnTo>
                  <a:cubicBezTo>
                    <a:pt x="15" y="177"/>
                    <a:pt x="1" y="194"/>
                    <a:pt x="15" y="208"/>
                  </a:cubicBezTo>
                  <a:cubicBezTo>
                    <a:pt x="15" y="236"/>
                    <a:pt x="47" y="236"/>
                    <a:pt x="61" y="236"/>
                  </a:cubicBezTo>
                  <a:lnTo>
                    <a:pt x="177" y="194"/>
                  </a:lnTo>
                  <a:cubicBezTo>
                    <a:pt x="222" y="177"/>
                    <a:pt x="251" y="163"/>
                    <a:pt x="293" y="148"/>
                  </a:cubicBezTo>
                  <a:cubicBezTo>
                    <a:pt x="381" y="134"/>
                    <a:pt x="455" y="120"/>
                    <a:pt x="543" y="106"/>
                  </a:cubicBezTo>
                  <a:cubicBezTo>
                    <a:pt x="574" y="103"/>
                    <a:pt x="605" y="101"/>
                    <a:pt x="636" y="101"/>
                  </a:cubicBezTo>
                  <a:cubicBezTo>
                    <a:pt x="766" y="101"/>
                    <a:pt x="895" y="129"/>
                    <a:pt x="1014" y="163"/>
                  </a:cubicBezTo>
                  <a:cubicBezTo>
                    <a:pt x="1172" y="208"/>
                    <a:pt x="1320" y="296"/>
                    <a:pt x="1436" y="398"/>
                  </a:cubicBezTo>
                  <a:cubicBezTo>
                    <a:pt x="1570" y="500"/>
                    <a:pt x="1686" y="616"/>
                    <a:pt x="1788" y="736"/>
                  </a:cubicBezTo>
                  <a:cubicBezTo>
                    <a:pt x="1798" y="752"/>
                    <a:pt x="1812" y="759"/>
                    <a:pt x="1825" y="759"/>
                  </a:cubicBezTo>
                  <a:cubicBezTo>
                    <a:pt x="1833" y="759"/>
                    <a:pt x="1842" y="756"/>
                    <a:pt x="1848" y="750"/>
                  </a:cubicBezTo>
                  <a:cubicBezTo>
                    <a:pt x="1862" y="736"/>
                    <a:pt x="1862" y="722"/>
                    <a:pt x="1848" y="704"/>
                  </a:cubicBezTo>
                  <a:cubicBezTo>
                    <a:pt x="1805" y="616"/>
                    <a:pt x="1760" y="560"/>
                    <a:pt x="1700" y="486"/>
                  </a:cubicBezTo>
                  <a:cubicBezTo>
                    <a:pt x="1644" y="426"/>
                    <a:pt x="1570" y="370"/>
                    <a:pt x="1510" y="310"/>
                  </a:cubicBezTo>
                  <a:cubicBezTo>
                    <a:pt x="1380" y="208"/>
                    <a:pt x="1218" y="120"/>
                    <a:pt x="1042" y="61"/>
                  </a:cubicBezTo>
                  <a:cubicBezTo>
                    <a:pt x="968" y="32"/>
                    <a:pt x="880" y="32"/>
                    <a:pt x="792" y="18"/>
                  </a:cubicBezTo>
                  <a:lnTo>
                    <a:pt x="662" y="1"/>
                  </a:ln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0" name="Google Shape;941;p49">
              <a:extLst>
                <a:ext uri="{FF2B5EF4-FFF2-40B4-BE49-F238E27FC236}">
                  <a16:creationId xmlns:a16="http://schemas.microsoft.com/office/drawing/2014/main" id="{16F3C77A-9433-CEFA-A144-FF0F937999C3}"/>
                </a:ext>
              </a:extLst>
            </p:cNvPr>
            <p:cNvSpPr/>
            <p:nvPr/>
          </p:nvSpPr>
          <p:spPr>
            <a:xfrm>
              <a:off x="785150" y="4435300"/>
              <a:ext cx="35925" cy="14625"/>
            </a:xfrm>
            <a:custGeom>
              <a:avLst/>
              <a:gdLst/>
              <a:ahLst/>
              <a:cxnLst/>
              <a:rect l="l" t="t" r="r" b="b"/>
              <a:pathLst>
                <a:path w="1437" h="585" extrusionOk="0">
                  <a:moveTo>
                    <a:pt x="395" y="1"/>
                  </a:moveTo>
                  <a:cubicBezTo>
                    <a:pt x="321" y="18"/>
                    <a:pt x="265" y="32"/>
                    <a:pt x="205" y="46"/>
                  </a:cubicBezTo>
                  <a:cubicBezTo>
                    <a:pt x="131" y="74"/>
                    <a:pt x="75" y="106"/>
                    <a:pt x="15" y="134"/>
                  </a:cubicBezTo>
                  <a:cubicBezTo>
                    <a:pt x="1" y="134"/>
                    <a:pt x="1" y="148"/>
                    <a:pt x="1" y="162"/>
                  </a:cubicBezTo>
                  <a:cubicBezTo>
                    <a:pt x="1" y="172"/>
                    <a:pt x="8" y="184"/>
                    <a:pt x="17" y="184"/>
                  </a:cubicBezTo>
                  <a:cubicBezTo>
                    <a:pt x="21" y="184"/>
                    <a:pt x="25" y="182"/>
                    <a:pt x="29" y="176"/>
                  </a:cubicBezTo>
                  <a:lnTo>
                    <a:pt x="43" y="176"/>
                  </a:lnTo>
                  <a:cubicBezTo>
                    <a:pt x="103" y="162"/>
                    <a:pt x="163" y="134"/>
                    <a:pt x="219" y="120"/>
                  </a:cubicBezTo>
                  <a:cubicBezTo>
                    <a:pt x="279" y="120"/>
                    <a:pt x="339" y="89"/>
                    <a:pt x="409" y="89"/>
                  </a:cubicBezTo>
                  <a:cubicBezTo>
                    <a:pt x="429" y="86"/>
                    <a:pt x="450" y="85"/>
                    <a:pt x="471" y="85"/>
                  </a:cubicBezTo>
                  <a:cubicBezTo>
                    <a:pt x="572" y="85"/>
                    <a:pt x="679" y="111"/>
                    <a:pt x="778" y="134"/>
                  </a:cubicBezTo>
                  <a:cubicBezTo>
                    <a:pt x="894" y="176"/>
                    <a:pt x="996" y="236"/>
                    <a:pt x="1098" y="310"/>
                  </a:cubicBezTo>
                  <a:cubicBezTo>
                    <a:pt x="1200" y="398"/>
                    <a:pt x="1288" y="486"/>
                    <a:pt x="1376" y="574"/>
                  </a:cubicBezTo>
                  <a:cubicBezTo>
                    <a:pt x="1385" y="581"/>
                    <a:pt x="1393" y="584"/>
                    <a:pt x="1400" y="584"/>
                  </a:cubicBezTo>
                  <a:cubicBezTo>
                    <a:pt x="1408" y="584"/>
                    <a:pt x="1415" y="581"/>
                    <a:pt x="1422" y="574"/>
                  </a:cubicBezTo>
                  <a:cubicBezTo>
                    <a:pt x="1422" y="574"/>
                    <a:pt x="1436" y="560"/>
                    <a:pt x="1422" y="546"/>
                  </a:cubicBezTo>
                  <a:cubicBezTo>
                    <a:pt x="1362" y="426"/>
                    <a:pt x="1274" y="324"/>
                    <a:pt x="1172" y="236"/>
                  </a:cubicBezTo>
                  <a:cubicBezTo>
                    <a:pt x="1056" y="148"/>
                    <a:pt x="937" y="89"/>
                    <a:pt x="806" y="46"/>
                  </a:cubicBezTo>
                  <a:cubicBezTo>
                    <a:pt x="733" y="18"/>
                    <a:pt x="673" y="18"/>
                    <a:pt x="602" y="1"/>
                  </a:cubicBezTo>
                  <a:close/>
                </a:path>
              </a:pathLst>
            </a:custGeom>
            <a:solidFill>
              <a:srgbClr val="F4B1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1" name="Google Shape;942;p49">
              <a:extLst>
                <a:ext uri="{FF2B5EF4-FFF2-40B4-BE49-F238E27FC236}">
                  <a16:creationId xmlns:a16="http://schemas.microsoft.com/office/drawing/2014/main" id="{04B72132-D25D-C2A1-B7FE-01D46CA452BE}"/>
                </a:ext>
              </a:extLst>
            </p:cNvPr>
            <p:cNvSpPr/>
            <p:nvPr/>
          </p:nvSpPr>
          <p:spPr>
            <a:xfrm>
              <a:off x="651050" y="4278825"/>
              <a:ext cx="203700" cy="184775"/>
            </a:xfrm>
            <a:custGeom>
              <a:avLst/>
              <a:gdLst/>
              <a:ahLst/>
              <a:cxnLst/>
              <a:rect l="l" t="t" r="r" b="b"/>
              <a:pathLst>
                <a:path w="8148" h="7391" extrusionOk="0">
                  <a:moveTo>
                    <a:pt x="4099" y="0"/>
                  </a:moveTo>
                  <a:cubicBezTo>
                    <a:pt x="2831" y="0"/>
                    <a:pt x="1601" y="688"/>
                    <a:pt x="954" y="1894"/>
                  </a:cubicBezTo>
                  <a:cubicBezTo>
                    <a:pt x="1" y="3639"/>
                    <a:pt x="321" y="5778"/>
                    <a:pt x="2343" y="6893"/>
                  </a:cubicBezTo>
                  <a:cubicBezTo>
                    <a:pt x="2978" y="7237"/>
                    <a:pt x="3578" y="7390"/>
                    <a:pt x="4133" y="7390"/>
                  </a:cubicBezTo>
                  <a:cubicBezTo>
                    <a:pt x="5464" y="7390"/>
                    <a:pt x="6535" y="6510"/>
                    <a:pt x="7198" y="5278"/>
                  </a:cubicBezTo>
                  <a:cubicBezTo>
                    <a:pt x="8147" y="3533"/>
                    <a:pt x="7504" y="1353"/>
                    <a:pt x="5773" y="428"/>
                  </a:cubicBezTo>
                  <a:cubicBezTo>
                    <a:pt x="5240" y="137"/>
                    <a:pt x="4665" y="0"/>
                    <a:pt x="4099"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2" name="Google Shape;943;p49">
              <a:extLst>
                <a:ext uri="{FF2B5EF4-FFF2-40B4-BE49-F238E27FC236}">
                  <a16:creationId xmlns:a16="http://schemas.microsoft.com/office/drawing/2014/main" id="{122D454F-96E6-2DD5-C178-78BDE4B49A34}"/>
                </a:ext>
              </a:extLst>
            </p:cNvPr>
            <p:cNvSpPr/>
            <p:nvPr/>
          </p:nvSpPr>
          <p:spPr>
            <a:xfrm>
              <a:off x="658700" y="4263275"/>
              <a:ext cx="213275" cy="141275"/>
            </a:xfrm>
            <a:custGeom>
              <a:avLst/>
              <a:gdLst/>
              <a:ahLst/>
              <a:cxnLst/>
              <a:rect l="l" t="t" r="r" b="b"/>
              <a:pathLst>
                <a:path w="8531" h="5651" extrusionOk="0">
                  <a:moveTo>
                    <a:pt x="3336" y="1"/>
                  </a:moveTo>
                  <a:cubicBezTo>
                    <a:pt x="3092" y="1"/>
                    <a:pt x="2862" y="23"/>
                    <a:pt x="2653" y="68"/>
                  </a:cubicBezTo>
                  <a:cubicBezTo>
                    <a:pt x="1292" y="360"/>
                    <a:pt x="1" y="1359"/>
                    <a:pt x="89" y="3558"/>
                  </a:cubicBezTo>
                  <a:cubicBezTo>
                    <a:pt x="89" y="3558"/>
                    <a:pt x="2037" y="3132"/>
                    <a:pt x="3388" y="1577"/>
                  </a:cubicBezTo>
                  <a:cubicBezTo>
                    <a:pt x="3388" y="1577"/>
                    <a:pt x="4619" y="4391"/>
                    <a:pt x="7198" y="5650"/>
                  </a:cubicBezTo>
                  <a:cubicBezTo>
                    <a:pt x="7198" y="5650"/>
                    <a:pt x="8531" y="3234"/>
                    <a:pt x="7402" y="1841"/>
                  </a:cubicBezTo>
                  <a:cubicBezTo>
                    <a:pt x="6435" y="663"/>
                    <a:pt x="4674" y="1"/>
                    <a:pt x="3336" y="1"/>
                  </a:cubicBezTo>
                  <a:close/>
                </a:path>
              </a:pathLst>
            </a:custGeom>
            <a:solidFill>
              <a:srgbClr val="47A8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3" name="Google Shape;944;p49">
              <a:extLst>
                <a:ext uri="{FF2B5EF4-FFF2-40B4-BE49-F238E27FC236}">
                  <a16:creationId xmlns:a16="http://schemas.microsoft.com/office/drawing/2014/main" id="{0043CE26-A29E-E607-F9AE-867EE79DF49C}"/>
                </a:ext>
              </a:extLst>
            </p:cNvPr>
            <p:cNvSpPr/>
            <p:nvPr/>
          </p:nvSpPr>
          <p:spPr>
            <a:xfrm>
              <a:off x="728000" y="4403125"/>
              <a:ext cx="23850" cy="13550"/>
            </a:xfrm>
            <a:custGeom>
              <a:avLst/>
              <a:gdLst/>
              <a:ahLst/>
              <a:cxnLst/>
              <a:rect l="l" t="t" r="r" b="b"/>
              <a:pathLst>
                <a:path w="954" h="542" extrusionOk="0">
                  <a:moveTo>
                    <a:pt x="29" y="0"/>
                  </a:moveTo>
                  <a:cubicBezTo>
                    <a:pt x="15" y="0"/>
                    <a:pt x="1" y="0"/>
                    <a:pt x="1" y="14"/>
                  </a:cubicBezTo>
                  <a:lnTo>
                    <a:pt x="1" y="28"/>
                  </a:lnTo>
                  <a:lnTo>
                    <a:pt x="1" y="74"/>
                  </a:lnTo>
                  <a:cubicBezTo>
                    <a:pt x="15" y="102"/>
                    <a:pt x="15" y="144"/>
                    <a:pt x="43" y="204"/>
                  </a:cubicBezTo>
                  <a:cubicBezTo>
                    <a:pt x="57" y="232"/>
                    <a:pt x="74" y="264"/>
                    <a:pt x="89" y="292"/>
                  </a:cubicBezTo>
                  <a:cubicBezTo>
                    <a:pt x="103" y="320"/>
                    <a:pt x="131" y="352"/>
                    <a:pt x="162" y="366"/>
                  </a:cubicBezTo>
                  <a:cubicBezTo>
                    <a:pt x="191" y="394"/>
                    <a:pt x="219" y="426"/>
                    <a:pt x="250" y="440"/>
                  </a:cubicBezTo>
                  <a:cubicBezTo>
                    <a:pt x="264" y="454"/>
                    <a:pt x="278" y="468"/>
                    <a:pt x="293" y="468"/>
                  </a:cubicBezTo>
                  <a:lnTo>
                    <a:pt x="352" y="496"/>
                  </a:lnTo>
                  <a:cubicBezTo>
                    <a:pt x="380" y="514"/>
                    <a:pt x="395" y="514"/>
                    <a:pt x="409" y="514"/>
                  </a:cubicBezTo>
                  <a:cubicBezTo>
                    <a:pt x="426" y="528"/>
                    <a:pt x="440" y="528"/>
                    <a:pt x="468" y="528"/>
                  </a:cubicBezTo>
                  <a:cubicBezTo>
                    <a:pt x="497" y="542"/>
                    <a:pt x="542" y="542"/>
                    <a:pt x="584" y="542"/>
                  </a:cubicBezTo>
                  <a:cubicBezTo>
                    <a:pt x="658" y="542"/>
                    <a:pt x="732" y="528"/>
                    <a:pt x="778" y="514"/>
                  </a:cubicBezTo>
                  <a:cubicBezTo>
                    <a:pt x="834" y="482"/>
                    <a:pt x="880" y="454"/>
                    <a:pt x="908" y="440"/>
                  </a:cubicBezTo>
                  <a:cubicBezTo>
                    <a:pt x="922" y="408"/>
                    <a:pt x="936" y="394"/>
                    <a:pt x="936" y="394"/>
                  </a:cubicBezTo>
                  <a:cubicBezTo>
                    <a:pt x="954" y="394"/>
                    <a:pt x="954" y="380"/>
                    <a:pt x="936" y="380"/>
                  </a:cubicBezTo>
                  <a:cubicBezTo>
                    <a:pt x="936" y="366"/>
                    <a:pt x="922" y="366"/>
                    <a:pt x="922" y="366"/>
                  </a:cubicBezTo>
                  <a:cubicBezTo>
                    <a:pt x="922" y="366"/>
                    <a:pt x="908" y="380"/>
                    <a:pt x="880" y="394"/>
                  </a:cubicBezTo>
                  <a:cubicBezTo>
                    <a:pt x="848" y="408"/>
                    <a:pt x="806" y="440"/>
                    <a:pt x="760" y="454"/>
                  </a:cubicBezTo>
                  <a:cubicBezTo>
                    <a:pt x="704" y="468"/>
                    <a:pt x="644" y="482"/>
                    <a:pt x="584" y="482"/>
                  </a:cubicBezTo>
                  <a:cubicBezTo>
                    <a:pt x="556" y="482"/>
                    <a:pt x="514" y="468"/>
                    <a:pt x="482" y="468"/>
                  </a:cubicBezTo>
                  <a:cubicBezTo>
                    <a:pt x="468" y="468"/>
                    <a:pt x="454" y="454"/>
                    <a:pt x="426" y="454"/>
                  </a:cubicBezTo>
                  <a:cubicBezTo>
                    <a:pt x="409" y="440"/>
                    <a:pt x="395" y="440"/>
                    <a:pt x="380" y="440"/>
                  </a:cubicBezTo>
                  <a:lnTo>
                    <a:pt x="338" y="408"/>
                  </a:lnTo>
                  <a:cubicBezTo>
                    <a:pt x="321" y="394"/>
                    <a:pt x="307" y="394"/>
                    <a:pt x="293" y="380"/>
                  </a:cubicBezTo>
                  <a:cubicBezTo>
                    <a:pt x="264" y="366"/>
                    <a:pt x="233" y="352"/>
                    <a:pt x="205" y="320"/>
                  </a:cubicBezTo>
                  <a:cubicBezTo>
                    <a:pt x="176" y="306"/>
                    <a:pt x="162" y="278"/>
                    <a:pt x="145" y="250"/>
                  </a:cubicBezTo>
                  <a:cubicBezTo>
                    <a:pt x="117" y="232"/>
                    <a:pt x="103" y="204"/>
                    <a:pt x="89" y="176"/>
                  </a:cubicBezTo>
                  <a:cubicBezTo>
                    <a:pt x="74" y="130"/>
                    <a:pt x="57" y="88"/>
                    <a:pt x="43" y="56"/>
                  </a:cubicBezTo>
                  <a:lnTo>
                    <a:pt x="43" y="28"/>
                  </a:lnTo>
                  <a:lnTo>
                    <a:pt x="43" y="14"/>
                  </a:lnTo>
                  <a:cubicBezTo>
                    <a:pt x="43" y="0"/>
                    <a:pt x="29" y="0"/>
                    <a:pt x="29"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4" name="Google Shape;945;p49">
              <a:extLst>
                <a:ext uri="{FF2B5EF4-FFF2-40B4-BE49-F238E27FC236}">
                  <a16:creationId xmlns:a16="http://schemas.microsoft.com/office/drawing/2014/main" id="{C9F095FA-B755-2745-7FB4-A72EE2D772A0}"/>
                </a:ext>
              </a:extLst>
            </p:cNvPr>
            <p:cNvSpPr/>
            <p:nvPr/>
          </p:nvSpPr>
          <p:spPr>
            <a:xfrm>
              <a:off x="686750" y="4331800"/>
              <a:ext cx="53675" cy="19325"/>
            </a:xfrm>
            <a:custGeom>
              <a:avLst/>
              <a:gdLst/>
              <a:ahLst/>
              <a:cxnLst/>
              <a:rect l="l" t="t" r="r" b="b"/>
              <a:pathLst>
                <a:path w="2147" h="773" extrusionOk="0">
                  <a:moveTo>
                    <a:pt x="1541" y="0"/>
                  </a:moveTo>
                  <a:cubicBezTo>
                    <a:pt x="1080" y="0"/>
                    <a:pt x="360" y="391"/>
                    <a:pt x="360" y="391"/>
                  </a:cubicBezTo>
                  <a:cubicBezTo>
                    <a:pt x="0" y="699"/>
                    <a:pt x="527" y="773"/>
                    <a:pt x="756" y="773"/>
                  </a:cubicBezTo>
                  <a:cubicBezTo>
                    <a:pt x="778" y="773"/>
                    <a:pt x="798" y="772"/>
                    <a:pt x="813" y="771"/>
                  </a:cubicBezTo>
                  <a:cubicBezTo>
                    <a:pt x="975" y="771"/>
                    <a:pt x="2147" y="567"/>
                    <a:pt x="1869" y="141"/>
                  </a:cubicBezTo>
                  <a:cubicBezTo>
                    <a:pt x="1805" y="39"/>
                    <a:pt x="1686" y="0"/>
                    <a:pt x="1541"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5" name="Google Shape;946;p49">
              <a:extLst>
                <a:ext uri="{FF2B5EF4-FFF2-40B4-BE49-F238E27FC236}">
                  <a16:creationId xmlns:a16="http://schemas.microsoft.com/office/drawing/2014/main" id="{25A02C1D-BD4D-6094-0596-1258B0756106}"/>
                </a:ext>
              </a:extLst>
            </p:cNvPr>
            <p:cNvSpPr/>
            <p:nvPr/>
          </p:nvSpPr>
          <p:spPr>
            <a:xfrm>
              <a:off x="774875" y="4358500"/>
              <a:ext cx="37375" cy="36100"/>
            </a:xfrm>
            <a:custGeom>
              <a:avLst/>
              <a:gdLst/>
              <a:ahLst/>
              <a:cxnLst/>
              <a:rect l="l" t="t" r="r" b="b"/>
              <a:pathLst>
                <a:path w="1495" h="1444" extrusionOk="0">
                  <a:moveTo>
                    <a:pt x="562" y="1"/>
                  </a:moveTo>
                  <a:cubicBezTo>
                    <a:pt x="536" y="1"/>
                    <a:pt x="511" y="5"/>
                    <a:pt x="486" y="12"/>
                  </a:cubicBezTo>
                  <a:cubicBezTo>
                    <a:pt x="0" y="142"/>
                    <a:pt x="750" y="1068"/>
                    <a:pt x="866" y="1184"/>
                  </a:cubicBezTo>
                  <a:cubicBezTo>
                    <a:pt x="948" y="1257"/>
                    <a:pt x="1197" y="1443"/>
                    <a:pt x="1350" y="1443"/>
                  </a:cubicBezTo>
                  <a:cubicBezTo>
                    <a:pt x="1438" y="1443"/>
                    <a:pt x="1494" y="1381"/>
                    <a:pt x="1467" y="1198"/>
                  </a:cubicBezTo>
                  <a:cubicBezTo>
                    <a:pt x="1467" y="1198"/>
                    <a:pt x="1019" y="1"/>
                    <a:pt x="56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6" name="Google Shape;947;p49">
              <a:extLst>
                <a:ext uri="{FF2B5EF4-FFF2-40B4-BE49-F238E27FC236}">
                  <a16:creationId xmlns:a16="http://schemas.microsoft.com/office/drawing/2014/main" id="{84E5DDC8-9C16-C301-8028-AC3423214769}"/>
                </a:ext>
              </a:extLst>
            </p:cNvPr>
            <p:cNvSpPr/>
            <p:nvPr/>
          </p:nvSpPr>
          <p:spPr>
            <a:xfrm>
              <a:off x="740850" y="4357400"/>
              <a:ext cx="18650" cy="47150"/>
            </a:xfrm>
            <a:custGeom>
              <a:avLst/>
              <a:gdLst/>
              <a:ahLst/>
              <a:cxnLst/>
              <a:rect l="l" t="t" r="r" b="b"/>
              <a:pathLst>
                <a:path w="746" h="1886" extrusionOk="0">
                  <a:moveTo>
                    <a:pt x="489" y="0"/>
                  </a:moveTo>
                  <a:cubicBezTo>
                    <a:pt x="486" y="0"/>
                    <a:pt x="482" y="4"/>
                    <a:pt x="482" y="11"/>
                  </a:cubicBezTo>
                  <a:cubicBezTo>
                    <a:pt x="482" y="11"/>
                    <a:pt x="454" y="56"/>
                    <a:pt x="422" y="113"/>
                  </a:cubicBezTo>
                  <a:cubicBezTo>
                    <a:pt x="380" y="186"/>
                    <a:pt x="320" y="288"/>
                    <a:pt x="278" y="422"/>
                  </a:cubicBezTo>
                  <a:cubicBezTo>
                    <a:pt x="246" y="478"/>
                    <a:pt x="204" y="538"/>
                    <a:pt x="176" y="612"/>
                  </a:cubicBezTo>
                  <a:cubicBezTo>
                    <a:pt x="144" y="686"/>
                    <a:pt x="116" y="774"/>
                    <a:pt x="102" y="848"/>
                  </a:cubicBezTo>
                  <a:cubicBezTo>
                    <a:pt x="88" y="890"/>
                    <a:pt x="70" y="936"/>
                    <a:pt x="56" y="978"/>
                  </a:cubicBezTo>
                  <a:cubicBezTo>
                    <a:pt x="56" y="1024"/>
                    <a:pt x="42" y="1066"/>
                    <a:pt x="56" y="1126"/>
                  </a:cubicBezTo>
                  <a:cubicBezTo>
                    <a:pt x="56" y="1140"/>
                    <a:pt x="56" y="1168"/>
                    <a:pt x="88" y="1200"/>
                  </a:cubicBezTo>
                  <a:cubicBezTo>
                    <a:pt x="88" y="1214"/>
                    <a:pt x="102" y="1214"/>
                    <a:pt x="102" y="1214"/>
                  </a:cubicBezTo>
                  <a:cubicBezTo>
                    <a:pt x="102" y="1214"/>
                    <a:pt x="102" y="1228"/>
                    <a:pt x="116" y="1228"/>
                  </a:cubicBezTo>
                  <a:cubicBezTo>
                    <a:pt x="130" y="1228"/>
                    <a:pt x="144" y="1242"/>
                    <a:pt x="158" y="1242"/>
                  </a:cubicBezTo>
                  <a:cubicBezTo>
                    <a:pt x="204" y="1256"/>
                    <a:pt x="246" y="1270"/>
                    <a:pt x="292" y="1270"/>
                  </a:cubicBezTo>
                  <a:cubicBezTo>
                    <a:pt x="394" y="1270"/>
                    <a:pt x="482" y="1270"/>
                    <a:pt x="556" y="1287"/>
                  </a:cubicBezTo>
                  <a:cubicBezTo>
                    <a:pt x="598" y="1287"/>
                    <a:pt x="630" y="1316"/>
                    <a:pt x="658" y="1330"/>
                  </a:cubicBezTo>
                  <a:cubicBezTo>
                    <a:pt x="672" y="1358"/>
                    <a:pt x="672" y="1404"/>
                    <a:pt x="672" y="1446"/>
                  </a:cubicBezTo>
                  <a:cubicBezTo>
                    <a:pt x="672" y="1520"/>
                    <a:pt x="644" y="1593"/>
                    <a:pt x="616" y="1653"/>
                  </a:cubicBezTo>
                  <a:cubicBezTo>
                    <a:pt x="570" y="1710"/>
                    <a:pt x="510" y="1755"/>
                    <a:pt x="454" y="1783"/>
                  </a:cubicBezTo>
                  <a:cubicBezTo>
                    <a:pt x="394" y="1797"/>
                    <a:pt x="334" y="1815"/>
                    <a:pt x="278" y="1829"/>
                  </a:cubicBezTo>
                  <a:cubicBezTo>
                    <a:pt x="232" y="1843"/>
                    <a:pt x="176" y="1843"/>
                    <a:pt x="144" y="1843"/>
                  </a:cubicBezTo>
                  <a:lnTo>
                    <a:pt x="14" y="1843"/>
                  </a:lnTo>
                  <a:cubicBezTo>
                    <a:pt x="14" y="1843"/>
                    <a:pt x="0" y="1843"/>
                    <a:pt x="0" y="1857"/>
                  </a:cubicBezTo>
                  <a:lnTo>
                    <a:pt x="14" y="1871"/>
                  </a:lnTo>
                  <a:lnTo>
                    <a:pt x="42" y="1871"/>
                  </a:lnTo>
                  <a:cubicBezTo>
                    <a:pt x="70" y="1871"/>
                    <a:pt x="102" y="1885"/>
                    <a:pt x="144" y="1885"/>
                  </a:cubicBezTo>
                  <a:cubicBezTo>
                    <a:pt x="218" y="1885"/>
                    <a:pt x="334" y="1871"/>
                    <a:pt x="468" y="1829"/>
                  </a:cubicBezTo>
                  <a:cubicBezTo>
                    <a:pt x="542" y="1797"/>
                    <a:pt x="616" y="1755"/>
                    <a:pt x="658" y="1681"/>
                  </a:cubicBezTo>
                  <a:cubicBezTo>
                    <a:pt x="718" y="1622"/>
                    <a:pt x="746" y="1534"/>
                    <a:pt x="746" y="1446"/>
                  </a:cubicBezTo>
                  <a:cubicBezTo>
                    <a:pt x="746" y="1404"/>
                    <a:pt x="746" y="1344"/>
                    <a:pt x="704" y="1302"/>
                  </a:cubicBezTo>
                  <a:cubicBezTo>
                    <a:pt x="672" y="1256"/>
                    <a:pt x="630" y="1228"/>
                    <a:pt x="584" y="1214"/>
                  </a:cubicBezTo>
                  <a:cubicBezTo>
                    <a:pt x="482" y="1200"/>
                    <a:pt x="394" y="1200"/>
                    <a:pt x="306" y="1200"/>
                  </a:cubicBezTo>
                  <a:cubicBezTo>
                    <a:pt x="264" y="1200"/>
                    <a:pt x="218" y="1182"/>
                    <a:pt x="176" y="1182"/>
                  </a:cubicBezTo>
                  <a:cubicBezTo>
                    <a:pt x="176" y="1168"/>
                    <a:pt x="158" y="1168"/>
                    <a:pt x="144" y="1168"/>
                  </a:cubicBezTo>
                  <a:lnTo>
                    <a:pt x="144" y="1154"/>
                  </a:lnTo>
                  <a:lnTo>
                    <a:pt x="130" y="1154"/>
                  </a:lnTo>
                  <a:cubicBezTo>
                    <a:pt x="130" y="1154"/>
                    <a:pt x="116" y="1126"/>
                    <a:pt x="116" y="1112"/>
                  </a:cubicBezTo>
                  <a:cubicBezTo>
                    <a:pt x="116" y="1080"/>
                    <a:pt x="116" y="1038"/>
                    <a:pt x="130" y="992"/>
                  </a:cubicBezTo>
                  <a:cubicBezTo>
                    <a:pt x="130" y="950"/>
                    <a:pt x="144" y="904"/>
                    <a:pt x="158" y="862"/>
                  </a:cubicBezTo>
                  <a:cubicBezTo>
                    <a:pt x="204" y="714"/>
                    <a:pt x="264" y="552"/>
                    <a:pt x="320" y="436"/>
                  </a:cubicBezTo>
                  <a:cubicBezTo>
                    <a:pt x="366" y="303"/>
                    <a:pt x="422" y="201"/>
                    <a:pt x="454" y="144"/>
                  </a:cubicBezTo>
                  <a:cubicBezTo>
                    <a:pt x="482" y="70"/>
                    <a:pt x="496" y="25"/>
                    <a:pt x="496" y="25"/>
                  </a:cubicBezTo>
                  <a:cubicBezTo>
                    <a:pt x="510" y="11"/>
                    <a:pt x="510" y="11"/>
                    <a:pt x="496" y="11"/>
                  </a:cubicBezTo>
                  <a:cubicBezTo>
                    <a:pt x="496" y="4"/>
                    <a:pt x="493" y="0"/>
                    <a:pt x="489"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7" name="Google Shape;948;p49">
              <a:extLst>
                <a:ext uri="{FF2B5EF4-FFF2-40B4-BE49-F238E27FC236}">
                  <a16:creationId xmlns:a16="http://schemas.microsoft.com/office/drawing/2014/main" id="{840DC642-C52C-DFBE-B694-25736D361DC2}"/>
                </a:ext>
              </a:extLst>
            </p:cNvPr>
            <p:cNvSpPr/>
            <p:nvPr/>
          </p:nvSpPr>
          <p:spPr>
            <a:xfrm>
              <a:off x="764225" y="4388375"/>
              <a:ext cx="33800" cy="25400"/>
            </a:xfrm>
            <a:custGeom>
              <a:avLst/>
              <a:gdLst/>
              <a:ahLst/>
              <a:cxnLst/>
              <a:rect l="l" t="t" r="r" b="b"/>
              <a:pathLst>
                <a:path w="1352" h="1016" extrusionOk="0">
                  <a:moveTo>
                    <a:pt x="648" y="1"/>
                  </a:moveTo>
                  <a:cubicBezTo>
                    <a:pt x="537" y="1"/>
                    <a:pt x="424" y="27"/>
                    <a:pt x="324" y="77"/>
                  </a:cubicBezTo>
                  <a:cubicBezTo>
                    <a:pt x="163" y="165"/>
                    <a:pt x="32" y="326"/>
                    <a:pt x="1" y="516"/>
                  </a:cubicBezTo>
                  <a:cubicBezTo>
                    <a:pt x="1" y="530"/>
                    <a:pt x="1" y="544"/>
                    <a:pt x="15" y="544"/>
                  </a:cubicBezTo>
                  <a:cubicBezTo>
                    <a:pt x="32" y="544"/>
                    <a:pt x="47" y="544"/>
                    <a:pt x="47" y="530"/>
                  </a:cubicBezTo>
                  <a:cubicBezTo>
                    <a:pt x="89" y="354"/>
                    <a:pt x="222" y="224"/>
                    <a:pt x="367" y="165"/>
                  </a:cubicBezTo>
                  <a:cubicBezTo>
                    <a:pt x="452" y="126"/>
                    <a:pt x="541" y="107"/>
                    <a:pt x="628" y="107"/>
                  </a:cubicBezTo>
                  <a:cubicBezTo>
                    <a:pt x="706" y="107"/>
                    <a:pt x="782" y="122"/>
                    <a:pt x="852" y="150"/>
                  </a:cubicBezTo>
                  <a:cubicBezTo>
                    <a:pt x="926" y="179"/>
                    <a:pt x="1000" y="224"/>
                    <a:pt x="1056" y="281"/>
                  </a:cubicBezTo>
                  <a:cubicBezTo>
                    <a:pt x="1116" y="340"/>
                    <a:pt x="1158" y="414"/>
                    <a:pt x="1190" y="488"/>
                  </a:cubicBezTo>
                  <a:cubicBezTo>
                    <a:pt x="1264" y="646"/>
                    <a:pt x="1246" y="822"/>
                    <a:pt x="1158" y="970"/>
                  </a:cubicBezTo>
                  <a:lnTo>
                    <a:pt x="1158" y="1016"/>
                  </a:lnTo>
                  <a:cubicBezTo>
                    <a:pt x="1176" y="1016"/>
                    <a:pt x="1190" y="1016"/>
                    <a:pt x="1204" y="998"/>
                  </a:cubicBezTo>
                  <a:cubicBezTo>
                    <a:pt x="1320" y="854"/>
                    <a:pt x="1352" y="646"/>
                    <a:pt x="1292" y="456"/>
                  </a:cubicBezTo>
                  <a:cubicBezTo>
                    <a:pt x="1232" y="267"/>
                    <a:pt x="1070" y="119"/>
                    <a:pt x="894" y="48"/>
                  </a:cubicBezTo>
                  <a:cubicBezTo>
                    <a:pt x="818" y="16"/>
                    <a:pt x="733" y="1"/>
                    <a:pt x="64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8" name="Google Shape;949;p49">
              <a:extLst>
                <a:ext uri="{FF2B5EF4-FFF2-40B4-BE49-F238E27FC236}">
                  <a16:creationId xmlns:a16="http://schemas.microsoft.com/office/drawing/2014/main" id="{2D0F6547-A0C7-001F-EB30-85FF6355DBD4}"/>
                </a:ext>
              </a:extLst>
            </p:cNvPr>
            <p:cNvSpPr/>
            <p:nvPr/>
          </p:nvSpPr>
          <p:spPr>
            <a:xfrm>
              <a:off x="794650" y="4408925"/>
              <a:ext cx="9175" cy="4075"/>
            </a:xfrm>
            <a:custGeom>
              <a:avLst/>
              <a:gdLst/>
              <a:ahLst/>
              <a:cxnLst/>
              <a:rect l="l" t="t" r="r" b="b"/>
              <a:pathLst>
                <a:path w="367" h="163" extrusionOk="0">
                  <a:moveTo>
                    <a:pt x="61" y="0"/>
                  </a:moveTo>
                  <a:cubicBezTo>
                    <a:pt x="29" y="0"/>
                    <a:pt x="15" y="18"/>
                    <a:pt x="1" y="46"/>
                  </a:cubicBezTo>
                  <a:cubicBezTo>
                    <a:pt x="1" y="60"/>
                    <a:pt x="15" y="88"/>
                    <a:pt x="47" y="88"/>
                  </a:cubicBezTo>
                  <a:lnTo>
                    <a:pt x="324" y="162"/>
                  </a:lnTo>
                  <a:cubicBezTo>
                    <a:pt x="339" y="162"/>
                    <a:pt x="353" y="162"/>
                    <a:pt x="353" y="148"/>
                  </a:cubicBezTo>
                  <a:cubicBezTo>
                    <a:pt x="367" y="120"/>
                    <a:pt x="353" y="106"/>
                    <a:pt x="339" y="106"/>
                  </a:cubicBezTo>
                  <a:lnTo>
                    <a:pt x="75"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49" name="Google Shape;950;p49">
              <a:extLst>
                <a:ext uri="{FF2B5EF4-FFF2-40B4-BE49-F238E27FC236}">
                  <a16:creationId xmlns:a16="http://schemas.microsoft.com/office/drawing/2014/main" id="{F34BB318-4C10-CA3B-8B81-A295BA09B206}"/>
                </a:ext>
              </a:extLst>
            </p:cNvPr>
            <p:cNvSpPr/>
            <p:nvPr/>
          </p:nvSpPr>
          <p:spPr>
            <a:xfrm>
              <a:off x="795000" y="4406025"/>
              <a:ext cx="9625" cy="2575"/>
            </a:xfrm>
            <a:custGeom>
              <a:avLst/>
              <a:gdLst/>
              <a:ahLst/>
              <a:cxnLst/>
              <a:rect l="l" t="t" r="r" b="b"/>
              <a:pathLst>
                <a:path w="385" h="103" extrusionOk="0">
                  <a:moveTo>
                    <a:pt x="61" y="0"/>
                  </a:moveTo>
                  <a:cubicBezTo>
                    <a:pt x="33" y="0"/>
                    <a:pt x="1" y="28"/>
                    <a:pt x="1" y="46"/>
                  </a:cubicBezTo>
                  <a:cubicBezTo>
                    <a:pt x="1" y="74"/>
                    <a:pt x="33" y="102"/>
                    <a:pt x="61" y="102"/>
                  </a:cubicBezTo>
                  <a:lnTo>
                    <a:pt x="339" y="102"/>
                  </a:lnTo>
                  <a:cubicBezTo>
                    <a:pt x="353" y="102"/>
                    <a:pt x="367" y="88"/>
                    <a:pt x="367" y="74"/>
                  </a:cubicBezTo>
                  <a:cubicBezTo>
                    <a:pt x="384" y="60"/>
                    <a:pt x="367" y="46"/>
                    <a:pt x="339" y="46"/>
                  </a:cubicBezTo>
                  <a:lnTo>
                    <a:pt x="61"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0" name="Google Shape;951;p49">
              <a:extLst>
                <a:ext uri="{FF2B5EF4-FFF2-40B4-BE49-F238E27FC236}">
                  <a16:creationId xmlns:a16="http://schemas.microsoft.com/office/drawing/2014/main" id="{D6398D2E-C090-CE58-E101-981C767CAC6B}"/>
                </a:ext>
              </a:extLst>
            </p:cNvPr>
            <p:cNvSpPr/>
            <p:nvPr/>
          </p:nvSpPr>
          <p:spPr>
            <a:xfrm>
              <a:off x="795800" y="4401625"/>
              <a:ext cx="9175" cy="3375"/>
            </a:xfrm>
            <a:custGeom>
              <a:avLst/>
              <a:gdLst/>
              <a:ahLst/>
              <a:cxnLst/>
              <a:rect l="l" t="t" r="r" b="b"/>
              <a:pathLst>
                <a:path w="367" h="135" extrusionOk="0">
                  <a:moveTo>
                    <a:pt x="321" y="0"/>
                  </a:moveTo>
                  <a:lnTo>
                    <a:pt x="43" y="46"/>
                  </a:lnTo>
                  <a:lnTo>
                    <a:pt x="29" y="46"/>
                  </a:lnTo>
                  <a:cubicBezTo>
                    <a:pt x="15" y="46"/>
                    <a:pt x="1" y="74"/>
                    <a:pt x="1" y="102"/>
                  </a:cubicBezTo>
                  <a:cubicBezTo>
                    <a:pt x="1" y="116"/>
                    <a:pt x="29" y="134"/>
                    <a:pt x="57" y="134"/>
                  </a:cubicBezTo>
                  <a:lnTo>
                    <a:pt x="335" y="74"/>
                  </a:lnTo>
                  <a:cubicBezTo>
                    <a:pt x="352" y="74"/>
                    <a:pt x="366" y="60"/>
                    <a:pt x="366" y="28"/>
                  </a:cubicBezTo>
                  <a:cubicBezTo>
                    <a:pt x="366" y="14"/>
                    <a:pt x="352" y="0"/>
                    <a:pt x="321"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1" name="Google Shape;952;p49">
              <a:extLst>
                <a:ext uri="{FF2B5EF4-FFF2-40B4-BE49-F238E27FC236}">
                  <a16:creationId xmlns:a16="http://schemas.microsoft.com/office/drawing/2014/main" id="{798421CA-4D4C-C61D-92FE-52D00C1988C6}"/>
                </a:ext>
              </a:extLst>
            </p:cNvPr>
            <p:cNvSpPr/>
            <p:nvPr/>
          </p:nvSpPr>
          <p:spPr>
            <a:xfrm>
              <a:off x="695025" y="4360750"/>
              <a:ext cx="34050" cy="26550"/>
            </a:xfrm>
            <a:custGeom>
              <a:avLst/>
              <a:gdLst/>
              <a:ahLst/>
              <a:cxnLst/>
              <a:rect l="l" t="t" r="r" b="b"/>
              <a:pathLst>
                <a:path w="1362" h="1062" extrusionOk="0">
                  <a:moveTo>
                    <a:pt x="609" y="1"/>
                  </a:moveTo>
                  <a:cubicBezTo>
                    <a:pt x="508" y="1"/>
                    <a:pt x="409" y="23"/>
                    <a:pt x="321" y="67"/>
                  </a:cubicBezTo>
                  <a:cubicBezTo>
                    <a:pt x="145" y="154"/>
                    <a:pt x="15" y="344"/>
                    <a:pt x="0" y="538"/>
                  </a:cubicBezTo>
                  <a:cubicBezTo>
                    <a:pt x="0" y="552"/>
                    <a:pt x="0" y="566"/>
                    <a:pt x="15" y="566"/>
                  </a:cubicBezTo>
                  <a:cubicBezTo>
                    <a:pt x="29" y="566"/>
                    <a:pt x="43" y="566"/>
                    <a:pt x="43" y="552"/>
                  </a:cubicBezTo>
                  <a:cubicBezTo>
                    <a:pt x="88" y="376"/>
                    <a:pt x="219" y="228"/>
                    <a:pt x="366" y="169"/>
                  </a:cubicBezTo>
                  <a:cubicBezTo>
                    <a:pt x="440" y="140"/>
                    <a:pt x="528" y="112"/>
                    <a:pt x="616" y="112"/>
                  </a:cubicBezTo>
                  <a:cubicBezTo>
                    <a:pt x="704" y="112"/>
                    <a:pt x="778" y="126"/>
                    <a:pt x="866" y="169"/>
                  </a:cubicBezTo>
                  <a:cubicBezTo>
                    <a:pt x="1024" y="228"/>
                    <a:pt x="1144" y="362"/>
                    <a:pt x="1218" y="520"/>
                  </a:cubicBezTo>
                  <a:cubicBezTo>
                    <a:pt x="1274" y="668"/>
                    <a:pt x="1260" y="858"/>
                    <a:pt x="1186" y="1020"/>
                  </a:cubicBezTo>
                  <a:cubicBezTo>
                    <a:pt x="1172" y="1034"/>
                    <a:pt x="1172" y="1048"/>
                    <a:pt x="1186" y="1048"/>
                  </a:cubicBezTo>
                  <a:cubicBezTo>
                    <a:pt x="1193" y="1057"/>
                    <a:pt x="1201" y="1061"/>
                    <a:pt x="1209" y="1061"/>
                  </a:cubicBezTo>
                  <a:cubicBezTo>
                    <a:pt x="1217" y="1061"/>
                    <a:pt x="1225" y="1057"/>
                    <a:pt x="1232" y="1048"/>
                  </a:cubicBezTo>
                  <a:cubicBezTo>
                    <a:pt x="1334" y="890"/>
                    <a:pt x="1362" y="668"/>
                    <a:pt x="1305" y="478"/>
                  </a:cubicBezTo>
                  <a:cubicBezTo>
                    <a:pt x="1246" y="288"/>
                    <a:pt x="1084" y="140"/>
                    <a:pt x="908" y="67"/>
                  </a:cubicBezTo>
                  <a:cubicBezTo>
                    <a:pt x="813" y="23"/>
                    <a:pt x="710" y="1"/>
                    <a:pt x="60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2" name="Google Shape;953;p49">
              <a:extLst>
                <a:ext uri="{FF2B5EF4-FFF2-40B4-BE49-F238E27FC236}">
                  <a16:creationId xmlns:a16="http://schemas.microsoft.com/office/drawing/2014/main" id="{9253618B-93A4-47B1-E65F-434AE14AE84E}"/>
                </a:ext>
              </a:extLst>
            </p:cNvPr>
            <p:cNvSpPr/>
            <p:nvPr/>
          </p:nvSpPr>
          <p:spPr>
            <a:xfrm>
              <a:off x="688425" y="4366175"/>
              <a:ext cx="9175" cy="5575"/>
            </a:xfrm>
            <a:custGeom>
              <a:avLst/>
              <a:gdLst/>
              <a:ahLst/>
              <a:cxnLst/>
              <a:rect l="l" t="t" r="r" b="b"/>
              <a:pathLst>
                <a:path w="367" h="223" extrusionOk="0">
                  <a:moveTo>
                    <a:pt x="36" y="1"/>
                  </a:moveTo>
                  <a:cubicBezTo>
                    <a:pt x="29" y="1"/>
                    <a:pt x="22" y="4"/>
                    <a:pt x="15" y="11"/>
                  </a:cubicBezTo>
                  <a:cubicBezTo>
                    <a:pt x="1" y="25"/>
                    <a:pt x="15" y="57"/>
                    <a:pt x="29" y="57"/>
                  </a:cubicBezTo>
                  <a:lnTo>
                    <a:pt x="279" y="215"/>
                  </a:lnTo>
                  <a:cubicBezTo>
                    <a:pt x="287" y="221"/>
                    <a:pt x="296" y="223"/>
                    <a:pt x="304" y="223"/>
                  </a:cubicBezTo>
                  <a:cubicBezTo>
                    <a:pt x="324" y="223"/>
                    <a:pt x="343" y="211"/>
                    <a:pt x="352" y="201"/>
                  </a:cubicBezTo>
                  <a:cubicBezTo>
                    <a:pt x="367" y="173"/>
                    <a:pt x="352" y="145"/>
                    <a:pt x="321" y="127"/>
                  </a:cubicBezTo>
                  <a:lnTo>
                    <a:pt x="57" y="11"/>
                  </a:lnTo>
                  <a:cubicBezTo>
                    <a:pt x="50" y="4"/>
                    <a:pt x="43" y="1"/>
                    <a:pt x="36"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3" name="Google Shape;954;p49">
              <a:extLst>
                <a:ext uri="{FF2B5EF4-FFF2-40B4-BE49-F238E27FC236}">
                  <a16:creationId xmlns:a16="http://schemas.microsoft.com/office/drawing/2014/main" id="{6E927179-A542-0365-589B-3E1E8407C8A2}"/>
                </a:ext>
              </a:extLst>
            </p:cNvPr>
            <p:cNvSpPr/>
            <p:nvPr/>
          </p:nvSpPr>
          <p:spPr>
            <a:xfrm>
              <a:off x="691325" y="4362500"/>
              <a:ext cx="7775" cy="6775"/>
            </a:xfrm>
            <a:custGeom>
              <a:avLst/>
              <a:gdLst/>
              <a:ahLst/>
              <a:cxnLst/>
              <a:rect l="l" t="t" r="r" b="b"/>
              <a:pathLst>
                <a:path w="311" h="271" extrusionOk="0">
                  <a:moveTo>
                    <a:pt x="38" y="0"/>
                  </a:moveTo>
                  <a:cubicBezTo>
                    <a:pt x="30" y="0"/>
                    <a:pt x="22" y="4"/>
                    <a:pt x="15" y="11"/>
                  </a:cubicBezTo>
                  <a:cubicBezTo>
                    <a:pt x="1" y="28"/>
                    <a:pt x="1" y="42"/>
                    <a:pt x="15" y="56"/>
                  </a:cubicBezTo>
                  <a:lnTo>
                    <a:pt x="222" y="260"/>
                  </a:lnTo>
                  <a:lnTo>
                    <a:pt x="236" y="260"/>
                  </a:lnTo>
                  <a:cubicBezTo>
                    <a:pt x="243" y="267"/>
                    <a:pt x="254" y="271"/>
                    <a:pt x="265" y="271"/>
                  </a:cubicBezTo>
                  <a:cubicBezTo>
                    <a:pt x="275" y="271"/>
                    <a:pt x="286" y="267"/>
                    <a:pt x="293" y="260"/>
                  </a:cubicBezTo>
                  <a:cubicBezTo>
                    <a:pt x="310" y="232"/>
                    <a:pt x="310" y="204"/>
                    <a:pt x="293" y="186"/>
                  </a:cubicBezTo>
                  <a:lnTo>
                    <a:pt x="61" y="11"/>
                  </a:lnTo>
                  <a:cubicBezTo>
                    <a:pt x="54" y="4"/>
                    <a:pt x="46" y="0"/>
                    <a:pt x="3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4" name="Google Shape;955;p49">
              <a:extLst>
                <a:ext uri="{FF2B5EF4-FFF2-40B4-BE49-F238E27FC236}">
                  <a16:creationId xmlns:a16="http://schemas.microsoft.com/office/drawing/2014/main" id="{978AC0C4-E141-0A84-824E-D6716D4FAAE3}"/>
                </a:ext>
              </a:extLst>
            </p:cNvPr>
            <p:cNvSpPr/>
            <p:nvPr/>
          </p:nvSpPr>
          <p:spPr>
            <a:xfrm>
              <a:off x="694675" y="4358350"/>
              <a:ext cx="6625" cy="8025"/>
            </a:xfrm>
            <a:custGeom>
              <a:avLst/>
              <a:gdLst/>
              <a:ahLst/>
              <a:cxnLst/>
              <a:rect l="l" t="t" r="r" b="b"/>
              <a:pathLst>
                <a:path w="265" h="321" extrusionOk="0">
                  <a:moveTo>
                    <a:pt x="14" y="1"/>
                  </a:moveTo>
                  <a:cubicBezTo>
                    <a:pt x="0" y="18"/>
                    <a:pt x="0" y="32"/>
                    <a:pt x="14" y="46"/>
                  </a:cubicBezTo>
                  <a:lnTo>
                    <a:pt x="176" y="296"/>
                  </a:lnTo>
                  <a:lnTo>
                    <a:pt x="176" y="310"/>
                  </a:lnTo>
                  <a:cubicBezTo>
                    <a:pt x="183" y="317"/>
                    <a:pt x="194" y="321"/>
                    <a:pt x="204" y="321"/>
                  </a:cubicBezTo>
                  <a:cubicBezTo>
                    <a:pt x="215" y="321"/>
                    <a:pt x="226" y="317"/>
                    <a:pt x="233" y="310"/>
                  </a:cubicBezTo>
                  <a:cubicBezTo>
                    <a:pt x="264" y="296"/>
                    <a:pt x="264" y="265"/>
                    <a:pt x="247" y="236"/>
                  </a:cubicBezTo>
                  <a:lnTo>
                    <a:pt x="57" y="18"/>
                  </a:lnTo>
                  <a:cubicBezTo>
                    <a:pt x="43" y="1"/>
                    <a:pt x="29" y="1"/>
                    <a:pt x="1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5" name="Google Shape;956;p49">
              <a:extLst>
                <a:ext uri="{FF2B5EF4-FFF2-40B4-BE49-F238E27FC236}">
                  <a16:creationId xmlns:a16="http://schemas.microsoft.com/office/drawing/2014/main" id="{2C88ED84-4C8D-A656-80B5-5703B5F07A69}"/>
                </a:ext>
              </a:extLst>
            </p:cNvPr>
            <p:cNvSpPr/>
            <p:nvPr/>
          </p:nvSpPr>
          <p:spPr>
            <a:xfrm>
              <a:off x="806350" y="4264625"/>
              <a:ext cx="52450" cy="269625"/>
            </a:xfrm>
            <a:custGeom>
              <a:avLst/>
              <a:gdLst/>
              <a:ahLst/>
              <a:cxnLst/>
              <a:rect l="l" t="t" r="r" b="b"/>
              <a:pathLst>
                <a:path w="2098" h="10785" extrusionOk="0">
                  <a:moveTo>
                    <a:pt x="18" y="0"/>
                  </a:moveTo>
                  <a:lnTo>
                    <a:pt x="1" y="14"/>
                  </a:lnTo>
                  <a:cubicBezTo>
                    <a:pt x="940" y="394"/>
                    <a:pt x="1671" y="1217"/>
                    <a:pt x="1921" y="2184"/>
                  </a:cubicBezTo>
                  <a:cubicBezTo>
                    <a:pt x="2041" y="2666"/>
                    <a:pt x="2055" y="3180"/>
                    <a:pt x="1953" y="3662"/>
                  </a:cubicBezTo>
                  <a:cubicBezTo>
                    <a:pt x="1907" y="3912"/>
                    <a:pt x="1819" y="4147"/>
                    <a:pt x="1759" y="4397"/>
                  </a:cubicBezTo>
                  <a:cubicBezTo>
                    <a:pt x="1689" y="4629"/>
                    <a:pt x="1629" y="4879"/>
                    <a:pt x="1615" y="5129"/>
                  </a:cubicBezTo>
                  <a:cubicBezTo>
                    <a:pt x="1601" y="5378"/>
                    <a:pt x="1629" y="5642"/>
                    <a:pt x="1745" y="5878"/>
                  </a:cubicBezTo>
                  <a:cubicBezTo>
                    <a:pt x="1805" y="5980"/>
                    <a:pt x="1865" y="6096"/>
                    <a:pt x="1921" y="6198"/>
                  </a:cubicBezTo>
                  <a:cubicBezTo>
                    <a:pt x="1981" y="6318"/>
                    <a:pt x="2023" y="6434"/>
                    <a:pt x="2023" y="6550"/>
                  </a:cubicBezTo>
                  <a:cubicBezTo>
                    <a:pt x="2023" y="6624"/>
                    <a:pt x="2009" y="6683"/>
                    <a:pt x="1995" y="6740"/>
                  </a:cubicBezTo>
                  <a:cubicBezTo>
                    <a:pt x="1981" y="6799"/>
                    <a:pt x="1953" y="6859"/>
                    <a:pt x="1921" y="6901"/>
                  </a:cubicBezTo>
                  <a:cubicBezTo>
                    <a:pt x="1865" y="7021"/>
                    <a:pt x="1791" y="7109"/>
                    <a:pt x="1717" y="7211"/>
                  </a:cubicBezTo>
                  <a:cubicBezTo>
                    <a:pt x="1643" y="7313"/>
                    <a:pt x="1569" y="7415"/>
                    <a:pt x="1527" y="7531"/>
                  </a:cubicBezTo>
                  <a:cubicBezTo>
                    <a:pt x="1482" y="7665"/>
                    <a:pt x="1467" y="7795"/>
                    <a:pt x="1482" y="7914"/>
                  </a:cubicBezTo>
                  <a:cubicBezTo>
                    <a:pt x="1513" y="8164"/>
                    <a:pt x="1629" y="8396"/>
                    <a:pt x="1731" y="8632"/>
                  </a:cubicBezTo>
                  <a:cubicBezTo>
                    <a:pt x="1777" y="8734"/>
                    <a:pt x="1819" y="8850"/>
                    <a:pt x="1847" y="8984"/>
                  </a:cubicBezTo>
                  <a:cubicBezTo>
                    <a:pt x="1879" y="9100"/>
                    <a:pt x="1907" y="9219"/>
                    <a:pt x="1921" y="9350"/>
                  </a:cubicBezTo>
                  <a:cubicBezTo>
                    <a:pt x="1967" y="9849"/>
                    <a:pt x="1847" y="10363"/>
                    <a:pt x="1584" y="10785"/>
                  </a:cubicBezTo>
                  <a:lnTo>
                    <a:pt x="1601" y="10785"/>
                  </a:lnTo>
                  <a:cubicBezTo>
                    <a:pt x="1865" y="10363"/>
                    <a:pt x="1981" y="9849"/>
                    <a:pt x="1935" y="9350"/>
                  </a:cubicBezTo>
                  <a:cubicBezTo>
                    <a:pt x="1921" y="9219"/>
                    <a:pt x="1907" y="9100"/>
                    <a:pt x="1879" y="8970"/>
                  </a:cubicBezTo>
                  <a:cubicBezTo>
                    <a:pt x="1847" y="8850"/>
                    <a:pt x="1805" y="8734"/>
                    <a:pt x="1745" y="8618"/>
                  </a:cubicBezTo>
                  <a:cubicBezTo>
                    <a:pt x="1657" y="8382"/>
                    <a:pt x="1541" y="8164"/>
                    <a:pt x="1513" y="7914"/>
                  </a:cubicBezTo>
                  <a:cubicBezTo>
                    <a:pt x="1482" y="7795"/>
                    <a:pt x="1496" y="7665"/>
                    <a:pt x="1541" y="7549"/>
                  </a:cubicBezTo>
                  <a:cubicBezTo>
                    <a:pt x="1584" y="7429"/>
                    <a:pt x="1657" y="7327"/>
                    <a:pt x="1731" y="7225"/>
                  </a:cubicBezTo>
                  <a:cubicBezTo>
                    <a:pt x="1805" y="7123"/>
                    <a:pt x="1893" y="7035"/>
                    <a:pt x="1953" y="6916"/>
                  </a:cubicBezTo>
                  <a:cubicBezTo>
                    <a:pt x="1981" y="6859"/>
                    <a:pt x="2009" y="6799"/>
                    <a:pt x="2023" y="6740"/>
                  </a:cubicBezTo>
                  <a:cubicBezTo>
                    <a:pt x="2041" y="6683"/>
                    <a:pt x="2055" y="6624"/>
                    <a:pt x="2055" y="6550"/>
                  </a:cubicBezTo>
                  <a:cubicBezTo>
                    <a:pt x="2055" y="6434"/>
                    <a:pt x="2009" y="6300"/>
                    <a:pt x="1953" y="6184"/>
                  </a:cubicBezTo>
                  <a:cubicBezTo>
                    <a:pt x="1893" y="6082"/>
                    <a:pt x="1833" y="5966"/>
                    <a:pt x="1777" y="5860"/>
                  </a:cubicBezTo>
                  <a:cubicBezTo>
                    <a:pt x="1657" y="5642"/>
                    <a:pt x="1629" y="5378"/>
                    <a:pt x="1643" y="5129"/>
                  </a:cubicBezTo>
                  <a:cubicBezTo>
                    <a:pt x="1671" y="4629"/>
                    <a:pt x="1893" y="4175"/>
                    <a:pt x="1995" y="3679"/>
                  </a:cubicBezTo>
                  <a:cubicBezTo>
                    <a:pt x="2097" y="3180"/>
                    <a:pt x="2083" y="2666"/>
                    <a:pt x="1953" y="2184"/>
                  </a:cubicBezTo>
                  <a:cubicBezTo>
                    <a:pt x="1879" y="1935"/>
                    <a:pt x="1791" y="1699"/>
                    <a:pt x="1671" y="1481"/>
                  </a:cubicBezTo>
                  <a:cubicBezTo>
                    <a:pt x="1555" y="1259"/>
                    <a:pt x="1408" y="1055"/>
                    <a:pt x="1232" y="865"/>
                  </a:cubicBezTo>
                  <a:cubicBezTo>
                    <a:pt x="912" y="482"/>
                    <a:pt x="486" y="190"/>
                    <a:pt x="1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6" name="Google Shape;957;p49">
              <a:extLst>
                <a:ext uri="{FF2B5EF4-FFF2-40B4-BE49-F238E27FC236}">
                  <a16:creationId xmlns:a16="http://schemas.microsoft.com/office/drawing/2014/main" id="{7313235A-AA87-5B66-2A87-AB761698FDF8}"/>
                </a:ext>
              </a:extLst>
            </p:cNvPr>
            <p:cNvSpPr/>
            <p:nvPr/>
          </p:nvSpPr>
          <p:spPr>
            <a:xfrm>
              <a:off x="818500" y="4415950"/>
              <a:ext cx="14700" cy="108100"/>
            </a:xfrm>
            <a:custGeom>
              <a:avLst/>
              <a:gdLst/>
              <a:ahLst/>
              <a:cxnLst/>
              <a:rect l="l" t="t" r="r" b="b"/>
              <a:pathLst>
                <a:path w="588" h="4324" extrusionOk="0">
                  <a:moveTo>
                    <a:pt x="264" y="1"/>
                  </a:moveTo>
                  <a:lnTo>
                    <a:pt x="264" y="15"/>
                  </a:lnTo>
                  <a:cubicBezTo>
                    <a:pt x="306" y="29"/>
                    <a:pt x="338" y="57"/>
                    <a:pt x="380" y="103"/>
                  </a:cubicBezTo>
                  <a:cubicBezTo>
                    <a:pt x="412" y="131"/>
                    <a:pt x="440" y="177"/>
                    <a:pt x="454" y="219"/>
                  </a:cubicBezTo>
                  <a:cubicBezTo>
                    <a:pt x="514" y="307"/>
                    <a:pt x="528" y="395"/>
                    <a:pt x="542" y="497"/>
                  </a:cubicBezTo>
                  <a:cubicBezTo>
                    <a:pt x="556" y="687"/>
                    <a:pt x="514" y="880"/>
                    <a:pt x="426" y="1056"/>
                  </a:cubicBezTo>
                  <a:cubicBezTo>
                    <a:pt x="352" y="1232"/>
                    <a:pt x="250" y="1408"/>
                    <a:pt x="162" y="1584"/>
                  </a:cubicBezTo>
                  <a:cubicBezTo>
                    <a:pt x="74" y="1759"/>
                    <a:pt x="14" y="1949"/>
                    <a:pt x="14" y="2153"/>
                  </a:cubicBezTo>
                  <a:cubicBezTo>
                    <a:pt x="0" y="2357"/>
                    <a:pt x="74" y="2551"/>
                    <a:pt x="148" y="2727"/>
                  </a:cubicBezTo>
                  <a:cubicBezTo>
                    <a:pt x="236" y="2917"/>
                    <a:pt x="324" y="3079"/>
                    <a:pt x="394" y="3269"/>
                  </a:cubicBezTo>
                  <a:cubicBezTo>
                    <a:pt x="468" y="3444"/>
                    <a:pt x="528" y="3634"/>
                    <a:pt x="500" y="3824"/>
                  </a:cubicBezTo>
                  <a:cubicBezTo>
                    <a:pt x="482" y="3926"/>
                    <a:pt x="454" y="4014"/>
                    <a:pt x="412" y="4102"/>
                  </a:cubicBezTo>
                  <a:cubicBezTo>
                    <a:pt x="380" y="4148"/>
                    <a:pt x="366" y="4190"/>
                    <a:pt x="324" y="4222"/>
                  </a:cubicBezTo>
                  <a:cubicBezTo>
                    <a:pt x="292" y="4264"/>
                    <a:pt x="250" y="4292"/>
                    <a:pt x="218" y="4310"/>
                  </a:cubicBezTo>
                  <a:lnTo>
                    <a:pt x="204" y="4324"/>
                  </a:lnTo>
                  <a:lnTo>
                    <a:pt x="218" y="4324"/>
                  </a:lnTo>
                  <a:cubicBezTo>
                    <a:pt x="264" y="4310"/>
                    <a:pt x="306" y="4278"/>
                    <a:pt x="338" y="4236"/>
                  </a:cubicBezTo>
                  <a:cubicBezTo>
                    <a:pt x="380" y="4204"/>
                    <a:pt x="412" y="4162"/>
                    <a:pt x="426" y="4116"/>
                  </a:cubicBezTo>
                  <a:cubicBezTo>
                    <a:pt x="482" y="4028"/>
                    <a:pt x="514" y="3926"/>
                    <a:pt x="528" y="3838"/>
                  </a:cubicBezTo>
                  <a:cubicBezTo>
                    <a:pt x="556" y="3634"/>
                    <a:pt x="500" y="3430"/>
                    <a:pt x="426" y="3254"/>
                  </a:cubicBezTo>
                  <a:cubicBezTo>
                    <a:pt x="352" y="3061"/>
                    <a:pt x="250" y="2903"/>
                    <a:pt x="176" y="2709"/>
                  </a:cubicBezTo>
                  <a:cubicBezTo>
                    <a:pt x="102" y="2533"/>
                    <a:pt x="42" y="2343"/>
                    <a:pt x="42" y="2153"/>
                  </a:cubicBezTo>
                  <a:cubicBezTo>
                    <a:pt x="42" y="1964"/>
                    <a:pt x="116" y="1774"/>
                    <a:pt x="190" y="1598"/>
                  </a:cubicBezTo>
                  <a:cubicBezTo>
                    <a:pt x="278" y="1422"/>
                    <a:pt x="380" y="1246"/>
                    <a:pt x="454" y="1070"/>
                  </a:cubicBezTo>
                  <a:cubicBezTo>
                    <a:pt x="542" y="894"/>
                    <a:pt x="588" y="687"/>
                    <a:pt x="570" y="483"/>
                  </a:cubicBezTo>
                  <a:cubicBezTo>
                    <a:pt x="556" y="395"/>
                    <a:pt x="528" y="293"/>
                    <a:pt x="482" y="205"/>
                  </a:cubicBezTo>
                  <a:cubicBezTo>
                    <a:pt x="454" y="159"/>
                    <a:pt x="426" y="117"/>
                    <a:pt x="394" y="89"/>
                  </a:cubicBezTo>
                  <a:cubicBezTo>
                    <a:pt x="352" y="43"/>
                    <a:pt x="324" y="15"/>
                    <a:pt x="27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7" name="Google Shape;958;p49">
              <a:extLst>
                <a:ext uri="{FF2B5EF4-FFF2-40B4-BE49-F238E27FC236}">
                  <a16:creationId xmlns:a16="http://schemas.microsoft.com/office/drawing/2014/main" id="{7C28EB66-98D1-B77A-CE01-1958DD79D44C}"/>
                </a:ext>
              </a:extLst>
            </p:cNvPr>
            <p:cNvSpPr/>
            <p:nvPr/>
          </p:nvSpPr>
          <p:spPr>
            <a:xfrm>
              <a:off x="657650" y="4404525"/>
              <a:ext cx="13575" cy="103000"/>
            </a:xfrm>
            <a:custGeom>
              <a:avLst/>
              <a:gdLst/>
              <a:ahLst/>
              <a:cxnLst/>
              <a:rect l="l" t="t" r="r" b="b"/>
              <a:pathLst>
                <a:path w="543" h="4120" extrusionOk="0">
                  <a:moveTo>
                    <a:pt x="338" y="0"/>
                  </a:moveTo>
                  <a:cubicBezTo>
                    <a:pt x="190" y="106"/>
                    <a:pt x="88" y="282"/>
                    <a:pt x="43" y="458"/>
                  </a:cubicBezTo>
                  <a:cubicBezTo>
                    <a:pt x="1" y="648"/>
                    <a:pt x="1" y="838"/>
                    <a:pt x="29" y="1013"/>
                  </a:cubicBezTo>
                  <a:cubicBezTo>
                    <a:pt x="103" y="1379"/>
                    <a:pt x="278" y="1703"/>
                    <a:pt x="395" y="2055"/>
                  </a:cubicBezTo>
                  <a:cubicBezTo>
                    <a:pt x="454" y="2216"/>
                    <a:pt x="497" y="2406"/>
                    <a:pt x="497" y="2582"/>
                  </a:cubicBezTo>
                  <a:cubicBezTo>
                    <a:pt x="514" y="2758"/>
                    <a:pt x="468" y="2948"/>
                    <a:pt x="380" y="3110"/>
                  </a:cubicBezTo>
                  <a:cubicBezTo>
                    <a:pt x="307" y="3272"/>
                    <a:pt x="190" y="3416"/>
                    <a:pt x="131" y="3578"/>
                  </a:cubicBezTo>
                  <a:cubicBezTo>
                    <a:pt x="88" y="3666"/>
                    <a:pt x="74" y="3768"/>
                    <a:pt x="74" y="3856"/>
                  </a:cubicBezTo>
                  <a:cubicBezTo>
                    <a:pt x="88" y="3944"/>
                    <a:pt x="117" y="4046"/>
                    <a:pt x="176" y="4119"/>
                  </a:cubicBezTo>
                  <a:lnTo>
                    <a:pt x="190" y="4119"/>
                  </a:lnTo>
                  <a:lnTo>
                    <a:pt x="190" y="4105"/>
                  </a:lnTo>
                  <a:cubicBezTo>
                    <a:pt x="131" y="4032"/>
                    <a:pt x="103" y="3944"/>
                    <a:pt x="103" y="3856"/>
                  </a:cubicBezTo>
                  <a:cubicBezTo>
                    <a:pt x="103" y="3768"/>
                    <a:pt x="117" y="3680"/>
                    <a:pt x="145" y="3592"/>
                  </a:cubicBezTo>
                  <a:cubicBezTo>
                    <a:pt x="219" y="3430"/>
                    <a:pt x="321" y="3286"/>
                    <a:pt x="409" y="3110"/>
                  </a:cubicBezTo>
                  <a:cubicBezTo>
                    <a:pt x="497" y="2948"/>
                    <a:pt x="542" y="2758"/>
                    <a:pt x="542" y="2582"/>
                  </a:cubicBezTo>
                  <a:cubicBezTo>
                    <a:pt x="528" y="2392"/>
                    <a:pt x="482" y="2216"/>
                    <a:pt x="426" y="2041"/>
                  </a:cubicBezTo>
                  <a:cubicBezTo>
                    <a:pt x="321" y="1689"/>
                    <a:pt x="131" y="1365"/>
                    <a:pt x="57" y="1013"/>
                  </a:cubicBezTo>
                  <a:cubicBezTo>
                    <a:pt x="29" y="824"/>
                    <a:pt x="29" y="648"/>
                    <a:pt x="74" y="472"/>
                  </a:cubicBezTo>
                  <a:cubicBezTo>
                    <a:pt x="117" y="296"/>
                    <a:pt x="205" y="120"/>
                    <a:pt x="352" y="18"/>
                  </a:cubicBezTo>
                  <a:lnTo>
                    <a:pt x="352"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8" name="Google Shape;959;p49">
              <a:extLst>
                <a:ext uri="{FF2B5EF4-FFF2-40B4-BE49-F238E27FC236}">
                  <a16:creationId xmlns:a16="http://schemas.microsoft.com/office/drawing/2014/main" id="{D49CDBD7-7619-C259-082C-0AB02B5010D3}"/>
                </a:ext>
              </a:extLst>
            </p:cNvPr>
            <p:cNvSpPr/>
            <p:nvPr/>
          </p:nvSpPr>
          <p:spPr>
            <a:xfrm>
              <a:off x="746650" y="4285100"/>
              <a:ext cx="80650" cy="93850"/>
            </a:xfrm>
            <a:custGeom>
              <a:avLst/>
              <a:gdLst/>
              <a:ahLst/>
              <a:cxnLst/>
              <a:rect l="l" t="t" r="r" b="b"/>
              <a:pathLst>
                <a:path w="3226" h="3754" extrusionOk="0">
                  <a:moveTo>
                    <a:pt x="0" y="1"/>
                  </a:moveTo>
                  <a:lnTo>
                    <a:pt x="0" y="15"/>
                  </a:lnTo>
                  <a:cubicBezTo>
                    <a:pt x="148" y="412"/>
                    <a:pt x="338" y="778"/>
                    <a:pt x="560" y="1144"/>
                  </a:cubicBezTo>
                  <a:cubicBezTo>
                    <a:pt x="778" y="1496"/>
                    <a:pt x="1027" y="1833"/>
                    <a:pt x="1291" y="2157"/>
                  </a:cubicBezTo>
                  <a:cubicBezTo>
                    <a:pt x="1847" y="2787"/>
                    <a:pt x="2494" y="3328"/>
                    <a:pt x="3212" y="3754"/>
                  </a:cubicBezTo>
                  <a:lnTo>
                    <a:pt x="3226" y="3740"/>
                  </a:lnTo>
                  <a:cubicBezTo>
                    <a:pt x="2508" y="3300"/>
                    <a:pt x="1861" y="2755"/>
                    <a:pt x="1319" y="2125"/>
                  </a:cubicBezTo>
                  <a:cubicBezTo>
                    <a:pt x="1056" y="1819"/>
                    <a:pt x="806" y="1482"/>
                    <a:pt x="588" y="1130"/>
                  </a:cubicBezTo>
                  <a:cubicBezTo>
                    <a:pt x="366" y="764"/>
                    <a:pt x="176" y="398"/>
                    <a:pt x="14" y="15"/>
                  </a:cubicBezTo>
                  <a:lnTo>
                    <a:pt x="0" y="1"/>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59" name="Google Shape;960;p49">
              <a:extLst>
                <a:ext uri="{FF2B5EF4-FFF2-40B4-BE49-F238E27FC236}">
                  <a16:creationId xmlns:a16="http://schemas.microsoft.com/office/drawing/2014/main" id="{D947DC9A-C70C-E391-EA06-C62076889E79}"/>
                </a:ext>
              </a:extLst>
            </p:cNvPr>
            <p:cNvSpPr/>
            <p:nvPr/>
          </p:nvSpPr>
          <p:spPr>
            <a:xfrm>
              <a:off x="774525" y="4291700"/>
              <a:ext cx="60875" cy="61575"/>
            </a:xfrm>
            <a:custGeom>
              <a:avLst/>
              <a:gdLst/>
              <a:ahLst/>
              <a:cxnLst/>
              <a:rect l="l" t="t" r="r" b="b"/>
              <a:pathLst>
                <a:path w="2435" h="2463" extrusionOk="0">
                  <a:moveTo>
                    <a:pt x="0" y="0"/>
                  </a:moveTo>
                  <a:lnTo>
                    <a:pt x="0" y="15"/>
                  </a:lnTo>
                  <a:cubicBezTo>
                    <a:pt x="130" y="278"/>
                    <a:pt x="278" y="514"/>
                    <a:pt x="454" y="750"/>
                  </a:cubicBezTo>
                  <a:cubicBezTo>
                    <a:pt x="630" y="982"/>
                    <a:pt x="820" y="1218"/>
                    <a:pt x="1027" y="1422"/>
                  </a:cubicBezTo>
                  <a:cubicBezTo>
                    <a:pt x="1435" y="1833"/>
                    <a:pt x="1907" y="2185"/>
                    <a:pt x="2417" y="2463"/>
                  </a:cubicBezTo>
                  <a:lnTo>
                    <a:pt x="2434" y="2463"/>
                  </a:lnTo>
                  <a:lnTo>
                    <a:pt x="2434" y="2449"/>
                  </a:lnTo>
                  <a:cubicBezTo>
                    <a:pt x="1921" y="2157"/>
                    <a:pt x="1450" y="1805"/>
                    <a:pt x="1056" y="1393"/>
                  </a:cubicBezTo>
                  <a:cubicBezTo>
                    <a:pt x="852" y="1189"/>
                    <a:pt x="658" y="968"/>
                    <a:pt x="482" y="732"/>
                  </a:cubicBezTo>
                  <a:cubicBezTo>
                    <a:pt x="306" y="500"/>
                    <a:pt x="148" y="264"/>
                    <a:pt x="1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0" name="Google Shape;961;p49">
              <a:extLst>
                <a:ext uri="{FF2B5EF4-FFF2-40B4-BE49-F238E27FC236}">
                  <a16:creationId xmlns:a16="http://schemas.microsoft.com/office/drawing/2014/main" id="{A985D3EA-3438-62BC-7C97-E781C8EB0A72}"/>
                </a:ext>
              </a:extLst>
            </p:cNvPr>
            <p:cNvSpPr/>
            <p:nvPr/>
          </p:nvSpPr>
          <p:spPr>
            <a:xfrm>
              <a:off x="788425" y="4275250"/>
              <a:ext cx="56475" cy="78025"/>
            </a:xfrm>
            <a:custGeom>
              <a:avLst/>
              <a:gdLst/>
              <a:ahLst/>
              <a:cxnLst/>
              <a:rect l="l" t="t" r="r" b="b"/>
              <a:pathLst>
                <a:path w="2259" h="3121" extrusionOk="0">
                  <a:moveTo>
                    <a:pt x="14" y="1"/>
                  </a:moveTo>
                  <a:lnTo>
                    <a:pt x="0" y="15"/>
                  </a:lnTo>
                  <a:cubicBezTo>
                    <a:pt x="310" y="159"/>
                    <a:pt x="602" y="335"/>
                    <a:pt x="851" y="542"/>
                  </a:cubicBezTo>
                  <a:cubicBezTo>
                    <a:pt x="1115" y="746"/>
                    <a:pt x="1351" y="996"/>
                    <a:pt x="1541" y="1260"/>
                  </a:cubicBezTo>
                  <a:cubicBezTo>
                    <a:pt x="1935" y="1802"/>
                    <a:pt x="2184" y="2445"/>
                    <a:pt x="2244" y="3107"/>
                  </a:cubicBezTo>
                  <a:lnTo>
                    <a:pt x="2258" y="3121"/>
                  </a:lnTo>
                  <a:lnTo>
                    <a:pt x="2258" y="3107"/>
                  </a:lnTo>
                  <a:cubicBezTo>
                    <a:pt x="2244" y="2769"/>
                    <a:pt x="2170" y="2445"/>
                    <a:pt x="2037" y="2125"/>
                  </a:cubicBezTo>
                  <a:cubicBezTo>
                    <a:pt x="1921" y="1816"/>
                    <a:pt x="1759" y="1524"/>
                    <a:pt x="1569" y="1246"/>
                  </a:cubicBezTo>
                  <a:cubicBezTo>
                    <a:pt x="1379" y="968"/>
                    <a:pt x="1143" y="732"/>
                    <a:pt x="879" y="511"/>
                  </a:cubicBezTo>
                  <a:cubicBezTo>
                    <a:pt x="616" y="307"/>
                    <a:pt x="324" y="131"/>
                    <a:pt x="1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1" name="Google Shape;962;p49">
              <a:extLst>
                <a:ext uri="{FF2B5EF4-FFF2-40B4-BE49-F238E27FC236}">
                  <a16:creationId xmlns:a16="http://schemas.microsoft.com/office/drawing/2014/main" id="{FD647D3A-C9BC-BEC7-667E-061F0C2D0778}"/>
                </a:ext>
              </a:extLst>
            </p:cNvPr>
            <p:cNvSpPr/>
            <p:nvPr/>
          </p:nvSpPr>
          <p:spPr>
            <a:xfrm>
              <a:off x="659050" y="4275600"/>
              <a:ext cx="78825" cy="57200"/>
            </a:xfrm>
            <a:custGeom>
              <a:avLst/>
              <a:gdLst/>
              <a:ahLst/>
              <a:cxnLst/>
              <a:rect l="l" t="t" r="r" b="b"/>
              <a:pathLst>
                <a:path w="3153" h="2288" extrusionOk="0">
                  <a:moveTo>
                    <a:pt x="3153" y="1"/>
                  </a:moveTo>
                  <a:lnTo>
                    <a:pt x="3138" y="15"/>
                  </a:lnTo>
                  <a:cubicBezTo>
                    <a:pt x="2875" y="630"/>
                    <a:pt x="2435" y="1186"/>
                    <a:pt x="1893" y="1584"/>
                  </a:cubicBezTo>
                  <a:cubicBezTo>
                    <a:pt x="1615" y="1774"/>
                    <a:pt x="1306" y="1935"/>
                    <a:pt x="1000" y="2051"/>
                  </a:cubicBezTo>
                  <a:cubicBezTo>
                    <a:pt x="676" y="2185"/>
                    <a:pt x="339" y="2255"/>
                    <a:pt x="1" y="2273"/>
                  </a:cubicBezTo>
                  <a:lnTo>
                    <a:pt x="1" y="2287"/>
                  </a:lnTo>
                  <a:cubicBezTo>
                    <a:pt x="353" y="2273"/>
                    <a:pt x="690" y="2213"/>
                    <a:pt x="1014" y="2080"/>
                  </a:cubicBezTo>
                  <a:cubicBezTo>
                    <a:pt x="1320" y="1978"/>
                    <a:pt x="1629" y="1802"/>
                    <a:pt x="1907" y="1612"/>
                  </a:cubicBezTo>
                  <a:cubicBezTo>
                    <a:pt x="2185" y="1408"/>
                    <a:pt x="2435" y="1172"/>
                    <a:pt x="2639" y="894"/>
                  </a:cubicBezTo>
                  <a:cubicBezTo>
                    <a:pt x="2861" y="630"/>
                    <a:pt x="3036" y="338"/>
                    <a:pt x="3153" y="15"/>
                  </a:cubicBezTo>
                  <a:lnTo>
                    <a:pt x="3153" y="1"/>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2" name="Google Shape;963;p49">
              <a:extLst>
                <a:ext uri="{FF2B5EF4-FFF2-40B4-BE49-F238E27FC236}">
                  <a16:creationId xmlns:a16="http://schemas.microsoft.com/office/drawing/2014/main" id="{C87A871F-E106-9AC2-E851-8195C7EF01A6}"/>
                </a:ext>
              </a:extLst>
            </p:cNvPr>
            <p:cNvSpPr/>
            <p:nvPr/>
          </p:nvSpPr>
          <p:spPr>
            <a:xfrm>
              <a:off x="673400" y="4284400"/>
              <a:ext cx="49450" cy="32200"/>
            </a:xfrm>
            <a:custGeom>
              <a:avLst/>
              <a:gdLst/>
              <a:ahLst/>
              <a:cxnLst/>
              <a:rect l="l" t="t" r="r" b="b"/>
              <a:pathLst>
                <a:path w="1978" h="1288" extrusionOk="0">
                  <a:moveTo>
                    <a:pt x="1977" y="0"/>
                  </a:moveTo>
                  <a:cubicBezTo>
                    <a:pt x="1611" y="145"/>
                    <a:pt x="1259" y="338"/>
                    <a:pt x="922" y="542"/>
                  </a:cubicBezTo>
                  <a:cubicBezTo>
                    <a:pt x="763" y="644"/>
                    <a:pt x="602" y="760"/>
                    <a:pt x="440" y="894"/>
                  </a:cubicBezTo>
                  <a:cubicBezTo>
                    <a:pt x="292" y="1010"/>
                    <a:pt x="130" y="1144"/>
                    <a:pt x="0" y="1288"/>
                  </a:cubicBezTo>
                  <a:lnTo>
                    <a:pt x="14" y="1288"/>
                  </a:lnTo>
                  <a:cubicBezTo>
                    <a:pt x="162" y="1158"/>
                    <a:pt x="306" y="1042"/>
                    <a:pt x="454" y="908"/>
                  </a:cubicBezTo>
                  <a:cubicBezTo>
                    <a:pt x="616" y="792"/>
                    <a:pt x="778" y="690"/>
                    <a:pt x="939" y="570"/>
                  </a:cubicBezTo>
                  <a:cubicBezTo>
                    <a:pt x="1274" y="352"/>
                    <a:pt x="1625" y="176"/>
                    <a:pt x="1977" y="15"/>
                  </a:cubicBezTo>
                  <a:lnTo>
                    <a:pt x="1977" y="0"/>
                  </a:ln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3" name="Google Shape;964;p49">
              <a:extLst>
                <a:ext uri="{FF2B5EF4-FFF2-40B4-BE49-F238E27FC236}">
                  <a16:creationId xmlns:a16="http://schemas.microsoft.com/office/drawing/2014/main" id="{0560DBE6-F4D6-36DD-4595-36AC1A184C52}"/>
                </a:ext>
              </a:extLst>
            </p:cNvPr>
            <p:cNvSpPr/>
            <p:nvPr/>
          </p:nvSpPr>
          <p:spPr>
            <a:xfrm>
              <a:off x="510700" y="4351050"/>
              <a:ext cx="115050" cy="195700"/>
            </a:xfrm>
            <a:custGeom>
              <a:avLst/>
              <a:gdLst/>
              <a:ahLst/>
              <a:cxnLst/>
              <a:rect l="l" t="t" r="r" b="b"/>
              <a:pathLst>
                <a:path w="4602" h="7828" extrusionOk="0">
                  <a:moveTo>
                    <a:pt x="1" y="1"/>
                  </a:moveTo>
                  <a:lnTo>
                    <a:pt x="1010" y="6536"/>
                  </a:lnTo>
                  <a:lnTo>
                    <a:pt x="4602" y="7827"/>
                  </a:lnTo>
                  <a:cubicBezTo>
                    <a:pt x="4602" y="7827"/>
                    <a:pt x="3546" y="1570"/>
                    <a:pt x="3546" y="1556"/>
                  </a:cubicBezTo>
                  <a:cubicBezTo>
                    <a:pt x="2111" y="574"/>
                    <a:pt x="1" y="1"/>
                    <a:pt x="1" y="1"/>
                  </a:cubicBezTo>
                  <a:close/>
                </a:path>
              </a:pathLst>
            </a:custGeom>
            <a:solidFill>
              <a:srgbClr val="B1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4" name="Google Shape;965;p49">
              <a:extLst>
                <a:ext uri="{FF2B5EF4-FFF2-40B4-BE49-F238E27FC236}">
                  <a16:creationId xmlns:a16="http://schemas.microsoft.com/office/drawing/2014/main" id="{FD2CE74F-33A8-3E89-1B77-D147C5388413}"/>
                </a:ext>
              </a:extLst>
            </p:cNvPr>
            <p:cNvSpPr/>
            <p:nvPr/>
          </p:nvSpPr>
          <p:spPr>
            <a:xfrm>
              <a:off x="507800" y="4355450"/>
              <a:ext cx="118300" cy="193850"/>
            </a:xfrm>
            <a:custGeom>
              <a:avLst/>
              <a:gdLst/>
              <a:ahLst/>
              <a:cxnLst/>
              <a:rect l="l" t="t" r="r" b="b"/>
              <a:pathLst>
                <a:path w="4732" h="7754" extrusionOk="0">
                  <a:moveTo>
                    <a:pt x="1" y="1"/>
                  </a:moveTo>
                  <a:lnTo>
                    <a:pt x="908" y="6434"/>
                  </a:lnTo>
                  <a:lnTo>
                    <a:pt x="4732" y="7753"/>
                  </a:lnTo>
                  <a:cubicBezTo>
                    <a:pt x="4732" y="7753"/>
                    <a:pt x="3677" y="1496"/>
                    <a:pt x="3677" y="1482"/>
                  </a:cubicBezTo>
                  <a:cubicBezTo>
                    <a:pt x="2153" y="486"/>
                    <a:pt x="1" y="1"/>
                    <a:pt x="1" y="1"/>
                  </a:cubicBezTo>
                  <a:close/>
                </a:path>
              </a:pathLst>
            </a:custGeom>
            <a:solidFill>
              <a:srgbClr val="B1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5" name="Google Shape;966;p49">
              <a:extLst>
                <a:ext uri="{FF2B5EF4-FFF2-40B4-BE49-F238E27FC236}">
                  <a16:creationId xmlns:a16="http://schemas.microsoft.com/office/drawing/2014/main" id="{BC982BDD-FC58-6E49-784D-CACC33575866}"/>
                </a:ext>
              </a:extLst>
            </p:cNvPr>
            <p:cNvSpPr/>
            <p:nvPr/>
          </p:nvSpPr>
          <p:spPr>
            <a:xfrm>
              <a:off x="501925" y="4359850"/>
              <a:ext cx="124175" cy="192000"/>
            </a:xfrm>
            <a:custGeom>
              <a:avLst/>
              <a:gdLst/>
              <a:ahLst/>
              <a:cxnLst/>
              <a:rect l="l" t="t" r="r" b="b"/>
              <a:pathLst>
                <a:path w="4967" h="7680" extrusionOk="0">
                  <a:moveTo>
                    <a:pt x="0" y="1"/>
                  </a:moveTo>
                  <a:lnTo>
                    <a:pt x="1143" y="6346"/>
                  </a:lnTo>
                  <a:lnTo>
                    <a:pt x="4967" y="7679"/>
                  </a:lnTo>
                  <a:cubicBezTo>
                    <a:pt x="4967" y="7679"/>
                    <a:pt x="3929" y="1408"/>
                    <a:pt x="3929" y="1393"/>
                  </a:cubicBezTo>
                  <a:cubicBezTo>
                    <a:pt x="2578" y="528"/>
                    <a:pt x="0"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6" name="Google Shape;967;p49">
              <a:extLst>
                <a:ext uri="{FF2B5EF4-FFF2-40B4-BE49-F238E27FC236}">
                  <a16:creationId xmlns:a16="http://schemas.microsoft.com/office/drawing/2014/main" id="{42827399-12B5-D34E-62B0-DC4878658618}"/>
                </a:ext>
              </a:extLst>
            </p:cNvPr>
            <p:cNvSpPr/>
            <p:nvPr/>
          </p:nvSpPr>
          <p:spPr>
            <a:xfrm>
              <a:off x="599700" y="4323175"/>
              <a:ext cx="107400" cy="223225"/>
            </a:xfrm>
            <a:custGeom>
              <a:avLst/>
              <a:gdLst/>
              <a:ahLst/>
              <a:cxnLst/>
              <a:rect l="l" t="t" r="r" b="b"/>
              <a:pathLst>
                <a:path w="4296" h="8929" extrusionOk="0">
                  <a:moveTo>
                    <a:pt x="2948" y="1"/>
                  </a:moveTo>
                  <a:cubicBezTo>
                    <a:pt x="2948" y="1"/>
                    <a:pt x="1101" y="1320"/>
                    <a:pt x="1" y="2671"/>
                  </a:cubicBezTo>
                  <a:cubicBezTo>
                    <a:pt x="18" y="2685"/>
                    <a:pt x="1161" y="8928"/>
                    <a:pt x="1161" y="8928"/>
                  </a:cubicBezTo>
                  <a:lnTo>
                    <a:pt x="4295" y="6656"/>
                  </a:lnTo>
                  <a:lnTo>
                    <a:pt x="2948" y="1"/>
                  </a:lnTo>
                  <a:close/>
                </a:path>
              </a:pathLst>
            </a:custGeom>
            <a:solidFill>
              <a:srgbClr val="B1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7" name="Google Shape;968;p49">
              <a:extLst>
                <a:ext uri="{FF2B5EF4-FFF2-40B4-BE49-F238E27FC236}">
                  <a16:creationId xmlns:a16="http://schemas.microsoft.com/office/drawing/2014/main" id="{6445E4A9-75E3-59E2-7609-394ED220A870}"/>
                </a:ext>
              </a:extLst>
            </p:cNvPr>
            <p:cNvSpPr/>
            <p:nvPr/>
          </p:nvSpPr>
          <p:spPr>
            <a:xfrm>
              <a:off x="600150" y="4327575"/>
              <a:ext cx="113200" cy="221375"/>
            </a:xfrm>
            <a:custGeom>
              <a:avLst/>
              <a:gdLst/>
              <a:ahLst/>
              <a:cxnLst/>
              <a:rect l="l" t="t" r="r" b="b"/>
              <a:pathLst>
                <a:path w="4528" h="8855" extrusionOk="0">
                  <a:moveTo>
                    <a:pt x="3236" y="1"/>
                  </a:moveTo>
                  <a:cubicBezTo>
                    <a:pt x="3236" y="1"/>
                    <a:pt x="1185" y="1204"/>
                    <a:pt x="0" y="2597"/>
                  </a:cubicBezTo>
                  <a:cubicBezTo>
                    <a:pt x="14" y="2597"/>
                    <a:pt x="1157" y="8854"/>
                    <a:pt x="1157" y="8854"/>
                  </a:cubicBezTo>
                  <a:lnTo>
                    <a:pt x="4527" y="6480"/>
                  </a:lnTo>
                  <a:lnTo>
                    <a:pt x="3236" y="1"/>
                  </a:lnTo>
                  <a:close/>
                </a:path>
              </a:pathLst>
            </a:custGeom>
            <a:solidFill>
              <a:srgbClr val="B1D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8" name="Google Shape;969;p49">
              <a:extLst>
                <a:ext uri="{FF2B5EF4-FFF2-40B4-BE49-F238E27FC236}">
                  <a16:creationId xmlns:a16="http://schemas.microsoft.com/office/drawing/2014/main" id="{2EB1EC93-FC08-AB3A-F30F-94B8E4567CE5}"/>
                </a:ext>
              </a:extLst>
            </p:cNvPr>
            <p:cNvSpPr/>
            <p:nvPr/>
          </p:nvSpPr>
          <p:spPr>
            <a:xfrm>
              <a:off x="600850" y="4331275"/>
              <a:ext cx="113200" cy="219875"/>
            </a:xfrm>
            <a:custGeom>
              <a:avLst/>
              <a:gdLst/>
              <a:ahLst/>
              <a:cxnLst/>
              <a:rect l="l" t="t" r="r" b="b"/>
              <a:pathLst>
                <a:path w="4528" h="8795" extrusionOk="0">
                  <a:moveTo>
                    <a:pt x="3458" y="0"/>
                  </a:moveTo>
                  <a:cubicBezTo>
                    <a:pt x="3458" y="0"/>
                    <a:pt x="1055" y="1319"/>
                    <a:pt x="0" y="2536"/>
                  </a:cubicBezTo>
                  <a:cubicBezTo>
                    <a:pt x="0" y="2551"/>
                    <a:pt x="1157" y="8794"/>
                    <a:pt x="1157" y="8794"/>
                  </a:cubicBezTo>
                  <a:lnTo>
                    <a:pt x="4527" y="6434"/>
                  </a:lnTo>
                  <a:lnTo>
                    <a:pt x="345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69" name="Google Shape;970;p49">
              <a:extLst>
                <a:ext uri="{FF2B5EF4-FFF2-40B4-BE49-F238E27FC236}">
                  <a16:creationId xmlns:a16="http://schemas.microsoft.com/office/drawing/2014/main" id="{5B1BC979-FCF2-C6DD-A006-50237F1CA2C3}"/>
                </a:ext>
              </a:extLst>
            </p:cNvPr>
            <p:cNvSpPr/>
            <p:nvPr/>
          </p:nvSpPr>
          <p:spPr>
            <a:xfrm>
              <a:off x="493525" y="4364850"/>
              <a:ext cx="131425" cy="200300"/>
            </a:xfrm>
            <a:custGeom>
              <a:avLst/>
              <a:gdLst/>
              <a:ahLst/>
              <a:cxnLst/>
              <a:rect l="l" t="t" r="r" b="b"/>
              <a:pathLst>
                <a:path w="5257" h="8012" extrusionOk="0">
                  <a:moveTo>
                    <a:pt x="155" y="1"/>
                  </a:moveTo>
                  <a:cubicBezTo>
                    <a:pt x="48" y="1"/>
                    <a:pt x="1" y="128"/>
                    <a:pt x="26" y="314"/>
                  </a:cubicBezTo>
                  <a:lnTo>
                    <a:pt x="1142" y="6586"/>
                  </a:lnTo>
                  <a:cubicBezTo>
                    <a:pt x="1170" y="6793"/>
                    <a:pt x="1303" y="6983"/>
                    <a:pt x="1419" y="7011"/>
                  </a:cubicBezTo>
                  <a:lnTo>
                    <a:pt x="5071" y="8007"/>
                  </a:lnTo>
                  <a:cubicBezTo>
                    <a:pt x="5082" y="8010"/>
                    <a:pt x="5093" y="8012"/>
                    <a:pt x="5104" y="8012"/>
                  </a:cubicBezTo>
                  <a:cubicBezTo>
                    <a:pt x="5200" y="8012"/>
                    <a:pt x="5256" y="7885"/>
                    <a:pt x="5215" y="7701"/>
                  </a:cubicBezTo>
                  <a:lnTo>
                    <a:pt x="4117" y="1429"/>
                  </a:lnTo>
                  <a:cubicBezTo>
                    <a:pt x="4072" y="1222"/>
                    <a:pt x="3956" y="1032"/>
                    <a:pt x="3839" y="1004"/>
                  </a:cubicBezTo>
                  <a:lnTo>
                    <a:pt x="188" y="5"/>
                  </a:lnTo>
                  <a:cubicBezTo>
                    <a:pt x="177" y="2"/>
                    <a:pt x="166" y="1"/>
                    <a:pt x="15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0" name="Google Shape;971;p49">
              <a:extLst>
                <a:ext uri="{FF2B5EF4-FFF2-40B4-BE49-F238E27FC236}">
                  <a16:creationId xmlns:a16="http://schemas.microsoft.com/office/drawing/2014/main" id="{86FCE24B-ED0E-E4BC-5D3C-AC1BFBA810C6}"/>
                </a:ext>
              </a:extLst>
            </p:cNvPr>
            <p:cNvSpPr/>
            <p:nvPr/>
          </p:nvSpPr>
          <p:spPr>
            <a:xfrm>
              <a:off x="494675" y="4366700"/>
              <a:ext cx="130275" cy="198450"/>
            </a:xfrm>
            <a:custGeom>
              <a:avLst/>
              <a:gdLst/>
              <a:ahLst/>
              <a:cxnLst/>
              <a:rect l="l" t="t" r="r" b="b"/>
              <a:pathLst>
                <a:path w="5211" h="7938" extrusionOk="0">
                  <a:moveTo>
                    <a:pt x="156" y="1"/>
                  </a:moveTo>
                  <a:cubicBezTo>
                    <a:pt x="56" y="1"/>
                    <a:pt x="1" y="124"/>
                    <a:pt x="26" y="300"/>
                  </a:cubicBezTo>
                  <a:lnTo>
                    <a:pt x="1124" y="6526"/>
                  </a:lnTo>
                  <a:cubicBezTo>
                    <a:pt x="1169" y="6733"/>
                    <a:pt x="1285" y="6909"/>
                    <a:pt x="1405" y="6937"/>
                  </a:cubicBezTo>
                  <a:lnTo>
                    <a:pt x="5025" y="7933"/>
                  </a:lnTo>
                  <a:cubicBezTo>
                    <a:pt x="5036" y="7936"/>
                    <a:pt x="5047" y="7938"/>
                    <a:pt x="5058" y="7938"/>
                  </a:cubicBezTo>
                  <a:cubicBezTo>
                    <a:pt x="5154" y="7938"/>
                    <a:pt x="5210" y="7811"/>
                    <a:pt x="5169" y="7627"/>
                  </a:cubicBezTo>
                  <a:lnTo>
                    <a:pt x="4085" y="1397"/>
                  </a:lnTo>
                  <a:cubicBezTo>
                    <a:pt x="4043" y="1207"/>
                    <a:pt x="3924" y="1017"/>
                    <a:pt x="3808" y="986"/>
                  </a:cubicBezTo>
                  <a:lnTo>
                    <a:pt x="188" y="4"/>
                  </a:lnTo>
                  <a:cubicBezTo>
                    <a:pt x="177" y="2"/>
                    <a:pt x="167" y="1"/>
                    <a:pt x="156" y="1"/>
                  </a:cubicBez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1" name="Google Shape;972;p49">
              <a:extLst>
                <a:ext uri="{FF2B5EF4-FFF2-40B4-BE49-F238E27FC236}">
                  <a16:creationId xmlns:a16="http://schemas.microsoft.com/office/drawing/2014/main" id="{2163F185-0856-85F2-57E9-2397EF5D385B}"/>
                </a:ext>
              </a:extLst>
            </p:cNvPr>
            <p:cNvSpPr/>
            <p:nvPr/>
          </p:nvSpPr>
          <p:spPr>
            <a:xfrm>
              <a:off x="605600" y="4334400"/>
              <a:ext cx="120575" cy="227975"/>
            </a:xfrm>
            <a:custGeom>
              <a:avLst/>
              <a:gdLst/>
              <a:ahLst/>
              <a:cxnLst/>
              <a:rect l="l" t="t" r="r" b="b"/>
              <a:pathLst>
                <a:path w="4823" h="9119" extrusionOk="0">
                  <a:moveTo>
                    <a:pt x="3507" y="1"/>
                  </a:moveTo>
                  <a:cubicBezTo>
                    <a:pt x="3486" y="1"/>
                    <a:pt x="3465" y="8"/>
                    <a:pt x="3444" y="23"/>
                  </a:cubicBezTo>
                  <a:lnTo>
                    <a:pt x="162" y="2102"/>
                  </a:lnTo>
                  <a:cubicBezTo>
                    <a:pt x="60" y="2162"/>
                    <a:pt x="0" y="2383"/>
                    <a:pt x="28" y="2573"/>
                  </a:cubicBezTo>
                  <a:lnTo>
                    <a:pt x="1129" y="8859"/>
                  </a:lnTo>
                  <a:cubicBezTo>
                    <a:pt x="1162" y="9021"/>
                    <a:pt x="1234" y="9119"/>
                    <a:pt x="1319" y="9119"/>
                  </a:cubicBezTo>
                  <a:cubicBezTo>
                    <a:pt x="1343" y="9119"/>
                    <a:pt x="1368" y="9111"/>
                    <a:pt x="1393" y="9095"/>
                  </a:cubicBezTo>
                  <a:lnTo>
                    <a:pt x="4661" y="7026"/>
                  </a:lnTo>
                  <a:cubicBezTo>
                    <a:pt x="4763" y="6956"/>
                    <a:pt x="4823" y="6749"/>
                    <a:pt x="4795" y="6545"/>
                  </a:cubicBezTo>
                  <a:lnTo>
                    <a:pt x="3694" y="255"/>
                  </a:lnTo>
                  <a:cubicBezTo>
                    <a:pt x="3660" y="105"/>
                    <a:pt x="3587" y="1"/>
                    <a:pt x="350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2" name="Google Shape;973;p49">
              <a:extLst>
                <a:ext uri="{FF2B5EF4-FFF2-40B4-BE49-F238E27FC236}">
                  <a16:creationId xmlns:a16="http://schemas.microsoft.com/office/drawing/2014/main" id="{FDD179A9-7AB7-E603-E64B-4B492CCE5B7D}"/>
                </a:ext>
              </a:extLst>
            </p:cNvPr>
            <p:cNvSpPr/>
            <p:nvPr/>
          </p:nvSpPr>
          <p:spPr>
            <a:xfrm>
              <a:off x="605950" y="4336375"/>
              <a:ext cx="119525" cy="226000"/>
            </a:xfrm>
            <a:custGeom>
              <a:avLst/>
              <a:gdLst/>
              <a:ahLst/>
              <a:cxnLst/>
              <a:rect l="l" t="t" r="r" b="b"/>
              <a:pathLst>
                <a:path w="4781" h="9040" extrusionOk="0">
                  <a:moveTo>
                    <a:pt x="3461" y="1"/>
                  </a:moveTo>
                  <a:cubicBezTo>
                    <a:pt x="3441" y="1"/>
                    <a:pt x="3421" y="6"/>
                    <a:pt x="3402" y="18"/>
                  </a:cubicBezTo>
                  <a:lnTo>
                    <a:pt x="162" y="2083"/>
                  </a:lnTo>
                  <a:cubicBezTo>
                    <a:pt x="46" y="2143"/>
                    <a:pt x="0" y="2361"/>
                    <a:pt x="32" y="2551"/>
                  </a:cubicBezTo>
                  <a:lnTo>
                    <a:pt x="1115" y="8780"/>
                  </a:lnTo>
                  <a:cubicBezTo>
                    <a:pt x="1148" y="8942"/>
                    <a:pt x="1220" y="9040"/>
                    <a:pt x="1298" y="9040"/>
                  </a:cubicBezTo>
                  <a:cubicBezTo>
                    <a:pt x="1320" y="9040"/>
                    <a:pt x="1343" y="9032"/>
                    <a:pt x="1365" y="9016"/>
                  </a:cubicBezTo>
                  <a:lnTo>
                    <a:pt x="4619" y="6965"/>
                  </a:lnTo>
                  <a:cubicBezTo>
                    <a:pt x="4721" y="6905"/>
                    <a:pt x="4781" y="6684"/>
                    <a:pt x="4749" y="6494"/>
                  </a:cubicBezTo>
                  <a:lnTo>
                    <a:pt x="3651" y="264"/>
                  </a:lnTo>
                  <a:cubicBezTo>
                    <a:pt x="3626" y="99"/>
                    <a:pt x="3545" y="1"/>
                    <a:pt x="3461" y="1"/>
                  </a:cubicBez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3" name="Google Shape;974;p49">
              <a:extLst>
                <a:ext uri="{FF2B5EF4-FFF2-40B4-BE49-F238E27FC236}">
                  <a16:creationId xmlns:a16="http://schemas.microsoft.com/office/drawing/2014/main" id="{E75B6A9A-4E1A-0CB3-CB61-D7580B99FEF8}"/>
                </a:ext>
              </a:extLst>
            </p:cNvPr>
            <p:cNvSpPr/>
            <p:nvPr/>
          </p:nvSpPr>
          <p:spPr>
            <a:xfrm>
              <a:off x="586150" y="4384325"/>
              <a:ext cx="58325" cy="183400"/>
            </a:xfrm>
            <a:custGeom>
              <a:avLst/>
              <a:gdLst/>
              <a:ahLst/>
              <a:cxnLst/>
              <a:rect l="l" t="t" r="r" b="b"/>
              <a:pathLst>
                <a:path w="2333" h="7336" extrusionOk="0">
                  <a:moveTo>
                    <a:pt x="966" y="1"/>
                  </a:moveTo>
                  <a:cubicBezTo>
                    <a:pt x="957" y="1"/>
                    <a:pt x="949" y="2"/>
                    <a:pt x="940" y="3"/>
                  </a:cubicBezTo>
                  <a:lnTo>
                    <a:pt x="149" y="193"/>
                  </a:lnTo>
                  <a:cubicBezTo>
                    <a:pt x="61" y="225"/>
                    <a:pt x="1" y="327"/>
                    <a:pt x="15" y="414"/>
                  </a:cubicBezTo>
                  <a:lnTo>
                    <a:pt x="1218" y="7186"/>
                  </a:lnTo>
                  <a:cubicBezTo>
                    <a:pt x="1231" y="7278"/>
                    <a:pt x="1303" y="7335"/>
                    <a:pt x="1382" y="7335"/>
                  </a:cubicBezTo>
                  <a:cubicBezTo>
                    <a:pt x="1391" y="7335"/>
                    <a:pt x="1399" y="7335"/>
                    <a:pt x="1408" y="7333"/>
                  </a:cubicBezTo>
                  <a:lnTo>
                    <a:pt x="2185" y="7140"/>
                  </a:lnTo>
                  <a:cubicBezTo>
                    <a:pt x="2273" y="7112"/>
                    <a:pt x="2333" y="7024"/>
                    <a:pt x="2319" y="6922"/>
                  </a:cubicBezTo>
                  <a:lnTo>
                    <a:pt x="1130" y="151"/>
                  </a:lnTo>
                  <a:cubicBezTo>
                    <a:pt x="1117" y="59"/>
                    <a:pt x="1044" y="1"/>
                    <a:pt x="966" y="1"/>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4" name="Google Shape;975;p49">
              <a:extLst>
                <a:ext uri="{FF2B5EF4-FFF2-40B4-BE49-F238E27FC236}">
                  <a16:creationId xmlns:a16="http://schemas.microsoft.com/office/drawing/2014/main" id="{4416F94E-1E67-3B2E-1F24-EEE211BA5517}"/>
                </a:ext>
              </a:extLst>
            </p:cNvPr>
            <p:cNvSpPr/>
            <p:nvPr/>
          </p:nvSpPr>
          <p:spPr>
            <a:xfrm>
              <a:off x="487575" y="4414100"/>
              <a:ext cx="35200" cy="47625"/>
            </a:xfrm>
            <a:custGeom>
              <a:avLst/>
              <a:gdLst/>
              <a:ahLst/>
              <a:cxnLst/>
              <a:rect l="l" t="t" r="r" b="b"/>
              <a:pathLst>
                <a:path w="1408" h="1905" extrusionOk="0">
                  <a:moveTo>
                    <a:pt x="450" y="1"/>
                  </a:moveTo>
                  <a:cubicBezTo>
                    <a:pt x="276" y="1"/>
                    <a:pt x="75" y="469"/>
                    <a:pt x="75" y="469"/>
                  </a:cubicBezTo>
                  <a:cubicBezTo>
                    <a:pt x="75" y="469"/>
                    <a:pt x="1" y="1394"/>
                    <a:pt x="264" y="1728"/>
                  </a:cubicBezTo>
                  <a:cubicBezTo>
                    <a:pt x="359" y="1856"/>
                    <a:pt x="532" y="1904"/>
                    <a:pt x="712" y="1904"/>
                  </a:cubicBezTo>
                  <a:cubicBezTo>
                    <a:pt x="1007" y="1904"/>
                    <a:pt x="1323" y="1775"/>
                    <a:pt x="1351" y="1658"/>
                  </a:cubicBezTo>
                  <a:cubicBezTo>
                    <a:pt x="1377" y="1538"/>
                    <a:pt x="1103" y="1515"/>
                    <a:pt x="889" y="1515"/>
                  </a:cubicBezTo>
                  <a:cubicBezTo>
                    <a:pt x="760" y="1515"/>
                    <a:pt x="653" y="1524"/>
                    <a:pt x="648" y="1524"/>
                  </a:cubicBezTo>
                  <a:lnTo>
                    <a:pt x="648" y="1524"/>
                  </a:lnTo>
                  <a:cubicBezTo>
                    <a:pt x="661" y="1523"/>
                    <a:pt x="1408" y="1462"/>
                    <a:pt x="1394" y="1260"/>
                  </a:cubicBezTo>
                  <a:cubicBezTo>
                    <a:pt x="1386" y="1151"/>
                    <a:pt x="1146" y="1125"/>
                    <a:pt x="926" y="1125"/>
                  </a:cubicBezTo>
                  <a:cubicBezTo>
                    <a:pt x="736" y="1125"/>
                    <a:pt x="560" y="1144"/>
                    <a:pt x="560" y="1144"/>
                  </a:cubicBezTo>
                  <a:cubicBezTo>
                    <a:pt x="560" y="1144"/>
                    <a:pt x="1306" y="1042"/>
                    <a:pt x="1278" y="792"/>
                  </a:cubicBezTo>
                  <a:cubicBezTo>
                    <a:pt x="1259" y="698"/>
                    <a:pt x="1121" y="669"/>
                    <a:pt x="962" y="669"/>
                  </a:cubicBezTo>
                  <a:cubicBezTo>
                    <a:pt x="810" y="669"/>
                    <a:pt x="639" y="695"/>
                    <a:pt x="535" y="714"/>
                  </a:cubicBezTo>
                  <a:lnTo>
                    <a:pt x="535" y="714"/>
                  </a:lnTo>
                  <a:cubicBezTo>
                    <a:pt x="763" y="667"/>
                    <a:pt x="1316" y="538"/>
                    <a:pt x="1232" y="409"/>
                  </a:cubicBezTo>
                  <a:cubicBezTo>
                    <a:pt x="1202" y="356"/>
                    <a:pt x="1105" y="339"/>
                    <a:pt x="988" y="339"/>
                  </a:cubicBezTo>
                  <a:cubicBezTo>
                    <a:pt x="753" y="339"/>
                    <a:pt x="440" y="409"/>
                    <a:pt x="440" y="409"/>
                  </a:cubicBezTo>
                  <a:cubicBezTo>
                    <a:pt x="440" y="409"/>
                    <a:pt x="634" y="15"/>
                    <a:pt x="458" y="1"/>
                  </a:cubicBezTo>
                  <a:cubicBezTo>
                    <a:pt x="455" y="1"/>
                    <a:pt x="453" y="1"/>
                    <a:pt x="450"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5" name="Google Shape;976;p49">
              <a:extLst>
                <a:ext uri="{FF2B5EF4-FFF2-40B4-BE49-F238E27FC236}">
                  <a16:creationId xmlns:a16="http://schemas.microsoft.com/office/drawing/2014/main" id="{B25125FB-CC9B-9A08-F8AA-BAB2BE743622}"/>
                </a:ext>
              </a:extLst>
            </p:cNvPr>
            <p:cNvSpPr/>
            <p:nvPr/>
          </p:nvSpPr>
          <p:spPr>
            <a:xfrm>
              <a:off x="700825" y="4470100"/>
              <a:ext cx="47350" cy="46575"/>
            </a:xfrm>
            <a:custGeom>
              <a:avLst/>
              <a:gdLst/>
              <a:ahLst/>
              <a:cxnLst/>
              <a:rect l="l" t="t" r="r" b="b"/>
              <a:pathLst>
                <a:path w="1894" h="1863" extrusionOk="0">
                  <a:moveTo>
                    <a:pt x="958" y="0"/>
                  </a:moveTo>
                  <a:cubicBezTo>
                    <a:pt x="765" y="0"/>
                    <a:pt x="571" y="62"/>
                    <a:pt x="412" y="191"/>
                  </a:cubicBezTo>
                  <a:cubicBezTo>
                    <a:pt x="46" y="487"/>
                    <a:pt x="1" y="1029"/>
                    <a:pt x="296" y="1394"/>
                  </a:cubicBezTo>
                  <a:lnTo>
                    <a:pt x="690" y="1862"/>
                  </a:lnTo>
                  <a:cubicBezTo>
                    <a:pt x="1042" y="1658"/>
                    <a:pt x="1601" y="1247"/>
                    <a:pt x="1893" y="515"/>
                  </a:cubicBezTo>
                  <a:lnTo>
                    <a:pt x="1513" y="191"/>
                  </a:lnTo>
                  <a:cubicBezTo>
                    <a:pt x="1356" y="66"/>
                    <a:pt x="1157" y="0"/>
                    <a:pt x="958" y="0"/>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6" name="Google Shape;977;p49">
              <a:extLst>
                <a:ext uri="{FF2B5EF4-FFF2-40B4-BE49-F238E27FC236}">
                  <a16:creationId xmlns:a16="http://schemas.microsoft.com/office/drawing/2014/main" id="{9083F31B-CC5D-981D-B93B-60E98D8445C1}"/>
                </a:ext>
              </a:extLst>
            </p:cNvPr>
            <p:cNvSpPr/>
            <p:nvPr/>
          </p:nvSpPr>
          <p:spPr>
            <a:xfrm>
              <a:off x="718075" y="4482975"/>
              <a:ext cx="97550" cy="96100"/>
            </a:xfrm>
            <a:custGeom>
              <a:avLst/>
              <a:gdLst/>
              <a:ahLst/>
              <a:cxnLst/>
              <a:rect l="l" t="t" r="r" b="b"/>
              <a:pathLst>
                <a:path w="3902" h="3844" extrusionOk="0">
                  <a:moveTo>
                    <a:pt x="1203" y="0"/>
                  </a:moveTo>
                  <a:cubicBezTo>
                    <a:pt x="911" y="732"/>
                    <a:pt x="352" y="1143"/>
                    <a:pt x="0" y="1347"/>
                  </a:cubicBezTo>
                  <a:lnTo>
                    <a:pt x="1703" y="3416"/>
                  </a:lnTo>
                  <a:cubicBezTo>
                    <a:pt x="1745" y="3475"/>
                    <a:pt x="1791" y="3532"/>
                    <a:pt x="1847" y="3577"/>
                  </a:cubicBezTo>
                  <a:cubicBezTo>
                    <a:pt x="2060" y="3757"/>
                    <a:pt x="2321" y="3844"/>
                    <a:pt x="2581" y="3844"/>
                  </a:cubicBezTo>
                  <a:cubicBezTo>
                    <a:pt x="2913" y="3844"/>
                    <a:pt x="3245" y="3702"/>
                    <a:pt x="3475" y="3430"/>
                  </a:cubicBezTo>
                  <a:cubicBezTo>
                    <a:pt x="3901" y="2948"/>
                    <a:pt x="3827" y="2213"/>
                    <a:pt x="3342" y="1805"/>
                  </a:cubicBezTo>
                  <a:lnTo>
                    <a:pt x="1203" y="0"/>
                  </a:ln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7" name="Google Shape;978;p49">
              <a:extLst>
                <a:ext uri="{FF2B5EF4-FFF2-40B4-BE49-F238E27FC236}">
                  <a16:creationId xmlns:a16="http://schemas.microsoft.com/office/drawing/2014/main" id="{86C17DEE-FF0A-AF2D-8C62-783B8C308B7F}"/>
                </a:ext>
              </a:extLst>
            </p:cNvPr>
            <p:cNvSpPr/>
            <p:nvPr/>
          </p:nvSpPr>
          <p:spPr>
            <a:xfrm>
              <a:off x="684725" y="4450975"/>
              <a:ext cx="50950" cy="52475"/>
            </a:xfrm>
            <a:custGeom>
              <a:avLst/>
              <a:gdLst/>
              <a:ahLst/>
              <a:cxnLst/>
              <a:rect l="l" t="t" r="r" b="b"/>
              <a:pathLst>
                <a:path w="2038" h="2099" extrusionOk="0">
                  <a:moveTo>
                    <a:pt x="1312" y="1"/>
                  </a:moveTo>
                  <a:cubicBezTo>
                    <a:pt x="1304" y="1"/>
                    <a:pt x="1298" y="3"/>
                    <a:pt x="1292" y="7"/>
                  </a:cubicBezTo>
                  <a:cubicBezTo>
                    <a:pt x="1158" y="109"/>
                    <a:pt x="1246" y="503"/>
                    <a:pt x="1246" y="503"/>
                  </a:cubicBezTo>
                  <a:cubicBezTo>
                    <a:pt x="1246" y="503"/>
                    <a:pt x="325" y="548"/>
                    <a:pt x="163" y="752"/>
                  </a:cubicBezTo>
                  <a:cubicBezTo>
                    <a:pt x="1" y="974"/>
                    <a:pt x="205" y="1118"/>
                    <a:pt x="205" y="1118"/>
                  </a:cubicBezTo>
                  <a:cubicBezTo>
                    <a:pt x="205" y="1118"/>
                    <a:pt x="15" y="1308"/>
                    <a:pt x="265" y="1544"/>
                  </a:cubicBezTo>
                  <a:cubicBezTo>
                    <a:pt x="265" y="1544"/>
                    <a:pt x="103" y="1808"/>
                    <a:pt x="367" y="1941"/>
                  </a:cubicBezTo>
                  <a:cubicBezTo>
                    <a:pt x="598" y="2062"/>
                    <a:pt x="791" y="2098"/>
                    <a:pt x="939" y="2098"/>
                  </a:cubicBezTo>
                  <a:cubicBezTo>
                    <a:pt x="1168" y="2098"/>
                    <a:pt x="1292" y="2012"/>
                    <a:pt x="1292" y="2012"/>
                  </a:cubicBezTo>
                  <a:lnTo>
                    <a:pt x="2038" y="869"/>
                  </a:lnTo>
                  <a:cubicBezTo>
                    <a:pt x="2038" y="869"/>
                    <a:pt x="1475" y="1"/>
                    <a:pt x="1312" y="1"/>
                  </a:cubicBezTo>
                  <a:close/>
                </a:path>
              </a:pathLst>
            </a:custGeom>
            <a:solidFill>
              <a:srgbClr val="F7D2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8" name="Google Shape;979;p49">
              <a:extLst>
                <a:ext uri="{FF2B5EF4-FFF2-40B4-BE49-F238E27FC236}">
                  <a16:creationId xmlns:a16="http://schemas.microsoft.com/office/drawing/2014/main" id="{B413969B-E8A8-755D-84F9-2E9A4CA7D932}"/>
                </a:ext>
              </a:extLst>
            </p:cNvPr>
            <p:cNvSpPr/>
            <p:nvPr/>
          </p:nvSpPr>
          <p:spPr>
            <a:xfrm>
              <a:off x="686575" y="4450350"/>
              <a:ext cx="49450" cy="53575"/>
            </a:xfrm>
            <a:custGeom>
              <a:avLst/>
              <a:gdLst/>
              <a:ahLst/>
              <a:cxnLst/>
              <a:rect l="l" t="t" r="r" b="b"/>
              <a:pathLst>
                <a:path w="1978" h="2143" extrusionOk="0">
                  <a:moveTo>
                    <a:pt x="1218" y="0"/>
                  </a:moveTo>
                  <a:lnTo>
                    <a:pt x="1186" y="32"/>
                  </a:lnTo>
                  <a:lnTo>
                    <a:pt x="1172" y="46"/>
                  </a:lnTo>
                  <a:cubicBezTo>
                    <a:pt x="1158" y="74"/>
                    <a:pt x="1144" y="88"/>
                    <a:pt x="1144" y="102"/>
                  </a:cubicBezTo>
                  <a:cubicBezTo>
                    <a:pt x="1116" y="176"/>
                    <a:pt x="1116" y="250"/>
                    <a:pt x="1130" y="324"/>
                  </a:cubicBezTo>
                  <a:cubicBezTo>
                    <a:pt x="1130" y="387"/>
                    <a:pt x="1130" y="451"/>
                    <a:pt x="1139" y="503"/>
                  </a:cubicBezTo>
                  <a:lnTo>
                    <a:pt x="1139" y="503"/>
                  </a:lnTo>
                  <a:cubicBezTo>
                    <a:pt x="1021" y="514"/>
                    <a:pt x="911" y="515"/>
                    <a:pt x="792" y="528"/>
                  </a:cubicBezTo>
                  <a:cubicBezTo>
                    <a:pt x="659" y="542"/>
                    <a:pt x="528" y="573"/>
                    <a:pt x="395" y="602"/>
                  </a:cubicBezTo>
                  <a:cubicBezTo>
                    <a:pt x="338" y="616"/>
                    <a:pt x="279" y="630"/>
                    <a:pt x="219" y="661"/>
                  </a:cubicBezTo>
                  <a:cubicBezTo>
                    <a:pt x="177" y="675"/>
                    <a:pt x="149" y="690"/>
                    <a:pt x="117" y="704"/>
                  </a:cubicBezTo>
                  <a:cubicBezTo>
                    <a:pt x="89" y="718"/>
                    <a:pt x="75" y="749"/>
                    <a:pt x="43" y="777"/>
                  </a:cubicBezTo>
                  <a:cubicBezTo>
                    <a:pt x="29" y="806"/>
                    <a:pt x="15" y="851"/>
                    <a:pt x="1" y="879"/>
                  </a:cubicBezTo>
                  <a:lnTo>
                    <a:pt x="1" y="981"/>
                  </a:lnTo>
                  <a:cubicBezTo>
                    <a:pt x="13" y="1047"/>
                    <a:pt x="51" y="1101"/>
                    <a:pt x="98" y="1142"/>
                  </a:cubicBezTo>
                  <a:lnTo>
                    <a:pt x="98" y="1142"/>
                  </a:lnTo>
                  <a:cubicBezTo>
                    <a:pt x="77" y="1172"/>
                    <a:pt x="57" y="1198"/>
                    <a:pt x="43" y="1231"/>
                  </a:cubicBezTo>
                  <a:cubicBezTo>
                    <a:pt x="29" y="1277"/>
                    <a:pt x="29" y="1319"/>
                    <a:pt x="43" y="1365"/>
                  </a:cubicBezTo>
                  <a:cubicBezTo>
                    <a:pt x="43" y="1407"/>
                    <a:pt x="61" y="1453"/>
                    <a:pt x="89" y="1481"/>
                  </a:cubicBezTo>
                  <a:cubicBezTo>
                    <a:pt x="103" y="1509"/>
                    <a:pt x="117" y="1527"/>
                    <a:pt x="131" y="1541"/>
                  </a:cubicBezTo>
                  <a:lnTo>
                    <a:pt x="154" y="1572"/>
                  </a:lnTo>
                  <a:lnTo>
                    <a:pt x="154" y="1572"/>
                  </a:lnTo>
                  <a:cubicBezTo>
                    <a:pt x="128" y="1625"/>
                    <a:pt x="117" y="1678"/>
                    <a:pt x="117" y="1745"/>
                  </a:cubicBezTo>
                  <a:cubicBezTo>
                    <a:pt x="117" y="1805"/>
                    <a:pt x="149" y="1878"/>
                    <a:pt x="191" y="1921"/>
                  </a:cubicBezTo>
                  <a:cubicBezTo>
                    <a:pt x="236" y="1966"/>
                    <a:pt x="293" y="1995"/>
                    <a:pt x="353" y="2023"/>
                  </a:cubicBezTo>
                  <a:cubicBezTo>
                    <a:pt x="395" y="2037"/>
                    <a:pt x="455" y="2068"/>
                    <a:pt x="514" y="2082"/>
                  </a:cubicBezTo>
                  <a:cubicBezTo>
                    <a:pt x="630" y="2125"/>
                    <a:pt x="747" y="2142"/>
                    <a:pt x="880" y="2142"/>
                  </a:cubicBezTo>
                  <a:cubicBezTo>
                    <a:pt x="996" y="2142"/>
                    <a:pt x="1116" y="2111"/>
                    <a:pt x="1232" y="2054"/>
                  </a:cubicBezTo>
                  <a:lnTo>
                    <a:pt x="1232" y="2037"/>
                  </a:lnTo>
                  <a:cubicBezTo>
                    <a:pt x="1232" y="2023"/>
                    <a:pt x="1218" y="2023"/>
                    <a:pt x="1218" y="2023"/>
                  </a:cubicBezTo>
                  <a:cubicBezTo>
                    <a:pt x="1116" y="2082"/>
                    <a:pt x="996" y="2111"/>
                    <a:pt x="880" y="2111"/>
                  </a:cubicBezTo>
                  <a:cubicBezTo>
                    <a:pt x="764" y="2111"/>
                    <a:pt x="645" y="2082"/>
                    <a:pt x="528" y="2037"/>
                  </a:cubicBezTo>
                  <a:cubicBezTo>
                    <a:pt x="469" y="2023"/>
                    <a:pt x="426" y="2009"/>
                    <a:pt x="367" y="1980"/>
                  </a:cubicBezTo>
                  <a:cubicBezTo>
                    <a:pt x="307" y="1949"/>
                    <a:pt x="265" y="1921"/>
                    <a:pt x="219" y="1893"/>
                  </a:cubicBezTo>
                  <a:cubicBezTo>
                    <a:pt x="191" y="1847"/>
                    <a:pt x="163" y="1790"/>
                    <a:pt x="163" y="1745"/>
                  </a:cubicBezTo>
                  <a:cubicBezTo>
                    <a:pt x="163" y="1685"/>
                    <a:pt x="177" y="1629"/>
                    <a:pt x="205" y="1583"/>
                  </a:cubicBezTo>
                  <a:lnTo>
                    <a:pt x="205" y="1555"/>
                  </a:lnTo>
                  <a:lnTo>
                    <a:pt x="163" y="1509"/>
                  </a:lnTo>
                  <a:cubicBezTo>
                    <a:pt x="149" y="1495"/>
                    <a:pt x="131" y="1481"/>
                    <a:pt x="131" y="1467"/>
                  </a:cubicBezTo>
                  <a:cubicBezTo>
                    <a:pt x="103" y="1421"/>
                    <a:pt x="89" y="1393"/>
                    <a:pt x="89" y="1365"/>
                  </a:cubicBezTo>
                  <a:cubicBezTo>
                    <a:pt x="89" y="1319"/>
                    <a:pt x="89" y="1291"/>
                    <a:pt x="103" y="1245"/>
                  </a:cubicBezTo>
                  <a:cubicBezTo>
                    <a:pt x="103" y="1217"/>
                    <a:pt x="131" y="1189"/>
                    <a:pt x="149" y="1157"/>
                  </a:cubicBezTo>
                  <a:cubicBezTo>
                    <a:pt x="163" y="1143"/>
                    <a:pt x="163" y="1129"/>
                    <a:pt x="149" y="1115"/>
                  </a:cubicBezTo>
                  <a:cubicBezTo>
                    <a:pt x="103" y="1087"/>
                    <a:pt x="61" y="1027"/>
                    <a:pt x="61" y="981"/>
                  </a:cubicBezTo>
                  <a:cubicBezTo>
                    <a:pt x="43" y="925"/>
                    <a:pt x="61" y="865"/>
                    <a:pt x="103" y="806"/>
                  </a:cubicBezTo>
                  <a:cubicBezTo>
                    <a:pt x="117" y="763"/>
                    <a:pt x="177" y="735"/>
                    <a:pt x="236" y="704"/>
                  </a:cubicBezTo>
                  <a:cubicBezTo>
                    <a:pt x="293" y="690"/>
                    <a:pt x="353" y="661"/>
                    <a:pt x="412" y="647"/>
                  </a:cubicBezTo>
                  <a:cubicBezTo>
                    <a:pt x="543" y="616"/>
                    <a:pt x="659" y="602"/>
                    <a:pt x="792" y="588"/>
                  </a:cubicBezTo>
                  <a:cubicBezTo>
                    <a:pt x="922" y="573"/>
                    <a:pt x="1056" y="559"/>
                    <a:pt x="1172" y="559"/>
                  </a:cubicBezTo>
                  <a:lnTo>
                    <a:pt x="1186" y="559"/>
                  </a:lnTo>
                  <a:cubicBezTo>
                    <a:pt x="1204" y="559"/>
                    <a:pt x="1204" y="542"/>
                    <a:pt x="1204" y="528"/>
                  </a:cubicBezTo>
                  <a:cubicBezTo>
                    <a:pt x="1186" y="454"/>
                    <a:pt x="1186" y="383"/>
                    <a:pt x="1172" y="324"/>
                  </a:cubicBezTo>
                  <a:cubicBezTo>
                    <a:pt x="1172" y="250"/>
                    <a:pt x="1172" y="176"/>
                    <a:pt x="1186" y="120"/>
                  </a:cubicBezTo>
                  <a:cubicBezTo>
                    <a:pt x="1204" y="102"/>
                    <a:pt x="1204" y="88"/>
                    <a:pt x="1218" y="74"/>
                  </a:cubicBezTo>
                  <a:lnTo>
                    <a:pt x="1232" y="60"/>
                  </a:lnTo>
                  <a:lnTo>
                    <a:pt x="1260" y="60"/>
                  </a:lnTo>
                  <a:cubicBezTo>
                    <a:pt x="1274" y="74"/>
                    <a:pt x="1292" y="74"/>
                    <a:pt x="1306" y="88"/>
                  </a:cubicBezTo>
                  <a:cubicBezTo>
                    <a:pt x="1362" y="134"/>
                    <a:pt x="1408" y="176"/>
                    <a:pt x="1450" y="236"/>
                  </a:cubicBezTo>
                  <a:cubicBezTo>
                    <a:pt x="1538" y="338"/>
                    <a:pt x="1626" y="440"/>
                    <a:pt x="1714" y="559"/>
                  </a:cubicBezTo>
                  <a:cubicBezTo>
                    <a:pt x="1802" y="675"/>
                    <a:pt x="1876" y="792"/>
                    <a:pt x="1950" y="911"/>
                  </a:cubicBezTo>
                  <a:lnTo>
                    <a:pt x="1978" y="911"/>
                  </a:lnTo>
                  <a:lnTo>
                    <a:pt x="1978" y="894"/>
                  </a:lnTo>
                  <a:cubicBezTo>
                    <a:pt x="1907" y="763"/>
                    <a:pt x="1833" y="647"/>
                    <a:pt x="1746" y="542"/>
                  </a:cubicBezTo>
                  <a:cubicBezTo>
                    <a:pt x="1672" y="426"/>
                    <a:pt x="1584" y="310"/>
                    <a:pt x="1496" y="208"/>
                  </a:cubicBezTo>
                  <a:cubicBezTo>
                    <a:pt x="1436" y="148"/>
                    <a:pt x="1394" y="88"/>
                    <a:pt x="1334" y="46"/>
                  </a:cubicBezTo>
                  <a:cubicBezTo>
                    <a:pt x="1320" y="32"/>
                    <a:pt x="1306" y="32"/>
                    <a:pt x="1292" y="14"/>
                  </a:cubicBezTo>
                  <a:cubicBezTo>
                    <a:pt x="1274" y="0"/>
                    <a:pt x="1246" y="0"/>
                    <a:pt x="121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79" name="Google Shape;980;p49">
              <a:extLst>
                <a:ext uri="{FF2B5EF4-FFF2-40B4-BE49-F238E27FC236}">
                  <a16:creationId xmlns:a16="http://schemas.microsoft.com/office/drawing/2014/main" id="{BF568945-9FAB-B65C-3F6E-7EDDCA9305CE}"/>
                </a:ext>
              </a:extLst>
            </p:cNvPr>
            <p:cNvSpPr/>
            <p:nvPr/>
          </p:nvSpPr>
          <p:spPr>
            <a:xfrm>
              <a:off x="644800" y="4384500"/>
              <a:ext cx="39950" cy="44900"/>
            </a:xfrm>
            <a:custGeom>
              <a:avLst/>
              <a:gdLst/>
              <a:ahLst/>
              <a:cxnLst/>
              <a:rect l="l" t="t" r="r" b="b"/>
              <a:pathLst>
                <a:path w="1598" h="1796" extrusionOk="0">
                  <a:moveTo>
                    <a:pt x="1285" y="52"/>
                  </a:moveTo>
                  <a:cubicBezTo>
                    <a:pt x="1372" y="52"/>
                    <a:pt x="1440" y="113"/>
                    <a:pt x="1450" y="218"/>
                  </a:cubicBezTo>
                  <a:lnTo>
                    <a:pt x="1524" y="713"/>
                  </a:lnTo>
                  <a:cubicBezTo>
                    <a:pt x="1556" y="875"/>
                    <a:pt x="1468" y="1065"/>
                    <a:pt x="1334" y="1139"/>
                  </a:cubicBezTo>
                  <a:lnTo>
                    <a:pt x="427" y="1698"/>
                  </a:lnTo>
                  <a:cubicBezTo>
                    <a:pt x="384" y="1726"/>
                    <a:pt x="342" y="1739"/>
                    <a:pt x="304" y="1739"/>
                  </a:cubicBezTo>
                  <a:cubicBezTo>
                    <a:pt x="222" y="1739"/>
                    <a:pt x="158" y="1680"/>
                    <a:pt x="149" y="1579"/>
                  </a:cubicBezTo>
                  <a:lnTo>
                    <a:pt x="75" y="1065"/>
                  </a:lnTo>
                  <a:cubicBezTo>
                    <a:pt x="43" y="921"/>
                    <a:pt x="131" y="731"/>
                    <a:pt x="265" y="657"/>
                  </a:cubicBezTo>
                  <a:lnTo>
                    <a:pt x="1172" y="84"/>
                  </a:lnTo>
                  <a:cubicBezTo>
                    <a:pt x="1211" y="62"/>
                    <a:pt x="1250" y="52"/>
                    <a:pt x="1285" y="52"/>
                  </a:cubicBezTo>
                  <a:close/>
                  <a:moveTo>
                    <a:pt x="1307" y="1"/>
                  </a:moveTo>
                  <a:cubicBezTo>
                    <a:pt x="1265" y="1"/>
                    <a:pt x="1219" y="14"/>
                    <a:pt x="1172" y="42"/>
                  </a:cubicBezTo>
                  <a:lnTo>
                    <a:pt x="265" y="597"/>
                  </a:lnTo>
                  <a:cubicBezTo>
                    <a:pt x="103" y="699"/>
                    <a:pt x="1" y="921"/>
                    <a:pt x="29" y="1097"/>
                  </a:cubicBezTo>
                  <a:lnTo>
                    <a:pt x="103" y="1593"/>
                  </a:lnTo>
                  <a:cubicBezTo>
                    <a:pt x="122" y="1727"/>
                    <a:pt x="199" y="1795"/>
                    <a:pt x="294" y="1795"/>
                  </a:cubicBezTo>
                  <a:cubicBezTo>
                    <a:pt x="336" y="1795"/>
                    <a:pt x="381" y="1782"/>
                    <a:pt x="427" y="1755"/>
                  </a:cubicBezTo>
                  <a:lnTo>
                    <a:pt x="1334" y="1185"/>
                  </a:lnTo>
                  <a:cubicBezTo>
                    <a:pt x="1496" y="1097"/>
                    <a:pt x="1598" y="875"/>
                    <a:pt x="1570" y="699"/>
                  </a:cubicBezTo>
                  <a:lnTo>
                    <a:pt x="1496" y="186"/>
                  </a:lnTo>
                  <a:cubicBezTo>
                    <a:pt x="1477" y="65"/>
                    <a:pt x="1401" y="1"/>
                    <a:pt x="130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0" name="Google Shape;981;p49">
              <a:extLst>
                <a:ext uri="{FF2B5EF4-FFF2-40B4-BE49-F238E27FC236}">
                  <a16:creationId xmlns:a16="http://schemas.microsoft.com/office/drawing/2014/main" id="{B55F3740-DC06-2902-D61E-11F3BF45AEDE}"/>
                </a:ext>
              </a:extLst>
            </p:cNvPr>
            <p:cNvSpPr/>
            <p:nvPr/>
          </p:nvSpPr>
          <p:spPr>
            <a:xfrm>
              <a:off x="645875" y="4385800"/>
              <a:ext cx="37825" cy="42200"/>
            </a:xfrm>
            <a:custGeom>
              <a:avLst/>
              <a:gdLst/>
              <a:ahLst/>
              <a:cxnLst/>
              <a:rect l="l" t="t" r="r" b="b"/>
              <a:pathLst>
                <a:path w="1513" h="1688" extrusionOk="0">
                  <a:moveTo>
                    <a:pt x="1242" y="0"/>
                  </a:moveTo>
                  <a:cubicBezTo>
                    <a:pt x="1207" y="0"/>
                    <a:pt x="1168" y="10"/>
                    <a:pt x="1129" y="32"/>
                  </a:cubicBezTo>
                  <a:lnTo>
                    <a:pt x="222" y="605"/>
                  </a:lnTo>
                  <a:cubicBezTo>
                    <a:pt x="88" y="679"/>
                    <a:pt x="0" y="869"/>
                    <a:pt x="32" y="1013"/>
                  </a:cubicBezTo>
                  <a:lnTo>
                    <a:pt x="106" y="1527"/>
                  </a:lnTo>
                  <a:cubicBezTo>
                    <a:pt x="115" y="1628"/>
                    <a:pt x="179" y="1687"/>
                    <a:pt x="261" y="1687"/>
                  </a:cubicBezTo>
                  <a:cubicBezTo>
                    <a:pt x="299" y="1687"/>
                    <a:pt x="341" y="1674"/>
                    <a:pt x="384" y="1646"/>
                  </a:cubicBezTo>
                  <a:lnTo>
                    <a:pt x="1291" y="1087"/>
                  </a:lnTo>
                  <a:cubicBezTo>
                    <a:pt x="1425" y="1013"/>
                    <a:pt x="1513" y="823"/>
                    <a:pt x="1481" y="661"/>
                  </a:cubicBezTo>
                  <a:lnTo>
                    <a:pt x="1407" y="166"/>
                  </a:lnTo>
                  <a:cubicBezTo>
                    <a:pt x="1397" y="61"/>
                    <a:pt x="1329" y="0"/>
                    <a:pt x="1242" y="0"/>
                  </a:cubicBezTo>
                  <a:close/>
                </a:path>
              </a:pathLst>
            </a:custGeom>
            <a:solidFill>
              <a:srgbClr val="F8F7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1" name="Google Shape;982;p49">
              <a:extLst>
                <a:ext uri="{FF2B5EF4-FFF2-40B4-BE49-F238E27FC236}">
                  <a16:creationId xmlns:a16="http://schemas.microsoft.com/office/drawing/2014/main" id="{8EA1BC9C-894D-4748-8DC9-82055A9D41F4}"/>
                </a:ext>
              </a:extLst>
            </p:cNvPr>
            <p:cNvSpPr/>
            <p:nvPr/>
          </p:nvSpPr>
          <p:spPr>
            <a:xfrm>
              <a:off x="652900" y="4388775"/>
              <a:ext cx="24550" cy="15425"/>
            </a:xfrm>
            <a:custGeom>
              <a:avLst/>
              <a:gdLst/>
              <a:ahLst/>
              <a:cxnLst/>
              <a:rect l="l" t="t" r="r" b="b"/>
              <a:pathLst>
                <a:path w="982" h="617" extrusionOk="0">
                  <a:moveTo>
                    <a:pt x="982" y="1"/>
                  </a:moveTo>
                  <a:lnTo>
                    <a:pt x="950" y="15"/>
                  </a:lnTo>
                  <a:lnTo>
                    <a:pt x="950" y="32"/>
                  </a:lnTo>
                  <a:lnTo>
                    <a:pt x="982" y="15"/>
                  </a:lnTo>
                  <a:lnTo>
                    <a:pt x="982" y="1"/>
                  </a:lnTo>
                  <a:close/>
                  <a:moveTo>
                    <a:pt x="936" y="32"/>
                  </a:moveTo>
                  <a:lnTo>
                    <a:pt x="908" y="47"/>
                  </a:lnTo>
                  <a:lnTo>
                    <a:pt x="908" y="61"/>
                  </a:lnTo>
                  <a:lnTo>
                    <a:pt x="936" y="47"/>
                  </a:lnTo>
                  <a:lnTo>
                    <a:pt x="936" y="32"/>
                  </a:lnTo>
                  <a:close/>
                  <a:moveTo>
                    <a:pt x="880" y="61"/>
                  </a:moveTo>
                  <a:lnTo>
                    <a:pt x="848" y="75"/>
                  </a:lnTo>
                  <a:lnTo>
                    <a:pt x="862" y="89"/>
                  </a:lnTo>
                  <a:lnTo>
                    <a:pt x="880" y="75"/>
                  </a:lnTo>
                  <a:lnTo>
                    <a:pt x="880" y="61"/>
                  </a:lnTo>
                  <a:close/>
                  <a:moveTo>
                    <a:pt x="834" y="89"/>
                  </a:moveTo>
                  <a:lnTo>
                    <a:pt x="806" y="103"/>
                  </a:lnTo>
                  <a:lnTo>
                    <a:pt x="806" y="120"/>
                  </a:lnTo>
                  <a:lnTo>
                    <a:pt x="834" y="103"/>
                  </a:lnTo>
                  <a:lnTo>
                    <a:pt x="834" y="89"/>
                  </a:lnTo>
                  <a:close/>
                  <a:moveTo>
                    <a:pt x="570" y="251"/>
                  </a:moveTo>
                  <a:lnTo>
                    <a:pt x="556" y="265"/>
                  </a:lnTo>
                  <a:lnTo>
                    <a:pt x="556" y="279"/>
                  </a:lnTo>
                  <a:lnTo>
                    <a:pt x="585" y="265"/>
                  </a:lnTo>
                  <a:lnTo>
                    <a:pt x="570" y="251"/>
                  </a:lnTo>
                  <a:close/>
                  <a:moveTo>
                    <a:pt x="528" y="279"/>
                  </a:moveTo>
                  <a:lnTo>
                    <a:pt x="497" y="296"/>
                  </a:lnTo>
                  <a:lnTo>
                    <a:pt x="497" y="310"/>
                  </a:lnTo>
                  <a:lnTo>
                    <a:pt x="528" y="296"/>
                  </a:lnTo>
                  <a:lnTo>
                    <a:pt x="528" y="279"/>
                  </a:lnTo>
                  <a:close/>
                  <a:moveTo>
                    <a:pt x="483" y="310"/>
                  </a:moveTo>
                  <a:lnTo>
                    <a:pt x="454" y="324"/>
                  </a:lnTo>
                  <a:lnTo>
                    <a:pt x="454" y="338"/>
                  </a:lnTo>
                  <a:lnTo>
                    <a:pt x="483" y="324"/>
                  </a:lnTo>
                  <a:lnTo>
                    <a:pt x="483" y="310"/>
                  </a:lnTo>
                  <a:close/>
                  <a:moveTo>
                    <a:pt x="423" y="338"/>
                  </a:moveTo>
                  <a:lnTo>
                    <a:pt x="395" y="353"/>
                  </a:lnTo>
                  <a:lnTo>
                    <a:pt x="395" y="367"/>
                  </a:lnTo>
                  <a:lnTo>
                    <a:pt x="423" y="353"/>
                  </a:lnTo>
                  <a:lnTo>
                    <a:pt x="423" y="338"/>
                  </a:lnTo>
                  <a:close/>
                  <a:moveTo>
                    <a:pt x="176" y="500"/>
                  </a:moveTo>
                  <a:lnTo>
                    <a:pt x="145" y="514"/>
                  </a:lnTo>
                  <a:lnTo>
                    <a:pt x="145" y="528"/>
                  </a:lnTo>
                  <a:lnTo>
                    <a:pt x="176" y="514"/>
                  </a:lnTo>
                  <a:lnTo>
                    <a:pt x="176" y="500"/>
                  </a:lnTo>
                  <a:close/>
                  <a:moveTo>
                    <a:pt x="117" y="528"/>
                  </a:moveTo>
                  <a:lnTo>
                    <a:pt x="103" y="542"/>
                  </a:lnTo>
                  <a:lnTo>
                    <a:pt x="103" y="560"/>
                  </a:lnTo>
                  <a:lnTo>
                    <a:pt x="131" y="542"/>
                  </a:lnTo>
                  <a:lnTo>
                    <a:pt x="117" y="528"/>
                  </a:lnTo>
                  <a:close/>
                  <a:moveTo>
                    <a:pt x="71" y="560"/>
                  </a:moveTo>
                  <a:lnTo>
                    <a:pt x="43" y="574"/>
                  </a:lnTo>
                  <a:lnTo>
                    <a:pt x="43" y="588"/>
                  </a:lnTo>
                  <a:lnTo>
                    <a:pt x="71" y="574"/>
                  </a:lnTo>
                  <a:lnTo>
                    <a:pt x="71" y="560"/>
                  </a:lnTo>
                  <a:close/>
                  <a:moveTo>
                    <a:pt x="29" y="588"/>
                  </a:moveTo>
                  <a:lnTo>
                    <a:pt x="1" y="602"/>
                  </a:lnTo>
                  <a:lnTo>
                    <a:pt x="1" y="616"/>
                  </a:lnTo>
                  <a:lnTo>
                    <a:pt x="29" y="602"/>
                  </a:lnTo>
                  <a:lnTo>
                    <a:pt x="29" y="588"/>
                  </a:ln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2" name="Google Shape;983;p49">
              <a:extLst>
                <a:ext uri="{FF2B5EF4-FFF2-40B4-BE49-F238E27FC236}">
                  <a16:creationId xmlns:a16="http://schemas.microsoft.com/office/drawing/2014/main" id="{AC775302-79AF-F2F6-C254-D43504C67858}"/>
                </a:ext>
              </a:extLst>
            </p:cNvPr>
            <p:cNvSpPr/>
            <p:nvPr/>
          </p:nvSpPr>
          <p:spPr>
            <a:xfrm>
              <a:off x="649925" y="4396175"/>
              <a:ext cx="26050" cy="16100"/>
            </a:xfrm>
            <a:custGeom>
              <a:avLst/>
              <a:gdLst/>
              <a:ahLst/>
              <a:cxnLst/>
              <a:rect l="l" t="t" r="r" b="b"/>
              <a:pathLst>
                <a:path w="1042" h="644" extrusionOk="0">
                  <a:moveTo>
                    <a:pt x="1027" y="0"/>
                  </a:moveTo>
                  <a:lnTo>
                    <a:pt x="1013" y="14"/>
                  </a:lnTo>
                  <a:lnTo>
                    <a:pt x="1041" y="0"/>
                  </a:lnTo>
                  <a:close/>
                  <a:moveTo>
                    <a:pt x="981" y="28"/>
                  </a:moveTo>
                  <a:lnTo>
                    <a:pt x="953" y="42"/>
                  </a:lnTo>
                  <a:lnTo>
                    <a:pt x="953" y="57"/>
                  </a:lnTo>
                  <a:lnTo>
                    <a:pt x="981" y="42"/>
                  </a:lnTo>
                  <a:lnTo>
                    <a:pt x="981" y="28"/>
                  </a:lnTo>
                  <a:close/>
                  <a:moveTo>
                    <a:pt x="939" y="57"/>
                  </a:moveTo>
                  <a:lnTo>
                    <a:pt x="911" y="71"/>
                  </a:lnTo>
                  <a:lnTo>
                    <a:pt x="911" y="88"/>
                  </a:lnTo>
                  <a:lnTo>
                    <a:pt x="939" y="71"/>
                  </a:lnTo>
                  <a:lnTo>
                    <a:pt x="939" y="57"/>
                  </a:lnTo>
                  <a:close/>
                  <a:moveTo>
                    <a:pt x="879" y="88"/>
                  </a:moveTo>
                  <a:lnTo>
                    <a:pt x="851" y="102"/>
                  </a:lnTo>
                  <a:lnTo>
                    <a:pt x="851" y="116"/>
                  </a:lnTo>
                  <a:lnTo>
                    <a:pt x="879" y="102"/>
                  </a:lnTo>
                  <a:lnTo>
                    <a:pt x="879" y="88"/>
                  </a:lnTo>
                  <a:close/>
                  <a:moveTo>
                    <a:pt x="837" y="116"/>
                  </a:moveTo>
                  <a:lnTo>
                    <a:pt x="806" y="144"/>
                  </a:lnTo>
                  <a:lnTo>
                    <a:pt x="837" y="130"/>
                  </a:lnTo>
                  <a:lnTo>
                    <a:pt x="837" y="116"/>
                  </a:lnTo>
                  <a:close/>
                  <a:moveTo>
                    <a:pt x="777" y="159"/>
                  </a:moveTo>
                  <a:lnTo>
                    <a:pt x="749" y="176"/>
                  </a:lnTo>
                  <a:lnTo>
                    <a:pt x="763" y="176"/>
                  </a:lnTo>
                  <a:lnTo>
                    <a:pt x="777" y="159"/>
                  </a:lnTo>
                  <a:close/>
                  <a:moveTo>
                    <a:pt x="573" y="278"/>
                  </a:moveTo>
                  <a:lnTo>
                    <a:pt x="559" y="292"/>
                  </a:lnTo>
                  <a:lnTo>
                    <a:pt x="559" y="306"/>
                  </a:lnTo>
                  <a:lnTo>
                    <a:pt x="587" y="292"/>
                  </a:lnTo>
                  <a:lnTo>
                    <a:pt x="573" y="278"/>
                  </a:lnTo>
                  <a:close/>
                  <a:moveTo>
                    <a:pt x="528" y="306"/>
                  </a:moveTo>
                  <a:lnTo>
                    <a:pt x="499" y="320"/>
                  </a:lnTo>
                  <a:lnTo>
                    <a:pt x="499" y="334"/>
                  </a:lnTo>
                  <a:lnTo>
                    <a:pt x="528" y="320"/>
                  </a:lnTo>
                  <a:lnTo>
                    <a:pt x="528" y="306"/>
                  </a:lnTo>
                  <a:close/>
                  <a:moveTo>
                    <a:pt x="485" y="334"/>
                  </a:moveTo>
                  <a:lnTo>
                    <a:pt x="454" y="352"/>
                  </a:lnTo>
                  <a:lnTo>
                    <a:pt x="454" y="366"/>
                  </a:lnTo>
                  <a:lnTo>
                    <a:pt x="485" y="352"/>
                  </a:lnTo>
                  <a:lnTo>
                    <a:pt x="485" y="334"/>
                  </a:lnTo>
                  <a:close/>
                  <a:moveTo>
                    <a:pt x="426" y="366"/>
                  </a:moveTo>
                  <a:lnTo>
                    <a:pt x="397" y="394"/>
                  </a:lnTo>
                  <a:lnTo>
                    <a:pt x="397" y="394"/>
                  </a:lnTo>
                  <a:lnTo>
                    <a:pt x="426" y="380"/>
                  </a:lnTo>
                  <a:lnTo>
                    <a:pt x="426" y="366"/>
                  </a:lnTo>
                  <a:close/>
                  <a:moveTo>
                    <a:pt x="324" y="440"/>
                  </a:moveTo>
                  <a:lnTo>
                    <a:pt x="295" y="454"/>
                  </a:lnTo>
                  <a:lnTo>
                    <a:pt x="310" y="454"/>
                  </a:lnTo>
                  <a:lnTo>
                    <a:pt x="324" y="440"/>
                  </a:lnTo>
                  <a:close/>
                  <a:moveTo>
                    <a:pt x="222" y="496"/>
                  </a:moveTo>
                  <a:lnTo>
                    <a:pt x="208" y="510"/>
                  </a:lnTo>
                  <a:lnTo>
                    <a:pt x="208" y="528"/>
                  </a:lnTo>
                  <a:lnTo>
                    <a:pt x="222" y="496"/>
                  </a:lnTo>
                  <a:close/>
                  <a:moveTo>
                    <a:pt x="176" y="528"/>
                  </a:moveTo>
                  <a:lnTo>
                    <a:pt x="148" y="542"/>
                  </a:lnTo>
                  <a:lnTo>
                    <a:pt x="148" y="556"/>
                  </a:lnTo>
                  <a:lnTo>
                    <a:pt x="176" y="542"/>
                  </a:lnTo>
                  <a:lnTo>
                    <a:pt x="176" y="528"/>
                  </a:lnTo>
                  <a:close/>
                  <a:moveTo>
                    <a:pt x="120" y="556"/>
                  </a:moveTo>
                  <a:lnTo>
                    <a:pt x="102" y="570"/>
                  </a:lnTo>
                  <a:lnTo>
                    <a:pt x="102" y="584"/>
                  </a:lnTo>
                  <a:lnTo>
                    <a:pt x="120" y="570"/>
                  </a:lnTo>
                  <a:lnTo>
                    <a:pt x="120" y="556"/>
                  </a:lnTo>
                  <a:close/>
                  <a:moveTo>
                    <a:pt x="74" y="584"/>
                  </a:moveTo>
                  <a:lnTo>
                    <a:pt x="46" y="598"/>
                  </a:lnTo>
                  <a:lnTo>
                    <a:pt x="46" y="616"/>
                  </a:lnTo>
                  <a:lnTo>
                    <a:pt x="74" y="598"/>
                  </a:lnTo>
                  <a:lnTo>
                    <a:pt x="74" y="584"/>
                  </a:lnTo>
                  <a:close/>
                  <a:moveTo>
                    <a:pt x="32" y="616"/>
                  </a:moveTo>
                  <a:lnTo>
                    <a:pt x="0" y="644"/>
                  </a:lnTo>
                  <a:lnTo>
                    <a:pt x="32" y="630"/>
                  </a:lnTo>
                  <a:lnTo>
                    <a:pt x="32" y="616"/>
                  </a:ln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3" name="Google Shape;984;p49">
              <a:extLst>
                <a:ext uri="{FF2B5EF4-FFF2-40B4-BE49-F238E27FC236}">
                  <a16:creationId xmlns:a16="http://schemas.microsoft.com/office/drawing/2014/main" id="{CABAC7C1-892B-DF58-60DE-9A0A74738E29}"/>
                </a:ext>
              </a:extLst>
            </p:cNvPr>
            <p:cNvSpPr/>
            <p:nvPr/>
          </p:nvSpPr>
          <p:spPr>
            <a:xfrm>
              <a:off x="650700" y="4400125"/>
              <a:ext cx="28600" cy="18050"/>
            </a:xfrm>
            <a:custGeom>
              <a:avLst/>
              <a:gdLst/>
              <a:ahLst/>
              <a:cxnLst/>
              <a:rect l="l" t="t" r="r" b="b"/>
              <a:pathLst>
                <a:path w="1144" h="722" extrusionOk="0">
                  <a:moveTo>
                    <a:pt x="1144" y="1"/>
                  </a:moveTo>
                  <a:lnTo>
                    <a:pt x="1112" y="18"/>
                  </a:lnTo>
                  <a:lnTo>
                    <a:pt x="1112" y="32"/>
                  </a:lnTo>
                  <a:lnTo>
                    <a:pt x="1144" y="18"/>
                  </a:lnTo>
                  <a:lnTo>
                    <a:pt x="1144" y="1"/>
                  </a:lnTo>
                  <a:close/>
                  <a:moveTo>
                    <a:pt x="1084" y="32"/>
                  </a:moveTo>
                  <a:lnTo>
                    <a:pt x="1056" y="60"/>
                  </a:lnTo>
                  <a:lnTo>
                    <a:pt x="1070" y="60"/>
                  </a:lnTo>
                  <a:lnTo>
                    <a:pt x="1084" y="46"/>
                  </a:lnTo>
                  <a:lnTo>
                    <a:pt x="1084" y="32"/>
                  </a:lnTo>
                  <a:close/>
                  <a:moveTo>
                    <a:pt x="880" y="162"/>
                  </a:moveTo>
                  <a:lnTo>
                    <a:pt x="862" y="176"/>
                  </a:lnTo>
                  <a:lnTo>
                    <a:pt x="862" y="194"/>
                  </a:lnTo>
                  <a:lnTo>
                    <a:pt x="880" y="162"/>
                  </a:lnTo>
                  <a:close/>
                  <a:moveTo>
                    <a:pt x="834" y="194"/>
                  </a:moveTo>
                  <a:lnTo>
                    <a:pt x="806" y="208"/>
                  </a:lnTo>
                  <a:lnTo>
                    <a:pt x="806" y="222"/>
                  </a:lnTo>
                  <a:lnTo>
                    <a:pt x="834" y="208"/>
                  </a:lnTo>
                  <a:lnTo>
                    <a:pt x="834" y="194"/>
                  </a:lnTo>
                  <a:close/>
                  <a:moveTo>
                    <a:pt x="775" y="222"/>
                  </a:moveTo>
                  <a:lnTo>
                    <a:pt x="760" y="236"/>
                  </a:lnTo>
                  <a:lnTo>
                    <a:pt x="760" y="250"/>
                  </a:lnTo>
                  <a:lnTo>
                    <a:pt x="792" y="236"/>
                  </a:lnTo>
                  <a:lnTo>
                    <a:pt x="775" y="222"/>
                  </a:lnTo>
                  <a:close/>
                  <a:moveTo>
                    <a:pt x="732" y="250"/>
                  </a:moveTo>
                  <a:lnTo>
                    <a:pt x="704" y="264"/>
                  </a:lnTo>
                  <a:lnTo>
                    <a:pt x="704" y="282"/>
                  </a:lnTo>
                  <a:lnTo>
                    <a:pt x="732" y="264"/>
                  </a:lnTo>
                  <a:lnTo>
                    <a:pt x="732" y="250"/>
                  </a:lnTo>
                  <a:close/>
                  <a:moveTo>
                    <a:pt x="687" y="282"/>
                  </a:moveTo>
                  <a:lnTo>
                    <a:pt x="658" y="310"/>
                  </a:lnTo>
                  <a:lnTo>
                    <a:pt x="687" y="296"/>
                  </a:lnTo>
                  <a:lnTo>
                    <a:pt x="687" y="282"/>
                  </a:lnTo>
                  <a:close/>
                  <a:moveTo>
                    <a:pt x="630" y="324"/>
                  </a:moveTo>
                  <a:lnTo>
                    <a:pt x="599" y="338"/>
                  </a:lnTo>
                  <a:lnTo>
                    <a:pt x="616" y="338"/>
                  </a:lnTo>
                  <a:lnTo>
                    <a:pt x="630" y="324"/>
                  </a:lnTo>
                  <a:close/>
                  <a:moveTo>
                    <a:pt x="483" y="412"/>
                  </a:moveTo>
                  <a:lnTo>
                    <a:pt x="454" y="426"/>
                  </a:lnTo>
                  <a:lnTo>
                    <a:pt x="454" y="440"/>
                  </a:lnTo>
                  <a:lnTo>
                    <a:pt x="483" y="412"/>
                  </a:lnTo>
                  <a:close/>
                  <a:moveTo>
                    <a:pt x="423" y="440"/>
                  </a:moveTo>
                  <a:lnTo>
                    <a:pt x="409" y="458"/>
                  </a:lnTo>
                  <a:lnTo>
                    <a:pt x="409" y="472"/>
                  </a:lnTo>
                  <a:lnTo>
                    <a:pt x="423" y="458"/>
                  </a:lnTo>
                  <a:lnTo>
                    <a:pt x="423" y="440"/>
                  </a:lnTo>
                  <a:close/>
                  <a:moveTo>
                    <a:pt x="381" y="472"/>
                  </a:moveTo>
                  <a:lnTo>
                    <a:pt x="352" y="486"/>
                  </a:lnTo>
                  <a:lnTo>
                    <a:pt x="352" y="500"/>
                  </a:lnTo>
                  <a:lnTo>
                    <a:pt x="381" y="486"/>
                  </a:lnTo>
                  <a:lnTo>
                    <a:pt x="381" y="472"/>
                  </a:lnTo>
                  <a:close/>
                  <a:moveTo>
                    <a:pt x="321" y="500"/>
                  </a:moveTo>
                  <a:lnTo>
                    <a:pt x="307" y="514"/>
                  </a:lnTo>
                  <a:lnTo>
                    <a:pt x="307" y="528"/>
                  </a:lnTo>
                  <a:lnTo>
                    <a:pt x="335" y="514"/>
                  </a:lnTo>
                  <a:lnTo>
                    <a:pt x="321" y="500"/>
                  </a:lnTo>
                  <a:close/>
                  <a:moveTo>
                    <a:pt x="279" y="528"/>
                  </a:moveTo>
                  <a:lnTo>
                    <a:pt x="247" y="560"/>
                  </a:lnTo>
                  <a:lnTo>
                    <a:pt x="247" y="560"/>
                  </a:lnTo>
                  <a:lnTo>
                    <a:pt x="279" y="546"/>
                  </a:lnTo>
                  <a:lnTo>
                    <a:pt x="279" y="528"/>
                  </a:lnTo>
                  <a:close/>
                  <a:moveTo>
                    <a:pt x="71" y="662"/>
                  </a:moveTo>
                  <a:lnTo>
                    <a:pt x="57" y="676"/>
                  </a:lnTo>
                  <a:lnTo>
                    <a:pt x="57" y="690"/>
                  </a:lnTo>
                  <a:lnTo>
                    <a:pt x="71" y="662"/>
                  </a:lnTo>
                  <a:close/>
                  <a:moveTo>
                    <a:pt x="29" y="690"/>
                  </a:moveTo>
                  <a:lnTo>
                    <a:pt x="1" y="704"/>
                  </a:lnTo>
                  <a:lnTo>
                    <a:pt x="1" y="722"/>
                  </a:lnTo>
                  <a:lnTo>
                    <a:pt x="29" y="704"/>
                  </a:lnTo>
                  <a:lnTo>
                    <a:pt x="29" y="690"/>
                  </a:ln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4" name="Google Shape;985;p49">
              <a:extLst>
                <a:ext uri="{FF2B5EF4-FFF2-40B4-BE49-F238E27FC236}">
                  <a16:creationId xmlns:a16="http://schemas.microsoft.com/office/drawing/2014/main" id="{E605A837-14B8-AFBC-4FBD-45B97A7B8B04}"/>
                </a:ext>
              </a:extLst>
            </p:cNvPr>
            <p:cNvSpPr/>
            <p:nvPr/>
          </p:nvSpPr>
          <p:spPr>
            <a:xfrm>
              <a:off x="655450" y="4406025"/>
              <a:ext cx="24550" cy="15400"/>
            </a:xfrm>
            <a:custGeom>
              <a:avLst/>
              <a:gdLst/>
              <a:ahLst/>
              <a:cxnLst/>
              <a:rect l="l" t="t" r="r" b="b"/>
              <a:pathLst>
                <a:path w="982" h="616" extrusionOk="0">
                  <a:moveTo>
                    <a:pt x="982" y="0"/>
                  </a:moveTo>
                  <a:lnTo>
                    <a:pt x="954" y="14"/>
                  </a:lnTo>
                  <a:lnTo>
                    <a:pt x="954" y="28"/>
                  </a:lnTo>
                  <a:lnTo>
                    <a:pt x="982" y="0"/>
                  </a:lnTo>
                  <a:close/>
                  <a:moveTo>
                    <a:pt x="922" y="28"/>
                  </a:moveTo>
                  <a:lnTo>
                    <a:pt x="908" y="46"/>
                  </a:lnTo>
                  <a:lnTo>
                    <a:pt x="908" y="60"/>
                  </a:lnTo>
                  <a:lnTo>
                    <a:pt x="936" y="46"/>
                  </a:lnTo>
                  <a:lnTo>
                    <a:pt x="922" y="28"/>
                  </a:lnTo>
                  <a:close/>
                  <a:moveTo>
                    <a:pt x="880" y="60"/>
                  </a:moveTo>
                  <a:lnTo>
                    <a:pt x="848" y="74"/>
                  </a:lnTo>
                  <a:lnTo>
                    <a:pt x="848" y="88"/>
                  </a:lnTo>
                  <a:lnTo>
                    <a:pt x="880" y="74"/>
                  </a:lnTo>
                  <a:lnTo>
                    <a:pt x="880" y="60"/>
                  </a:lnTo>
                  <a:close/>
                  <a:moveTo>
                    <a:pt x="834" y="88"/>
                  </a:moveTo>
                  <a:lnTo>
                    <a:pt x="806" y="102"/>
                  </a:lnTo>
                  <a:lnTo>
                    <a:pt x="806" y="116"/>
                  </a:lnTo>
                  <a:lnTo>
                    <a:pt x="834" y="102"/>
                  </a:lnTo>
                  <a:lnTo>
                    <a:pt x="834" y="88"/>
                  </a:lnTo>
                  <a:close/>
                  <a:moveTo>
                    <a:pt x="778" y="116"/>
                  </a:moveTo>
                  <a:lnTo>
                    <a:pt x="746" y="148"/>
                  </a:lnTo>
                  <a:lnTo>
                    <a:pt x="746" y="148"/>
                  </a:lnTo>
                  <a:lnTo>
                    <a:pt x="778" y="134"/>
                  </a:lnTo>
                  <a:lnTo>
                    <a:pt x="778" y="116"/>
                  </a:lnTo>
                  <a:close/>
                  <a:moveTo>
                    <a:pt x="672" y="190"/>
                  </a:moveTo>
                  <a:lnTo>
                    <a:pt x="644" y="204"/>
                  </a:lnTo>
                  <a:lnTo>
                    <a:pt x="658" y="204"/>
                  </a:lnTo>
                  <a:lnTo>
                    <a:pt x="672" y="190"/>
                  </a:lnTo>
                  <a:close/>
                  <a:moveTo>
                    <a:pt x="570" y="250"/>
                  </a:moveTo>
                  <a:lnTo>
                    <a:pt x="556" y="264"/>
                  </a:lnTo>
                  <a:lnTo>
                    <a:pt x="556" y="278"/>
                  </a:lnTo>
                  <a:lnTo>
                    <a:pt x="570" y="250"/>
                  </a:lnTo>
                  <a:close/>
                  <a:moveTo>
                    <a:pt x="528" y="278"/>
                  </a:moveTo>
                  <a:lnTo>
                    <a:pt x="497" y="292"/>
                  </a:lnTo>
                  <a:lnTo>
                    <a:pt x="497" y="310"/>
                  </a:lnTo>
                  <a:lnTo>
                    <a:pt x="528" y="292"/>
                  </a:lnTo>
                  <a:lnTo>
                    <a:pt x="528" y="278"/>
                  </a:lnTo>
                  <a:close/>
                  <a:moveTo>
                    <a:pt x="468" y="310"/>
                  </a:moveTo>
                  <a:lnTo>
                    <a:pt x="454" y="324"/>
                  </a:lnTo>
                  <a:lnTo>
                    <a:pt x="454" y="338"/>
                  </a:lnTo>
                  <a:lnTo>
                    <a:pt x="483" y="324"/>
                  </a:lnTo>
                  <a:lnTo>
                    <a:pt x="468" y="310"/>
                  </a:lnTo>
                  <a:close/>
                  <a:moveTo>
                    <a:pt x="426" y="338"/>
                  </a:moveTo>
                  <a:lnTo>
                    <a:pt x="395" y="352"/>
                  </a:lnTo>
                  <a:lnTo>
                    <a:pt x="395" y="366"/>
                  </a:lnTo>
                  <a:lnTo>
                    <a:pt x="426" y="352"/>
                  </a:lnTo>
                  <a:lnTo>
                    <a:pt x="426" y="338"/>
                  </a:lnTo>
                  <a:close/>
                  <a:moveTo>
                    <a:pt x="381" y="366"/>
                  </a:moveTo>
                  <a:lnTo>
                    <a:pt x="352" y="398"/>
                  </a:lnTo>
                  <a:lnTo>
                    <a:pt x="381" y="380"/>
                  </a:lnTo>
                  <a:lnTo>
                    <a:pt x="381" y="366"/>
                  </a:lnTo>
                  <a:close/>
                  <a:moveTo>
                    <a:pt x="219" y="468"/>
                  </a:moveTo>
                  <a:lnTo>
                    <a:pt x="191" y="486"/>
                  </a:lnTo>
                  <a:lnTo>
                    <a:pt x="205" y="486"/>
                  </a:lnTo>
                  <a:lnTo>
                    <a:pt x="219" y="468"/>
                  </a:lnTo>
                  <a:close/>
                  <a:moveTo>
                    <a:pt x="176" y="500"/>
                  </a:moveTo>
                  <a:lnTo>
                    <a:pt x="145" y="514"/>
                  </a:lnTo>
                  <a:lnTo>
                    <a:pt x="145" y="528"/>
                  </a:lnTo>
                  <a:lnTo>
                    <a:pt x="176" y="500"/>
                  </a:lnTo>
                  <a:close/>
                  <a:moveTo>
                    <a:pt x="117" y="528"/>
                  </a:moveTo>
                  <a:lnTo>
                    <a:pt x="103" y="542"/>
                  </a:lnTo>
                  <a:lnTo>
                    <a:pt x="103" y="556"/>
                  </a:lnTo>
                  <a:lnTo>
                    <a:pt x="117" y="542"/>
                  </a:lnTo>
                  <a:lnTo>
                    <a:pt x="117" y="528"/>
                  </a:lnTo>
                  <a:close/>
                  <a:moveTo>
                    <a:pt x="74" y="556"/>
                  </a:moveTo>
                  <a:lnTo>
                    <a:pt x="43" y="574"/>
                  </a:lnTo>
                  <a:lnTo>
                    <a:pt x="43" y="588"/>
                  </a:lnTo>
                  <a:lnTo>
                    <a:pt x="74" y="574"/>
                  </a:lnTo>
                  <a:lnTo>
                    <a:pt x="74" y="556"/>
                  </a:lnTo>
                  <a:close/>
                  <a:moveTo>
                    <a:pt x="15" y="588"/>
                  </a:moveTo>
                  <a:lnTo>
                    <a:pt x="1" y="602"/>
                  </a:lnTo>
                  <a:lnTo>
                    <a:pt x="1" y="616"/>
                  </a:lnTo>
                  <a:lnTo>
                    <a:pt x="29" y="602"/>
                  </a:lnTo>
                  <a:lnTo>
                    <a:pt x="15" y="588"/>
                  </a:lnTo>
                  <a:close/>
                </a:path>
              </a:pathLst>
            </a:custGeom>
            <a:solidFill>
              <a:srgbClr val="FEE3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5" name="Google Shape;986;p49">
              <a:extLst>
                <a:ext uri="{FF2B5EF4-FFF2-40B4-BE49-F238E27FC236}">
                  <a16:creationId xmlns:a16="http://schemas.microsoft.com/office/drawing/2014/main" id="{AD858BAA-12E0-E645-119A-CDBFFE03900F}"/>
                </a:ext>
              </a:extLst>
            </p:cNvPr>
            <p:cNvSpPr/>
            <p:nvPr/>
          </p:nvSpPr>
          <p:spPr>
            <a:xfrm>
              <a:off x="641125" y="4476475"/>
              <a:ext cx="41075" cy="25950"/>
            </a:xfrm>
            <a:custGeom>
              <a:avLst/>
              <a:gdLst/>
              <a:ahLst/>
              <a:cxnLst/>
              <a:rect l="l" t="t" r="r" b="b"/>
              <a:pathLst>
                <a:path w="1643" h="1038" extrusionOk="0">
                  <a:moveTo>
                    <a:pt x="1018" y="0"/>
                  </a:moveTo>
                  <a:cubicBezTo>
                    <a:pt x="775" y="0"/>
                    <a:pt x="837" y="436"/>
                    <a:pt x="837" y="436"/>
                  </a:cubicBezTo>
                  <a:cubicBezTo>
                    <a:pt x="837" y="436"/>
                    <a:pt x="685" y="139"/>
                    <a:pt x="508" y="139"/>
                  </a:cubicBezTo>
                  <a:cubicBezTo>
                    <a:pt x="452" y="139"/>
                    <a:pt x="394" y="168"/>
                    <a:pt x="338" y="246"/>
                  </a:cubicBezTo>
                  <a:cubicBezTo>
                    <a:pt x="0" y="728"/>
                    <a:pt x="925" y="1037"/>
                    <a:pt x="925" y="1037"/>
                  </a:cubicBezTo>
                  <a:cubicBezTo>
                    <a:pt x="925" y="1037"/>
                    <a:pt x="1643" y="158"/>
                    <a:pt x="1087" y="10"/>
                  </a:cubicBezTo>
                  <a:cubicBezTo>
                    <a:pt x="1062" y="3"/>
                    <a:pt x="1039" y="0"/>
                    <a:pt x="1018" y="0"/>
                  </a:cubicBezTo>
                  <a:close/>
                </a:path>
              </a:pathLst>
            </a:custGeom>
            <a:solidFill>
              <a:srgbClr val="E65C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6" name="Google Shape;987;p49">
              <a:extLst>
                <a:ext uri="{FF2B5EF4-FFF2-40B4-BE49-F238E27FC236}">
                  <a16:creationId xmlns:a16="http://schemas.microsoft.com/office/drawing/2014/main" id="{81645DAA-9A01-3621-13E6-70E19E0EC8EA}"/>
                </a:ext>
              </a:extLst>
            </p:cNvPr>
            <p:cNvSpPr/>
            <p:nvPr/>
          </p:nvSpPr>
          <p:spPr>
            <a:xfrm>
              <a:off x="643775" y="4510450"/>
              <a:ext cx="26875" cy="25350"/>
            </a:xfrm>
            <a:custGeom>
              <a:avLst/>
              <a:gdLst/>
              <a:ahLst/>
              <a:cxnLst/>
              <a:rect l="l" t="t" r="r" b="b"/>
              <a:pathLst>
                <a:path w="1075" h="1014" extrusionOk="0">
                  <a:moveTo>
                    <a:pt x="655" y="0"/>
                  </a:moveTo>
                  <a:cubicBezTo>
                    <a:pt x="625" y="0"/>
                    <a:pt x="592" y="5"/>
                    <a:pt x="556" y="16"/>
                  </a:cubicBezTo>
                  <a:cubicBezTo>
                    <a:pt x="218" y="104"/>
                    <a:pt x="541" y="498"/>
                    <a:pt x="541" y="498"/>
                  </a:cubicBezTo>
                  <a:cubicBezTo>
                    <a:pt x="541" y="498"/>
                    <a:pt x="368" y="394"/>
                    <a:pt x="223" y="394"/>
                  </a:cubicBezTo>
                  <a:cubicBezTo>
                    <a:pt x="125" y="394"/>
                    <a:pt x="39" y="441"/>
                    <a:pt x="28" y="600"/>
                  </a:cubicBezTo>
                  <a:cubicBezTo>
                    <a:pt x="0" y="945"/>
                    <a:pt x="329" y="1014"/>
                    <a:pt x="596" y="1014"/>
                  </a:cubicBezTo>
                  <a:cubicBezTo>
                    <a:pt x="772" y="1014"/>
                    <a:pt x="921" y="983"/>
                    <a:pt x="921" y="983"/>
                  </a:cubicBezTo>
                  <a:cubicBezTo>
                    <a:pt x="921" y="983"/>
                    <a:pt x="1075" y="0"/>
                    <a:pt x="655" y="0"/>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sp>
          <p:nvSpPr>
            <p:cNvPr id="187" name="Google Shape;988;p49">
              <a:extLst>
                <a:ext uri="{FF2B5EF4-FFF2-40B4-BE49-F238E27FC236}">
                  <a16:creationId xmlns:a16="http://schemas.microsoft.com/office/drawing/2014/main" id="{61CA7013-E8D1-822E-9A3C-DC06053DABF6}"/>
                </a:ext>
              </a:extLst>
            </p:cNvPr>
            <p:cNvSpPr/>
            <p:nvPr/>
          </p:nvSpPr>
          <p:spPr>
            <a:xfrm>
              <a:off x="666100" y="4351225"/>
              <a:ext cx="39950" cy="26250"/>
            </a:xfrm>
            <a:custGeom>
              <a:avLst/>
              <a:gdLst/>
              <a:ahLst/>
              <a:cxnLst/>
              <a:rect l="l" t="t" r="r" b="b"/>
              <a:pathLst>
                <a:path w="1598" h="1050" extrusionOk="0">
                  <a:moveTo>
                    <a:pt x="975" y="0"/>
                  </a:moveTo>
                  <a:cubicBezTo>
                    <a:pt x="719" y="0"/>
                    <a:pt x="820" y="433"/>
                    <a:pt x="820" y="433"/>
                  </a:cubicBezTo>
                  <a:cubicBezTo>
                    <a:pt x="820" y="433"/>
                    <a:pt x="649" y="168"/>
                    <a:pt x="478" y="168"/>
                  </a:cubicBezTo>
                  <a:cubicBezTo>
                    <a:pt x="418" y="168"/>
                    <a:pt x="359" y="200"/>
                    <a:pt x="306" y="286"/>
                  </a:cubicBezTo>
                  <a:cubicBezTo>
                    <a:pt x="0" y="785"/>
                    <a:pt x="936" y="1049"/>
                    <a:pt x="936" y="1049"/>
                  </a:cubicBezTo>
                  <a:cubicBezTo>
                    <a:pt x="936" y="1049"/>
                    <a:pt x="1597" y="127"/>
                    <a:pt x="1038" y="8"/>
                  </a:cubicBezTo>
                  <a:cubicBezTo>
                    <a:pt x="1015" y="3"/>
                    <a:pt x="994" y="0"/>
                    <a:pt x="975" y="0"/>
                  </a:cubicBezTo>
                  <a:close/>
                </a:path>
              </a:pathLst>
            </a:custGeom>
            <a:solidFill>
              <a:srgbClr val="FA9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spTree>
    <p:extLst>
      <p:ext uri="{BB962C8B-B14F-4D97-AF65-F5344CB8AC3E}">
        <p14:creationId xmlns:p14="http://schemas.microsoft.com/office/powerpoint/2010/main" val="81212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ox(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1000"/>
                                        <p:tgtEl>
                                          <p:spTgt spid="98"/>
                                        </p:tgtEl>
                                      </p:cBhvr>
                                    </p:animEffect>
                                    <p:anim calcmode="lin" valueType="num">
                                      <p:cBhvr>
                                        <p:cTn id="20" dur="1000" fill="hold"/>
                                        <p:tgtEl>
                                          <p:spTgt spid="98"/>
                                        </p:tgtEl>
                                        <p:attrNameLst>
                                          <p:attrName>ppt_x</p:attrName>
                                        </p:attrNameLst>
                                      </p:cBhvr>
                                      <p:tavLst>
                                        <p:tav tm="0">
                                          <p:val>
                                            <p:strVal val="#ppt_x"/>
                                          </p:val>
                                        </p:tav>
                                        <p:tav tm="100000">
                                          <p:val>
                                            <p:strVal val="#ppt_x"/>
                                          </p:val>
                                        </p:tav>
                                      </p:tavLst>
                                    </p:anim>
                                    <p:anim calcmode="lin" valueType="num">
                                      <p:cBhvr>
                                        <p:cTn id="21" dur="1000" fill="hold"/>
                                        <p:tgtEl>
                                          <p:spTgt spid="9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600709"/>
            <a:ext cx="5235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Hoạt động mở đầu</a:t>
            </a:r>
            <a:endParaRPr kumimoji="1" lang="zh-CN" altLang="en-US" sz="40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grpSp>
        <p:nvGrpSpPr>
          <p:cNvPr id="2" name="Google Shape;502;p33">
            <a:extLst>
              <a:ext uri="{FF2B5EF4-FFF2-40B4-BE49-F238E27FC236}">
                <a16:creationId xmlns:a16="http://schemas.microsoft.com/office/drawing/2014/main" id="{0DA5292C-D02B-F016-032A-0CA48BC3B4FB}"/>
              </a:ext>
            </a:extLst>
          </p:cNvPr>
          <p:cNvGrpSpPr/>
          <p:nvPr/>
        </p:nvGrpSpPr>
        <p:grpSpPr>
          <a:xfrm>
            <a:off x="6159989" y="1616765"/>
            <a:ext cx="4573434" cy="3344141"/>
            <a:chOff x="309900" y="238100"/>
            <a:chExt cx="7048350" cy="5237800"/>
          </a:xfrm>
          <a:solidFill>
            <a:srgbClr val="FFB43F">
              <a:lumMod val="40000"/>
              <a:lumOff val="60000"/>
            </a:srgbClr>
          </a:solidFill>
        </p:grpSpPr>
        <p:sp>
          <p:nvSpPr>
            <p:cNvPr id="3" name="Google Shape;503;p33">
              <a:extLst>
                <a:ext uri="{FF2B5EF4-FFF2-40B4-BE49-F238E27FC236}">
                  <a16:creationId xmlns:a16="http://schemas.microsoft.com/office/drawing/2014/main" id="{5AC474AF-4B56-1EB6-CE8F-25BBF1B77562}"/>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504;p33">
              <a:extLst>
                <a:ext uri="{FF2B5EF4-FFF2-40B4-BE49-F238E27FC236}">
                  <a16:creationId xmlns:a16="http://schemas.microsoft.com/office/drawing/2014/main" id="{81B2DA66-A0FD-285A-A314-30B4493BBDE7}"/>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505;p33">
              <a:extLst>
                <a:ext uri="{FF2B5EF4-FFF2-40B4-BE49-F238E27FC236}">
                  <a16:creationId xmlns:a16="http://schemas.microsoft.com/office/drawing/2014/main" id="{97B66A36-98C5-FC8D-E875-C4B482CCFBF3}"/>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06;p33">
              <a:extLst>
                <a:ext uri="{FF2B5EF4-FFF2-40B4-BE49-F238E27FC236}">
                  <a16:creationId xmlns:a16="http://schemas.microsoft.com/office/drawing/2014/main" id="{38287E9C-E1FB-F92F-646C-49145A0A92CD}"/>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07;p33">
              <a:extLst>
                <a:ext uri="{FF2B5EF4-FFF2-40B4-BE49-F238E27FC236}">
                  <a16:creationId xmlns:a16="http://schemas.microsoft.com/office/drawing/2014/main" id="{46011349-918F-1CF8-B094-47FCCA8B79B7}"/>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08;p33">
              <a:extLst>
                <a:ext uri="{FF2B5EF4-FFF2-40B4-BE49-F238E27FC236}">
                  <a16:creationId xmlns:a16="http://schemas.microsoft.com/office/drawing/2014/main" id="{75432447-EF50-5BF8-DC21-ED3E0E56AE27}"/>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09;p33">
              <a:extLst>
                <a:ext uri="{FF2B5EF4-FFF2-40B4-BE49-F238E27FC236}">
                  <a16:creationId xmlns:a16="http://schemas.microsoft.com/office/drawing/2014/main" id="{F447B396-4DAA-EB47-D888-12D113EE94DC}"/>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10;p33">
              <a:extLst>
                <a:ext uri="{FF2B5EF4-FFF2-40B4-BE49-F238E27FC236}">
                  <a16:creationId xmlns:a16="http://schemas.microsoft.com/office/drawing/2014/main" id="{FFF6390B-EE22-8BFD-DAF8-8EF2CC493C4E}"/>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11;p33">
              <a:extLst>
                <a:ext uri="{FF2B5EF4-FFF2-40B4-BE49-F238E27FC236}">
                  <a16:creationId xmlns:a16="http://schemas.microsoft.com/office/drawing/2014/main" id="{CCF66C3D-BDF1-2014-043C-01329EB38C50}"/>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5" name="TextBox 14">
            <a:extLst>
              <a:ext uri="{FF2B5EF4-FFF2-40B4-BE49-F238E27FC236}">
                <a16:creationId xmlns:a16="http://schemas.microsoft.com/office/drawing/2014/main" id="{BA953373-A14C-19DC-10C0-9974B870680C}"/>
              </a:ext>
            </a:extLst>
          </p:cNvPr>
          <p:cNvSpPr txBox="1"/>
          <p:nvPr/>
        </p:nvSpPr>
        <p:spPr>
          <a:xfrm>
            <a:off x="6911776" y="2548908"/>
            <a:ext cx="3114493" cy="1569660"/>
          </a:xfrm>
          <a:prstGeom prst="rect">
            <a:avLst/>
          </a:prstGeom>
          <a:noFill/>
        </p:spPr>
        <p:txBody>
          <a:bodyPr wrap="square">
            <a:spAutoFit/>
          </a:bodyPr>
          <a:lstStyle/>
          <a:p>
            <a:pPr algn="ctr"/>
            <a:r>
              <a:rPr lang="en-US" sz="3200" i="1">
                <a:latin typeface="Times New Roman" panose="02020603050405020304" pitchFamily="18" charset="0"/>
                <a:cs typeface="Times New Roman" panose="02020603050405020304" pitchFamily="18" charset="0"/>
              </a:rPr>
              <a:t>Em nhận xét gì về tính cách của nhân vật khỉ con? </a:t>
            </a:r>
            <a:endParaRPr lang="en-US" sz="3200">
              <a:latin typeface="Times New Roman" panose="02020603050405020304" pitchFamily="18" charset="0"/>
              <a:cs typeface="Times New Roman" panose="02020603050405020304" pitchFamily="18" charset="0"/>
            </a:endParaRPr>
          </a:p>
        </p:txBody>
      </p:sp>
      <p:grpSp>
        <p:nvGrpSpPr>
          <p:cNvPr id="16" name="Google Shape;473;p25">
            <a:extLst>
              <a:ext uri="{FF2B5EF4-FFF2-40B4-BE49-F238E27FC236}">
                <a16:creationId xmlns:a16="http://schemas.microsoft.com/office/drawing/2014/main" id="{6702D070-EC76-3530-9D18-3CA7DBAB283E}"/>
              </a:ext>
            </a:extLst>
          </p:cNvPr>
          <p:cNvGrpSpPr/>
          <p:nvPr/>
        </p:nvGrpSpPr>
        <p:grpSpPr>
          <a:xfrm>
            <a:off x="1858618" y="3670852"/>
            <a:ext cx="3839817" cy="2726416"/>
            <a:chOff x="-3259375" y="1838325"/>
            <a:chExt cx="3040648" cy="2327896"/>
          </a:xfrm>
        </p:grpSpPr>
        <p:grpSp>
          <p:nvGrpSpPr>
            <p:cNvPr id="17" name="Google Shape;474;p25">
              <a:extLst>
                <a:ext uri="{FF2B5EF4-FFF2-40B4-BE49-F238E27FC236}">
                  <a16:creationId xmlns:a16="http://schemas.microsoft.com/office/drawing/2014/main" id="{E1BCA251-B02D-109E-D55F-8ADDDF4DCCCA}"/>
                </a:ext>
              </a:extLst>
            </p:cNvPr>
            <p:cNvGrpSpPr/>
            <p:nvPr/>
          </p:nvGrpSpPr>
          <p:grpSpPr>
            <a:xfrm>
              <a:off x="-3259375" y="1838325"/>
              <a:ext cx="1477879" cy="2326437"/>
              <a:chOff x="-3335575" y="1838325"/>
              <a:chExt cx="1477879" cy="2326437"/>
            </a:xfrm>
          </p:grpSpPr>
          <p:sp>
            <p:nvSpPr>
              <p:cNvPr id="57" name="Google Shape;475;p25">
                <a:extLst>
                  <a:ext uri="{FF2B5EF4-FFF2-40B4-BE49-F238E27FC236}">
                    <a16:creationId xmlns:a16="http://schemas.microsoft.com/office/drawing/2014/main" id="{E88FC6F7-AE77-7A4F-657A-6C7F03BFE732}"/>
                  </a:ext>
                </a:extLst>
              </p:cNvPr>
              <p:cNvSpPr/>
              <p:nvPr/>
            </p:nvSpPr>
            <p:spPr>
              <a:xfrm>
                <a:off x="-2588416" y="3095227"/>
                <a:ext cx="228779" cy="236802"/>
              </a:xfrm>
              <a:custGeom>
                <a:avLst/>
                <a:gdLst/>
                <a:ahLst/>
                <a:cxnLst/>
                <a:rect l="l" t="t" r="r" b="b"/>
                <a:pathLst>
                  <a:path w="4135" h="4280" extrusionOk="0">
                    <a:moveTo>
                      <a:pt x="1281" y="0"/>
                    </a:moveTo>
                    <a:lnTo>
                      <a:pt x="1" y="4280"/>
                    </a:lnTo>
                    <a:lnTo>
                      <a:pt x="1" y="4280"/>
                    </a:lnTo>
                    <a:lnTo>
                      <a:pt x="4039" y="3417"/>
                    </a:lnTo>
                    <a:cubicBezTo>
                      <a:pt x="4134" y="1078"/>
                      <a:pt x="1281" y="0"/>
                      <a:pt x="1281" y="0"/>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76;p25">
                <a:extLst>
                  <a:ext uri="{FF2B5EF4-FFF2-40B4-BE49-F238E27FC236}">
                    <a16:creationId xmlns:a16="http://schemas.microsoft.com/office/drawing/2014/main" id="{C1B3158F-5C91-6317-BCD3-7E56945A29BC}"/>
                  </a:ext>
                </a:extLst>
              </p:cNvPr>
              <p:cNvSpPr/>
              <p:nvPr/>
            </p:nvSpPr>
            <p:spPr>
              <a:xfrm>
                <a:off x="-3082332" y="3920610"/>
                <a:ext cx="579224" cy="244152"/>
              </a:xfrm>
              <a:custGeom>
                <a:avLst/>
                <a:gdLst/>
                <a:ahLst/>
                <a:cxnLst/>
                <a:rect l="l" t="t" r="r" b="b"/>
                <a:pathLst>
                  <a:path w="10469" h="3564" extrusionOk="0">
                    <a:moveTo>
                      <a:pt x="4103" y="0"/>
                    </a:moveTo>
                    <a:cubicBezTo>
                      <a:pt x="3589" y="203"/>
                      <a:pt x="1586" y="615"/>
                      <a:pt x="235" y="888"/>
                    </a:cubicBezTo>
                    <a:cubicBezTo>
                      <a:pt x="210" y="1059"/>
                      <a:pt x="197" y="1236"/>
                      <a:pt x="178" y="1414"/>
                    </a:cubicBezTo>
                    <a:lnTo>
                      <a:pt x="1" y="3563"/>
                    </a:lnTo>
                    <a:lnTo>
                      <a:pt x="10367" y="3563"/>
                    </a:lnTo>
                    <a:cubicBezTo>
                      <a:pt x="10367" y="3563"/>
                      <a:pt x="10430" y="2745"/>
                      <a:pt x="10468" y="1655"/>
                    </a:cubicBezTo>
                    <a:lnTo>
                      <a:pt x="10468" y="1655"/>
                    </a:lnTo>
                    <a:cubicBezTo>
                      <a:pt x="9790" y="1965"/>
                      <a:pt x="9091" y="2231"/>
                      <a:pt x="8677" y="2231"/>
                    </a:cubicBezTo>
                    <a:cubicBezTo>
                      <a:pt x="8642" y="2231"/>
                      <a:pt x="8610" y="2229"/>
                      <a:pt x="8579" y="2225"/>
                    </a:cubicBezTo>
                    <a:cubicBezTo>
                      <a:pt x="7685" y="2118"/>
                      <a:pt x="4103" y="0"/>
                      <a:pt x="4103" y="0"/>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77;p25">
                <a:extLst>
                  <a:ext uri="{FF2B5EF4-FFF2-40B4-BE49-F238E27FC236}">
                    <a16:creationId xmlns:a16="http://schemas.microsoft.com/office/drawing/2014/main" id="{FB4587CC-396F-7A4B-B34D-ADED497DECFC}"/>
                  </a:ext>
                </a:extLst>
              </p:cNvPr>
              <p:cNvSpPr/>
              <p:nvPr/>
            </p:nvSpPr>
            <p:spPr>
              <a:xfrm>
                <a:off x="-3069333" y="3789049"/>
                <a:ext cx="569375" cy="255060"/>
              </a:xfrm>
              <a:custGeom>
                <a:avLst/>
                <a:gdLst/>
                <a:ahLst/>
                <a:cxnLst/>
                <a:rect l="l" t="t" r="r" b="b"/>
                <a:pathLst>
                  <a:path w="10291" h="4610" extrusionOk="0">
                    <a:moveTo>
                      <a:pt x="939" y="1"/>
                    </a:moveTo>
                    <a:cubicBezTo>
                      <a:pt x="939" y="1"/>
                      <a:pt x="254" y="1389"/>
                      <a:pt x="0" y="3266"/>
                    </a:cubicBezTo>
                    <a:cubicBezTo>
                      <a:pt x="1351" y="2993"/>
                      <a:pt x="3348" y="2581"/>
                      <a:pt x="3868" y="2378"/>
                    </a:cubicBezTo>
                    <a:cubicBezTo>
                      <a:pt x="3868" y="2378"/>
                      <a:pt x="7450" y="4483"/>
                      <a:pt x="8344" y="4603"/>
                    </a:cubicBezTo>
                    <a:cubicBezTo>
                      <a:pt x="8375" y="4607"/>
                      <a:pt x="8407" y="4609"/>
                      <a:pt x="8442" y="4609"/>
                    </a:cubicBezTo>
                    <a:cubicBezTo>
                      <a:pt x="8856" y="4609"/>
                      <a:pt x="9555" y="4343"/>
                      <a:pt x="10233" y="4033"/>
                    </a:cubicBezTo>
                    <a:cubicBezTo>
                      <a:pt x="10278" y="2771"/>
                      <a:pt x="10290" y="1148"/>
                      <a:pt x="10132" y="1"/>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78;p25">
                <a:extLst>
                  <a:ext uri="{FF2B5EF4-FFF2-40B4-BE49-F238E27FC236}">
                    <a16:creationId xmlns:a16="http://schemas.microsoft.com/office/drawing/2014/main" id="{648D05DE-0E03-E462-EE5B-7259CEC0F71E}"/>
                  </a:ext>
                </a:extLst>
              </p:cNvPr>
              <p:cNvSpPr/>
              <p:nvPr/>
            </p:nvSpPr>
            <p:spPr>
              <a:xfrm>
                <a:off x="-2864838" y="2858088"/>
                <a:ext cx="191599" cy="187726"/>
              </a:xfrm>
              <a:custGeom>
                <a:avLst/>
                <a:gdLst/>
                <a:ahLst/>
                <a:cxnLst/>
                <a:rect l="l" t="t" r="r" b="b"/>
                <a:pathLst>
                  <a:path w="3463" h="3393" extrusionOk="0">
                    <a:moveTo>
                      <a:pt x="305" y="0"/>
                    </a:moveTo>
                    <a:cubicBezTo>
                      <a:pt x="292" y="317"/>
                      <a:pt x="267" y="590"/>
                      <a:pt x="229" y="755"/>
                    </a:cubicBezTo>
                    <a:lnTo>
                      <a:pt x="1" y="2035"/>
                    </a:lnTo>
                    <a:cubicBezTo>
                      <a:pt x="1" y="2035"/>
                      <a:pt x="2284" y="3393"/>
                      <a:pt x="2607" y="3393"/>
                    </a:cubicBezTo>
                    <a:cubicBezTo>
                      <a:pt x="2611" y="3393"/>
                      <a:pt x="2615" y="3393"/>
                      <a:pt x="2619" y="3392"/>
                    </a:cubicBezTo>
                    <a:cubicBezTo>
                      <a:pt x="2898" y="3354"/>
                      <a:pt x="3462" y="2435"/>
                      <a:pt x="3462" y="2435"/>
                    </a:cubicBezTo>
                    <a:cubicBezTo>
                      <a:pt x="3462" y="2435"/>
                      <a:pt x="3393" y="2175"/>
                      <a:pt x="3329" y="1833"/>
                    </a:cubicBezTo>
                    <a:cubicBezTo>
                      <a:pt x="3252" y="1846"/>
                      <a:pt x="3158" y="1855"/>
                      <a:pt x="3045" y="1855"/>
                    </a:cubicBezTo>
                    <a:cubicBezTo>
                      <a:pt x="2834" y="1855"/>
                      <a:pt x="2559" y="1822"/>
                      <a:pt x="2220" y="1718"/>
                    </a:cubicBezTo>
                    <a:cubicBezTo>
                      <a:pt x="1402" y="1465"/>
                      <a:pt x="717" y="628"/>
                      <a:pt x="305" y="0"/>
                    </a:cubicBezTo>
                    <a:close/>
                  </a:path>
                </a:pathLst>
              </a:custGeom>
              <a:solidFill>
                <a:srgbClr val="B06C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79;p25">
                <a:extLst>
                  <a:ext uri="{FF2B5EF4-FFF2-40B4-BE49-F238E27FC236}">
                    <a16:creationId xmlns:a16="http://schemas.microsoft.com/office/drawing/2014/main" id="{C512DB95-2A1E-877C-3C16-8B9F5722D675}"/>
                  </a:ext>
                </a:extLst>
              </p:cNvPr>
              <p:cNvSpPr/>
              <p:nvPr/>
            </p:nvSpPr>
            <p:spPr>
              <a:xfrm>
                <a:off x="-2851836" y="2680207"/>
                <a:ext cx="171571" cy="280676"/>
              </a:xfrm>
              <a:custGeom>
                <a:avLst/>
                <a:gdLst/>
                <a:ahLst/>
                <a:cxnLst/>
                <a:rect l="l" t="t" r="r" b="b"/>
                <a:pathLst>
                  <a:path w="3101" h="5073" extrusionOk="0">
                    <a:moveTo>
                      <a:pt x="0" y="1"/>
                    </a:moveTo>
                    <a:cubicBezTo>
                      <a:pt x="0" y="1"/>
                      <a:pt x="133" y="1985"/>
                      <a:pt x="83" y="3209"/>
                    </a:cubicBezTo>
                    <a:cubicBezTo>
                      <a:pt x="495" y="3843"/>
                      <a:pt x="1173" y="4680"/>
                      <a:pt x="1991" y="4933"/>
                    </a:cubicBezTo>
                    <a:cubicBezTo>
                      <a:pt x="2331" y="5037"/>
                      <a:pt x="2606" y="5073"/>
                      <a:pt x="2817" y="5073"/>
                    </a:cubicBezTo>
                    <a:cubicBezTo>
                      <a:pt x="2929" y="5073"/>
                      <a:pt x="3024" y="5063"/>
                      <a:pt x="3100" y="5048"/>
                    </a:cubicBezTo>
                    <a:cubicBezTo>
                      <a:pt x="3062" y="4838"/>
                      <a:pt x="3031" y="4604"/>
                      <a:pt x="3031" y="4388"/>
                    </a:cubicBezTo>
                    <a:lnTo>
                      <a:pt x="2955" y="654"/>
                    </a:lnTo>
                    <a:lnTo>
                      <a:pt x="0" y="1"/>
                    </a:ln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80;p25">
                <a:extLst>
                  <a:ext uri="{FF2B5EF4-FFF2-40B4-BE49-F238E27FC236}">
                    <a16:creationId xmlns:a16="http://schemas.microsoft.com/office/drawing/2014/main" id="{AB41C494-069D-D100-D242-3F0A731875D0}"/>
                  </a:ext>
                </a:extLst>
              </p:cNvPr>
              <p:cNvSpPr/>
              <p:nvPr/>
            </p:nvSpPr>
            <p:spPr>
              <a:xfrm>
                <a:off x="-2939532" y="2900249"/>
                <a:ext cx="327317" cy="271713"/>
              </a:xfrm>
              <a:custGeom>
                <a:avLst/>
                <a:gdLst/>
                <a:ahLst/>
                <a:cxnLst/>
                <a:rect l="l" t="t" r="r" b="b"/>
                <a:pathLst>
                  <a:path w="5916" h="4911" extrusionOk="0">
                    <a:moveTo>
                      <a:pt x="1503" y="0"/>
                    </a:moveTo>
                    <a:cubicBezTo>
                      <a:pt x="1327" y="0"/>
                      <a:pt x="937" y="52"/>
                      <a:pt x="767" y="487"/>
                    </a:cubicBezTo>
                    <a:cubicBezTo>
                      <a:pt x="615" y="868"/>
                      <a:pt x="355" y="1546"/>
                      <a:pt x="0" y="2161"/>
                    </a:cubicBezTo>
                    <a:cubicBezTo>
                      <a:pt x="368" y="2713"/>
                      <a:pt x="970" y="3518"/>
                      <a:pt x="1604" y="4031"/>
                    </a:cubicBezTo>
                    <a:cubicBezTo>
                      <a:pt x="2437" y="4716"/>
                      <a:pt x="2903" y="4911"/>
                      <a:pt x="3113" y="4911"/>
                    </a:cubicBezTo>
                    <a:cubicBezTo>
                      <a:pt x="3163" y="4911"/>
                      <a:pt x="3199" y="4899"/>
                      <a:pt x="3221" y="4881"/>
                    </a:cubicBezTo>
                    <a:cubicBezTo>
                      <a:pt x="3329" y="4786"/>
                      <a:pt x="4032" y="3112"/>
                      <a:pt x="4032" y="3112"/>
                    </a:cubicBezTo>
                    <a:cubicBezTo>
                      <a:pt x="4032" y="3112"/>
                      <a:pt x="4836" y="4695"/>
                      <a:pt x="5137" y="4695"/>
                    </a:cubicBezTo>
                    <a:cubicBezTo>
                      <a:pt x="5145" y="4695"/>
                      <a:pt x="5153" y="4693"/>
                      <a:pt x="5161" y="4691"/>
                    </a:cubicBezTo>
                    <a:cubicBezTo>
                      <a:pt x="5383" y="4608"/>
                      <a:pt x="5763" y="3207"/>
                      <a:pt x="5915" y="2446"/>
                    </a:cubicBezTo>
                    <a:cubicBezTo>
                      <a:pt x="5915" y="2446"/>
                      <a:pt x="5389" y="918"/>
                      <a:pt x="5148" y="677"/>
                    </a:cubicBezTo>
                    <a:cubicBezTo>
                      <a:pt x="4907" y="437"/>
                      <a:pt x="4622" y="424"/>
                      <a:pt x="4622" y="424"/>
                    </a:cubicBezTo>
                    <a:lnTo>
                      <a:pt x="4622" y="424"/>
                    </a:lnTo>
                    <a:cubicBezTo>
                      <a:pt x="4628" y="639"/>
                      <a:pt x="4654" y="880"/>
                      <a:pt x="4692" y="1083"/>
                    </a:cubicBezTo>
                    <a:cubicBezTo>
                      <a:pt x="4749" y="1419"/>
                      <a:pt x="4825" y="1686"/>
                      <a:pt x="4825" y="1686"/>
                    </a:cubicBezTo>
                    <a:cubicBezTo>
                      <a:pt x="4825" y="1686"/>
                      <a:pt x="4261" y="2598"/>
                      <a:pt x="3988" y="2643"/>
                    </a:cubicBezTo>
                    <a:cubicBezTo>
                      <a:pt x="3983" y="2644"/>
                      <a:pt x="3977" y="2644"/>
                      <a:pt x="3971" y="2644"/>
                    </a:cubicBezTo>
                    <a:cubicBezTo>
                      <a:pt x="3626" y="2644"/>
                      <a:pt x="1363" y="1292"/>
                      <a:pt x="1363" y="1292"/>
                    </a:cubicBezTo>
                    <a:lnTo>
                      <a:pt x="1592" y="5"/>
                    </a:lnTo>
                    <a:cubicBezTo>
                      <a:pt x="1592" y="5"/>
                      <a:pt x="1558" y="0"/>
                      <a:pt x="1503" y="0"/>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81;p25">
                <a:extLst>
                  <a:ext uri="{FF2B5EF4-FFF2-40B4-BE49-F238E27FC236}">
                    <a16:creationId xmlns:a16="http://schemas.microsoft.com/office/drawing/2014/main" id="{D65B9232-FF93-B675-BE76-A665CB8F5229}"/>
                  </a:ext>
                </a:extLst>
              </p:cNvPr>
              <p:cNvSpPr/>
              <p:nvPr/>
            </p:nvSpPr>
            <p:spPr>
              <a:xfrm>
                <a:off x="-3081284" y="3019095"/>
                <a:ext cx="606555" cy="497947"/>
              </a:xfrm>
              <a:custGeom>
                <a:avLst/>
                <a:gdLst/>
                <a:ahLst/>
                <a:cxnLst/>
                <a:rect l="l" t="t" r="r" b="b"/>
                <a:pathLst>
                  <a:path w="10963" h="9000" extrusionOk="0">
                    <a:moveTo>
                      <a:pt x="2537" y="0"/>
                    </a:moveTo>
                    <a:cubicBezTo>
                      <a:pt x="2366" y="311"/>
                      <a:pt x="2169" y="603"/>
                      <a:pt x="1947" y="831"/>
                    </a:cubicBezTo>
                    <a:cubicBezTo>
                      <a:pt x="1288" y="1547"/>
                      <a:pt x="1" y="2061"/>
                      <a:pt x="1" y="2061"/>
                    </a:cubicBezTo>
                    <a:lnTo>
                      <a:pt x="1320" y="7735"/>
                    </a:lnTo>
                    <a:cubicBezTo>
                      <a:pt x="1320" y="7735"/>
                      <a:pt x="2404" y="8883"/>
                      <a:pt x="3513" y="8978"/>
                    </a:cubicBezTo>
                    <a:cubicBezTo>
                      <a:pt x="3681" y="8992"/>
                      <a:pt x="3908" y="8999"/>
                      <a:pt x="4176" y="8999"/>
                    </a:cubicBezTo>
                    <a:cubicBezTo>
                      <a:pt x="5680" y="8999"/>
                      <a:pt x="8483" y="8775"/>
                      <a:pt x="9473" y="8350"/>
                    </a:cubicBezTo>
                    <a:cubicBezTo>
                      <a:pt x="10037" y="8115"/>
                      <a:pt x="10557" y="7697"/>
                      <a:pt x="10963" y="7329"/>
                    </a:cubicBezTo>
                    <a:cubicBezTo>
                      <a:pt x="10937" y="6492"/>
                      <a:pt x="10893" y="5744"/>
                      <a:pt x="10811" y="5212"/>
                    </a:cubicBezTo>
                    <a:cubicBezTo>
                      <a:pt x="10506" y="2929"/>
                      <a:pt x="10189" y="1376"/>
                      <a:pt x="10189" y="1376"/>
                    </a:cubicBezTo>
                    <a:lnTo>
                      <a:pt x="8465" y="292"/>
                    </a:lnTo>
                    <a:cubicBezTo>
                      <a:pt x="8319" y="1053"/>
                      <a:pt x="7939" y="2454"/>
                      <a:pt x="7717" y="2536"/>
                    </a:cubicBezTo>
                    <a:cubicBezTo>
                      <a:pt x="7709" y="2539"/>
                      <a:pt x="7701" y="2540"/>
                      <a:pt x="7692" y="2540"/>
                    </a:cubicBezTo>
                    <a:cubicBezTo>
                      <a:pt x="7391" y="2540"/>
                      <a:pt x="6588" y="958"/>
                      <a:pt x="6588" y="958"/>
                    </a:cubicBezTo>
                    <a:cubicBezTo>
                      <a:pt x="6588" y="958"/>
                      <a:pt x="5884" y="2631"/>
                      <a:pt x="5770" y="2727"/>
                    </a:cubicBezTo>
                    <a:cubicBezTo>
                      <a:pt x="5749" y="2745"/>
                      <a:pt x="5715" y="2756"/>
                      <a:pt x="5665" y="2756"/>
                    </a:cubicBezTo>
                    <a:cubicBezTo>
                      <a:pt x="5459" y="2756"/>
                      <a:pt x="4991" y="2562"/>
                      <a:pt x="4154" y="1877"/>
                    </a:cubicBezTo>
                    <a:cubicBezTo>
                      <a:pt x="3532" y="1363"/>
                      <a:pt x="2917" y="552"/>
                      <a:pt x="2537" y="0"/>
                    </a:cubicBezTo>
                    <a:close/>
                  </a:path>
                </a:pathLst>
              </a:custGeom>
              <a:solidFill>
                <a:srgbClr val="62B0B8"/>
              </a:solidFill>
              <a:ln w="9525" cap="flat" cmpd="sng">
                <a:solidFill>
                  <a:srgbClr val="62B0B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82;p25">
                <a:extLst>
                  <a:ext uri="{FF2B5EF4-FFF2-40B4-BE49-F238E27FC236}">
                    <a16:creationId xmlns:a16="http://schemas.microsoft.com/office/drawing/2014/main" id="{5D4B672B-5B34-E7D3-3069-E3E3A93044B1}"/>
                  </a:ext>
                </a:extLst>
              </p:cNvPr>
              <p:cNvSpPr/>
              <p:nvPr/>
            </p:nvSpPr>
            <p:spPr>
              <a:xfrm>
                <a:off x="-3069665" y="3424599"/>
                <a:ext cx="599861" cy="452690"/>
              </a:xfrm>
              <a:custGeom>
                <a:avLst/>
                <a:gdLst/>
                <a:ahLst/>
                <a:cxnLst/>
                <a:rect l="l" t="t" r="r" b="b"/>
                <a:pathLst>
                  <a:path w="10842" h="8182" extrusionOk="0">
                    <a:moveTo>
                      <a:pt x="10753" y="0"/>
                    </a:moveTo>
                    <a:lnTo>
                      <a:pt x="10753" y="0"/>
                    </a:lnTo>
                    <a:cubicBezTo>
                      <a:pt x="10353" y="374"/>
                      <a:pt x="9827" y="793"/>
                      <a:pt x="9263" y="1021"/>
                    </a:cubicBezTo>
                    <a:cubicBezTo>
                      <a:pt x="8273" y="1446"/>
                      <a:pt x="5470" y="1670"/>
                      <a:pt x="3966" y="1670"/>
                    </a:cubicBezTo>
                    <a:cubicBezTo>
                      <a:pt x="3698" y="1670"/>
                      <a:pt x="3471" y="1663"/>
                      <a:pt x="3303" y="1649"/>
                    </a:cubicBezTo>
                    <a:cubicBezTo>
                      <a:pt x="2194" y="1554"/>
                      <a:pt x="1110" y="406"/>
                      <a:pt x="1110" y="406"/>
                    </a:cubicBezTo>
                    <a:lnTo>
                      <a:pt x="1110" y="406"/>
                    </a:lnTo>
                    <a:cubicBezTo>
                      <a:pt x="1110" y="406"/>
                      <a:pt x="1249" y="2631"/>
                      <a:pt x="1110" y="4457"/>
                    </a:cubicBezTo>
                    <a:cubicBezTo>
                      <a:pt x="964" y="6277"/>
                      <a:pt x="0" y="7120"/>
                      <a:pt x="197" y="7507"/>
                    </a:cubicBezTo>
                    <a:cubicBezTo>
                      <a:pt x="393" y="7894"/>
                      <a:pt x="1680" y="7963"/>
                      <a:pt x="3360" y="8135"/>
                    </a:cubicBezTo>
                    <a:cubicBezTo>
                      <a:pt x="3684" y="8168"/>
                      <a:pt x="4060" y="8182"/>
                      <a:pt x="4461" y="8182"/>
                    </a:cubicBezTo>
                    <a:cubicBezTo>
                      <a:pt x="6141" y="8182"/>
                      <a:pt x="8263" y="7930"/>
                      <a:pt x="8857" y="7735"/>
                    </a:cubicBezTo>
                    <a:cubicBezTo>
                      <a:pt x="9605" y="7488"/>
                      <a:pt x="10461" y="7165"/>
                      <a:pt x="10601" y="6790"/>
                    </a:cubicBezTo>
                    <a:cubicBezTo>
                      <a:pt x="10715" y="6505"/>
                      <a:pt x="10841" y="2765"/>
                      <a:pt x="10753" y="0"/>
                    </a:cubicBezTo>
                    <a:close/>
                  </a:path>
                </a:pathLst>
              </a:custGeom>
              <a:solidFill>
                <a:srgbClr val="62B0B8"/>
              </a:solidFill>
              <a:ln w="9525" cap="flat" cmpd="sng">
                <a:solidFill>
                  <a:srgbClr val="62B0B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83;p25">
                <a:extLst>
                  <a:ext uri="{FF2B5EF4-FFF2-40B4-BE49-F238E27FC236}">
                    <a16:creationId xmlns:a16="http://schemas.microsoft.com/office/drawing/2014/main" id="{91BDDC5D-C4B9-9E73-F9DE-AF8C4D193A6B}"/>
                  </a:ext>
                </a:extLst>
              </p:cNvPr>
              <p:cNvSpPr/>
              <p:nvPr/>
            </p:nvSpPr>
            <p:spPr>
              <a:xfrm>
                <a:off x="-2596494" y="3197641"/>
                <a:ext cx="698786" cy="318188"/>
              </a:xfrm>
              <a:custGeom>
                <a:avLst/>
                <a:gdLst/>
                <a:ahLst/>
                <a:cxnLst/>
                <a:rect l="l" t="t" r="r" b="b"/>
                <a:pathLst>
                  <a:path w="12630" h="5751" extrusionOk="0">
                    <a:moveTo>
                      <a:pt x="10993" y="1"/>
                    </a:moveTo>
                    <a:cubicBezTo>
                      <a:pt x="10576" y="1"/>
                      <a:pt x="10096" y="393"/>
                      <a:pt x="9149" y="1344"/>
                    </a:cubicBezTo>
                    <a:cubicBezTo>
                      <a:pt x="8040" y="2454"/>
                      <a:pt x="7552" y="4502"/>
                      <a:pt x="7552" y="4502"/>
                    </a:cubicBezTo>
                    <a:cubicBezTo>
                      <a:pt x="7552" y="4502"/>
                      <a:pt x="6024" y="1699"/>
                      <a:pt x="4737" y="1097"/>
                    </a:cubicBezTo>
                    <a:cubicBezTo>
                      <a:pt x="3690" y="605"/>
                      <a:pt x="2771" y="172"/>
                      <a:pt x="2103" y="172"/>
                    </a:cubicBezTo>
                    <a:cubicBezTo>
                      <a:pt x="1953" y="172"/>
                      <a:pt x="1816" y="194"/>
                      <a:pt x="1693" y="241"/>
                    </a:cubicBezTo>
                    <a:cubicBezTo>
                      <a:pt x="1015" y="501"/>
                      <a:pt x="1" y="1440"/>
                      <a:pt x="1" y="1440"/>
                    </a:cubicBezTo>
                    <a:lnTo>
                      <a:pt x="6448" y="5656"/>
                    </a:lnTo>
                    <a:lnTo>
                      <a:pt x="8091" y="5751"/>
                    </a:lnTo>
                    <a:lnTo>
                      <a:pt x="12630" y="1363"/>
                    </a:lnTo>
                    <a:cubicBezTo>
                      <a:pt x="12630" y="1363"/>
                      <a:pt x="11673" y="172"/>
                      <a:pt x="11197" y="32"/>
                    </a:cubicBezTo>
                    <a:cubicBezTo>
                      <a:pt x="11130" y="11"/>
                      <a:pt x="11062" y="1"/>
                      <a:pt x="10993" y="1"/>
                    </a:cubicBezTo>
                    <a:close/>
                  </a:path>
                </a:pathLst>
              </a:custGeom>
              <a:solidFill>
                <a:srgbClr val="E4AA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84;p25">
                <a:extLst>
                  <a:ext uri="{FF2B5EF4-FFF2-40B4-BE49-F238E27FC236}">
                    <a16:creationId xmlns:a16="http://schemas.microsoft.com/office/drawing/2014/main" id="{82C0B8A7-9BE2-881F-1513-49EEEBFE0CBD}"/>
                  </a:ext>
                </a:extLst>
              </p:cNvPr>
              <p:cNvSpPr/>
              <p:nvPr/>
            </p:nvSpPr>
            <p:spPr>
              <a:xfrm>
                <a:off x="-2508798" y="3258336"/>
                <a:ext cx="247701" cy="147005"/>
              </a:xfrm>
              <a:custGeom>
                <a:avLst/>
                <a:gdLst/>
                <a:ahLst/>
                <a:cxnLst/>
                <a:rect l="l" t="t" r="r" b="b"/>
                <a:pathLst>
                  <a:path w="4477" h="2657" extrusionOk="0">
                    <a:moveTo>
                      <a:pt x="1" y="0"/>
                    </a:moveTo>
                    <a:cubicBezTo>
                      <a:pt x="1" y="0"/>
                      <a:pt x="3365" y="1692"/>
                      <a:pt x="4476" y="2656"/>
                    </a:cubicBezTo>
                    <a:lnTo>
                      <a:pt x="4476" y="2656"/>
                    </a:lnTo>
                    <a:cubicBezTo>
                      <a:pt x="4434" y="2614"/>
                      <a:pt x="3011" y="981"/>
                      <a:pt x="1" y="0"/>
                    </a:cubicBezTo>
                    <a:close/>
                    <a:moveTo>
                      <a:pt x="4476" y="2656"/>
                    </a:moveTo>
                    <a:lnTo>
                      <a:pt x="4476" y="2656"/>
                    </a:lnTo>
                    <a:cubicBezTo>
                      <a:pt x="4476" y="2656"/>
                      <a:pt x="4477" y="2657"/>
                      <a:pt x="4477" y="2657"/>
                    </a:cubicBezTo>
                    <a:cubicBezTo>
                      <a:pt x="4477" y="2657"/>
                      <a:pt x="4477" y="2657"/>
                      <a:pt x="4477" y="2657"/>
                    </a:cubicBezTo>
                    <a:cubicBezTo>
                      <a:pt x="4476" y="2656"/>
                      <a:pt x="4476" y="2656"/>
                      <a:pt x="4476" y="2656"/>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85;p25">
                <a:extLst>
                  <a:ext uri="{FF2B5EF4-FFF2-40B4-BE49-F238E27FC236}">
                    <a16:creationId xmlns:a16="http://schemas.microsoft.com/office/drawing/2014/main" id="{D8C4DC94-0310-3DEA-FF91-39217DF8C5B0}"/>
                  </a:ext>
                </a:extLst>
              </p:cNvPr>
              <p:cNvSpPr/>
              <p:nvPr/>
            </p:nvSpPr>
            <p:spPr>
              <a:xfrm>
                <a:off x="-2444949" y="3258336"/>
                <a:ext cx="160007" cy="98981"/>
              </a:xfrm>
              <a:custGeom>
                <a:avLst/>
                <a:gdLst/>
                <a:ahLst/>
                <a:cxnLst/>
                <a:rect l="l" t="t" r="r" b="b"/>
                <a:pathLst>
                  <a:path w="2892" h="1789" extrusionOk="0">
                    <a:moveTo>
                      <a:pt x="1" y="0"/>
                    </a:moveTo>
                    <a:cubicBezTo>
                      <a:pt x="1" y="0"/>
                      <a:pt x="2154" y="912"/>
                      <a:pt x="2890" y="1787"/>
                    </a:cubicBezTo>
                    <a:lnTo>
                      <a:pt x="2890" y="1787"/>
                    </a:lnTo>
                    <a:cubicBezTo>
                      <a:pt x="2850" y="1732"/>
                      <a:pt x="1899" y="230"/>
                      <a:pt x="1" y="0"/>
                    </a:cubicBezTo>
                    <a:close/>
                    <a:moveTo>
                      <a:pt x="2890" y="1787"/>
                    </a:moveTo>
                    <a:cubicBezTo>
                      <a:pt x="2891" y="1788"/>
                      <a:pt x="2892" y="1788"/>
                      <a:pt x="2892" y="1788"/>
                    </a:cubicBezTo>
                    <a:cubicBezTo>
                      <a:pt x="2891" y="1788"/>
                      <a:pt x="2891" y="1787"/>
                      <a:pt x="2890" y="1787"/>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86;p25">
                <a:extLst>
                  <a:ext uri="{FF2B5EF4-FFF2-40B4-BE49-F238E27FC236}">
                    <a16:creationId xmlns:a16="http://schemas.microsoft.com/office/drawing/2014/main" id="{80565017-7114-1CD6-865A-E2262392D29A}"/>
                  </a:ext>
                </a:extLst>
              </p:cNvPr>
              <p:cNvSpPr/>
              <p:nvPr/>
            </p:nvSpPr>
            <p:spPr>
              <a:xfrm>
                <a:off x="-2134499" y="3232000"/>
                <a:ext cx="183853" cy="201392"/>
              </a:xfrm>
              <a:custGeom>
                <a:avLst/>
                <a:gdLst/>
                <a:ahLst/>
                <a:cxnLst/>
                <a:rect l="l" t="t" r="r" b="b"/>
                <a:pathLst>
                  <a:path w="3323" h="3640" extrusionOk="0">
                    <a:moveTo>
                      <a:pt x="3323" y="1"/>
                    </a:moveTo>
                    <a:lnTo>
                      <a:pt x="3323" y="1"/>
                    </a:lnTo>
                    <a:cubicBezTo>
                      <a:pt x="825" y="1744"/>
                      <a:pt x="0" y="3640"/>
                      <a:pt x="0" y="3640"/>
                    </a:cubicBezTo>
                    <a:cubicBezTo>
                      <a:pt x="736" y="2454"/>
                      <a:pt x="3322" y="1"/>
                      <a:pt x="332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87;p25">
                <a:extLst>
                  <a:ext uri="{FF2B5EF4-FFF2-40B4-BE49-F238E27FC236}">
                    <a16:creationId xmlns:a16="http://schemas.microsoft.com/office/drawing/2014/main" id="{D666D3E1-1246-015F-F32E-2C5E45EF6706}"/>
                  </a:ext>
                </a:extLst>
              </p:cNvPr>
              <p:cNvSpPr/>
              <p:nvPr/>
            </p:nvSpPr>
            <p:spPr>
              <a:xfrm>
                <a:off x="-2126089" y="3249539"/>
                <a:ext cx="117571" cy="133339"/>
              </a:xfrm>
              <a:custGeom>
                <a:avLst/>
                <a:gdLst/>
                <a:ahLst/>
                <a:cxnLst/>
                <a:rect l="l" t="t" r="r" b="b"/>
                <a:pathLst>
                  <a:path w="2125" h="2410" extrusionOk="0">
                    <a:moveTo>
                      <a:pt x="2125" y="1"/>
                    </a:moveTo>
                    <a:cubicBezTo>
                      <a:pt x="479" y="731"/>
                      <a:pt x="28" y="2331"/>
                      <a:pt x="2" y="2407"/>
                    </a:cubicBezTo>
                    <a:lnTo>
                      <a:pt x="2" y="2407"/>
                    </a:lnTo>
                    <a:cubicBezTo>
                      <a:pt x="422" y="1418"/>
                      <a:pt x="2124" y="1"/>
                      <a:pt x="2125" y="1"/>
                    </a:cubicBezTo>
                    <a:close/>
                    <a:moveTo>
                      <a:pt x="2" y="2407"/>
                    </a:moveTo>
                    <a:cubicBezTo>
                      <a:pt x="1" y="2408"/>
                      <a:pt x="1" y="2409"/>
                      <a:pt x="1" y="2410"/>
                    </a:cubicBezTo>
                    <a:cubicBezTo>
                      <a:pt x="1" y="2410"/>
                      <a:pt x="1" y="2409"/>
                      <a:pt x="2" y="2407"/>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88;p25">
                <a:extLst>
                  <a:ext uri="{FF2B5EF4-FFF2-40B4-BE49-F238E27FC236}">
                    <a16:creationId xmlns:a16="http://schemas.microsoft.com/office/drawing/2014/main" id="{77041199-B331-1EF9-64EA-975FBCB43D30}"/>
                  </a:ext>
                </a:extLst>
              </p:cNvPr>
              <p:cNvSpPr/>
              <p:nvPr/>
            </p:nvSpPr>
            <p:spPr>
              <a:xfrm>
                <a:off x="-2684522" y="3258392"/>
                <a:ext cx="444501" cy="346848"/>
              </a:xfrm>
              <a:custGeom>
                <a:avLst/>
                <a:gdLst/>
                <a:ahLst/>
                <a:cxnLst/>
                <a:rect l="l" t="t" r="r" b="b"/>
                <a:pathLst>
                  <a:path w="8034" h="6269" extrusionOk="0">
                    <a:moveTo>
                      <a:pt x="1252" y="1"/>
                    </a:moveTo>
                    <a:cubicBezTo>
                      <a:pt x="1070" y="1"/>
                      <a:pt x="936" y="37"/>
                      <a:pt x="825" y="94"/>
                    </a:cubicBezTo>
                    <a:cubicBezTo>
                      <a:pt x="622" y="202"/>
                      <a:pt x="330" y="1077"/>
                      <a:pt x="0" y="2231"/>
                    </a:cubicBezTo>
                    <a:cubicBezTo>
                      <a:pt x="736" y="3416"/>
                      <a:pt x="2112" y="5306"/>
                      <a:pt x="3760" y="5857"/>
                    </a:cubicBezTo>
                    <a:cubicBezTo>
                      <a:pt x="4638" y="6153"/>
                      <a:pt x="5252" y="6268"/>
                      <a:pt x="5702" y="6268"/>
                    </a:cubicBezTo>
                    <a:cubicBezTo>
                      <a:pt x="6507" y="6268"/>
                      <a:pt x="6786" y="5900"/>
                      <a:pt x="7108" y="5534"/>
                    </a:cubicBezTo>
                    <a:cubicBezTo>
                      <a:pt x="7501" y="5090"/>
                      <a:pt x="7881" y="3930"/>
                      <a:pt x="8033" y="3467"/>
                    </a:cubicBezTo>
                    <a:cubicBezTo>
                      <a:pt x="7526" y="3023"/>
                      <a:pt x="6385" y="2136"/>
                      <a:pt x="4578" y="1235"/>
                    </a:cubicBezTo>
                    <a:cubicBezTo>
                      <a:pt x="2681" y="296"/>
                      <a:pt x="1771" y="1"/>
                      <a:pt x="1252"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89;p25">
                <a:extLst>
                  <a:ext uri="{FF2B5EF4-FFF2-40B4-BE49-F238E27FC236}">
                    <a16:creationId xmlns:a16="http://schemas.microsoft.com/office/drawing/2014/main" id="{4A4EE0DE-2298-9493-506B-E66956750561}"/>
                  </a:ext>
                </a:extLst>
              </p:cNvPr>
              <p:cNvSpPr/>
              <p:nvPr/>
            </p:nvSpPr>
            <p:spPr>
              <a:xfrm>
                <a:off x="-2804862" y="3381775"/>
                <a:ext cx="581990" cy="631951"/>
              </a:xfrm>
              <a:custGeom>
                <a:avLst/>
                <a:gdLst/>
                <a:ahLst/>
                <a:cxnLst/>
                <a:rect l="l" t="t" r="r" b="b"/>
                <a:pathLst>
                  <a:path w="10519" h="11422" extrusionOk="0">
                    <a:moveTo>
                      <a:pt x="2182" y="1"/>
                    </a:moveTo>
                    <a:cubicBezTo>
                      <a:pt x="1833" y="1237"/>
                      <a:pt x="1453" y="2784"/>
                      <a:pt x="1104" y="4039"/>
                    </a:cubicBezTo>
                    <a:cubicBezTo>
                      <a:pt x="438" y="6468"/>
                      <a:pt x="1" y="8573"/>
                      <a:pt x="254" y="9080"/>
                    </a:cubicBezTo>
                    <a:cubicBezTo>
                      <a:pt x="489" y="9548"/>
                      <a:pt x="3896" y="11422"/>
                      <a:pt x="6648" y="11422"/>
                    </a:cubicBezTo>
                    <a:cubicBezTo>
                      <a:pt x="6876" y="11422"/>
                      <a:pt x="7100" y="11409"/>
                      <a:pt x="7317" y="11381"/>
                    </a:cubicBezTo>
                    <a:lnTo>
                      <a:pt x="10512" y="1516"/>
                    </a:lnTo>
                    <a:cubicBezTo>
                      <a:pt x="10519" y="1516"/>
                      <a:pt x="10411" y="1415"/>
                      <a:pt x="10208" y="1224"/>
                    </a:cubicBezTo>
                    <a:cubicBezTo>
                      <a:pt x="10056" y="1700"/>
                      <a:pt x="9676" y="2854"/>
                      <a:pt x="9283" y="3298"/>
                    </a:cubicBezTo>
                    <a:cubicBezTo>
                      <a:pt x="8957" y="3660"/>
                      <a:pt x="8678" y="4030"/>
                      <a:pt x="7871" y="4030"/>
                    </a:cubicBezTo>
                    <a:cubicBezTo>
                      <a:pt x="7423" y="4030"/>
                      <a:pt x="6810" y="3916"/>
                      <a:pt x="5935" y="3621"/>
                    </a:cubicBezTo>
                    <a:cubicBezTo>
                      <a:pt x="4287" y="3063"/>
                      <a:pt x="2917" y="1180"/>
                      <a:pt x="2182"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90;p25">
                <a:extLst>
                  <a:ext uri="{FF2B5EF4-FFF2-40B4-BE49-F238E27FC236}">
                    <a16:creationId xmlns:a16="http://schemas.microsoft.com/office/drawing/2014/main" id="{A539178A-18DD-791B-8D97-285E8CC7234B}"/>
                  </a:ext>
                </a:extLst>
              </p:cNvPr>
              <p:cNvSpPr/>
              <p:nvPr/>
            </p:nvSpPr>
            <p:spPr>
              <a:xfrm>
                <a:off x="-2301149" y="3438984"/>
                <a:ext cx="385245" cy="544091"/>
              </a:xfrm>
              <a:custGeom>
                <a:avLst/>
                <a:gdLst/>
                <a:ahLst/>
                <a:cxnLst/>
                <a:rect l="l" t="t" r="r" b="b"/>
                <a:pathLst>
                  <a:path w="6963" h="9834" extrusionOk="0">
                    <a:moveTo>
                      <a:pt x="6962" y="0"/>
                    </a:moveTo>
                    <a:lnTo>
                      <a:pt x="6962" y="0"/>
                    </a:lnTo>
                    <a:cubicBezTo>
                      <a:pt x="6009" y="1187"/>
                      <a:pt x="4371" y="3011"/>
                      <a:pt x="3839" y="3011"/>
                    </a:cubicBezTo>
                    <a:cubicBezTo>
                      <a:pt x="3822" y="3011"/>
                      <a:pt x="3807" y="3009"/>
                      <a:pt x="3792" y="3005"/>
                    </a:cubicBezTo>
                    <a:cubicBezTo>
                      <a:pt x="3380" y="2904"/>
                      <a:pt x="3380" y="1275"/>
                      <a:pt x="3418" y="222"/>
                    </a:cubicBezTo>
                    <a:lnTo>
                      <a:pt x="3418" y="222"/>
                    </a:lnTo>
                    <a:cubicBezTo>
                      <a:pt x="3203" y="552"/>
                      <a:pt x="3070" y="774"/>
                      <a:pt x="3070" y="774"/>
                    </a:cubicBezTo>
                    <a:lnTo>
                      <a:pt x="1" y="9834"/>
                    </a:lnTo>
                    <a:cubicBezTo>
                      <a:pt x="1364" y="9504"/>
                      <a:pt x="4350" y="6562"/>
                      <a:pt x="4604" y="6226"/>
                    </a:cubicBezTo>
                    <a:cubicBezTo>
                      <a:pt x="4851" y="5884"/>
                      <a:pt x="5073" y="5377"/>
                      <a:pt x="5612" y="3868"/>
                    </a:cubicBezTo>
                    <a:cubicBezTo>
                      <a:pt x="5865" y="3158"/>
                      <a:pt x="6442" y="1535"/>
                      <a:pt x="6962" y="0"/>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91;p25">
                <a:extLst>
                  <a:ext uri="{FF2B5EF4-FFF2-40B4-BE49-F238E27FC236}">
                    <a16:creationId xmlns:a16="http://schemas.microsoft.com/office/drawing/2014/main" id="{AA868032-6A3B-A83D-0359-A8C78A29D46D}"/>
                  </a:ext>
                </a:extLst>
              </p:cNvPr>
              <p:cNvSpPr/>
              <p:nvPr/>
            </p:nvSpPr>
            <p:spPr>
              <a:xfrm>
                <a:off x="-2114858" y="3249207"/>
                <a:ext cx="257162" cy="356420"/>
              </a:xfrm>
              <a:custGeom>
                <a:avLst/>
                <a:gdLst/>
                <a:ahLst/>
                <a:cxnLst/>
                <a:rect l="l" t="t" r="r" b="b"/>
                <a:pathLst>
                  <a:path w="4648" h="6442" extrusionOk="0">
                    <a:moveTo>
                      <a:pt x="4387" y="1"/>
                    </a:moveTo>
                    <a:cubicBezTo>
                      <a:pt x="3988" y="1"/>
                      <a:pt x="3004" y="612"/>
                      <a:pt x="1979" y="1401"/>
                    </a:cubicBezTo>
                    <a:cubicBezTo>
                      <a:pt x="1224" y="1985"/>
                      <a:pt x="470" y="3018"/>
                      <a:pt x="45" y="3652"/>
                    </a:cubicBezTo>
                    <a:cubicBezTo>
                      <a:pt x="1" y="4698"/>
                      <a:pt x="1" y="6328"/>
                      <a:pt x="413" y="6435"/>
                    </a:cubicBezTo>
                    <a:cubicBezTo>
                      <a:pt x="428" y="6439"/>
                      <a:pt x="444" y="6441"/>
                      <a:pt x="462" y="6441"/>
                    </a:cubicBezTo>
                    <a:cubicBezTo>
                      <a:pt x="997" y="6441"/>
                      <a:pt x="2644" y="4621"/>
                      <a:pt x="3583" y="3424"/>
                    </a:cubicBezTo>
                    <a:cubicBezTo>
                      <a:pt x="4166" y="1693"/>
                      <a:pt x="4648" y="83"/>
                      <a:pt x="4489" y="19"/>
                    </a:cubicBezTo>
                    <a:cubicBezTo>
                      <a:pt x="4462" y="7"/>
                      <a:pt x="4427" y="1"/>
                      <a:pt x="4387"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92;p25">
                <a:extLst>
                  <a:ext uri="{FF2B5EF4-FFF2-40B4-BE49-F238E27FC236}">
                    <a16:creationId xmlns:a16="http://schemas.microsoft.com/office/drawing/2014/main" id="{BF202F17-22F3-AC9C-B153-36F57CD38582}"/>
                  </a:ext>
                </a:extLst>
              </p:cNvPr>
              <p:cNvSpPr/>
              <p:nvPr/>
            </p:nvSpPr>
            <p:spPr>
              <a:xfrm>
                <a:off x="-2400022" y="3457354"/>
                <a:ext cx="269445" cy="566388"/>
              </a:xfrm>
              <a:custGeom>
                <a:avLst/>
                <a:gdLst/>
                <a:ahLst/>
                <a:cxnLst/>
                <a:rect l="l" t="t" r="r" b="b"/>
                <a:pathLst>
                  <a:path w="4870" h="10237" extrusionOk="0">
                    <a:moveTo>
                      <a:pt x="3996" y="856"/>
                    </a:moveTo>
                    <a:cubicBezTo>
                      <a:pt x="4008" y="856"/>
                      <a:pt x="4020" y="857"/>
                      <a:pt x="4032" y="860"/>
                    </a:cubicBezTo>
                    <a:cubicBezTo>
                      <a:pt x="4387" y="936"/>
                      <a:pt x="3937" y="2236"/>
                      <a:pt x="3557" y="3422"/>
                    </a:cubicBezTo>
                    <a:cubicBezTo>
                      <a:pt x="3186" y="4571"/>
                      <a:pt x="2689" y="5992"/>
                      <a:pt x="2358" y="5992"/>
                    </a:cubicBezTo>
                    <a:cubicBezTo>
                      <a:pt x="2350" y="5992"/>
                      <a:pt x="2341" y="5991"/>
                      <a:pt x="2333" y="5989"/>
                    </a:cubicBezTo>
                    <a:cubicBezTo>
                      <a:pt x="2010" y="5907"/>
                      <a:pt x="2574" y="4417"/>
                      <a:pt x="2809" y="3631"/>
                    </a:cubicBezTo>
                    <a:cubicBezTo>
                      <a:pt x="3043" y="2859"/>
                      <a:pt x="3542" y="856"/>
                      <a:pt x="3996" y="856"/>
                    </a:cubicBezTo>
                    <a:close/>
                    <a:moveTo>
                      <a:pt x="3984" y="0"/>
                    </a:moveTo>
                    <a:cubicBezTo>
                      <a:pt x="3760" y="0"/>
                      <a:pt x="3498" y="43"/>
                      <a:pt x="3202" y="150"/>
                    </a:cubicBezTo>
                    <a:lnTo>
                      <a:pt x="0" y="10015"/>
                    </a:lnTo>
                    <a:cubicBezTo>
                      <a:pt x="0" y="10015"/>
                      <a:pt x="236" y="10237"/>
                      <a:pt x="610" y="10237"/>
                    </a:cubicBezTo>
                    <a:cubicBezTo>
                      <a:pt x="669" y="10237"/>
                      <a:pt x="733" y="10231"/>
                      <a:pt x="799" y="10218"/>
                    </a:cubicBezTo>
                    <a:cubicBezTo>
                      <a:pt x="1281" y="10123"/>
                      <a:pt x="1649" y="9698"/>
                      <a:pt x="1788" y="9495"/>
                    </a:cubicBezTo>
                    <a:cubicBezTo>
                      <a:pt x="1934" y="9299"/>
                      <a:pt x="3341" y="5260"/>
                      <a:pt x="3855" y="3758"/>
                    </a:cubicBezTo>
                    <a:cubicBezTo>
                      <a:pt x="4387" y="2261"/>
                      <a:pt x="4869" y="695"/>
                      <a:pt x="4850" y="429"/>
                    </a:cubicBezTo>
                    <a:cubicBezTo>
                      <a:pt x="4837" y="250"/>
                      <a:pt x="4525" y="0"/>
                      <a:pt x="3984" y="0"/>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93;p25">
                <a:extLst>
                  <a:ext uri="{FF2B5EF4-FFF2-40B4-BE49-F238E27FC236}">
                    <a16:creationId xmlns:a16="http://schemas.microsoft.com/office/drawing/2014/main" id="{C3AC1B8E-B189-0ED1-7709-8778730FE73A}"/>
                  </a:ext>
                </a:extLst>
              </p:cNvPr>
              <p:cNvSpPr/>
              <p:nvPr/>
            </p:nvSpPr>
            <p:spPr>
              <a:xfrm>
                <a:off x="-2288867" y="3504328"/>
                <a:ext cx="131624" cy="283885"/>
              </a:xfrm>
              <a:custGeom>
                <a:avLst/>
                <a:gdLst/>
                <a:ahLst/>
                <a:cxnLst/>
                <a:rect l="l" t="t" r="r" b="b"/>
                <a:pathLst>
                  <a:path w="2379" h="5131" extrusionOk="0">
                    <a:moveTo>
                      <a:pt x="1987" y="0"/>
                    </a:moveTo>
                    <a:cubicBezTo>
                      <a:pt x="1533" y="0"/>
                      <a:pt x="1034" y="2010"/>
                      <a:pt x="800" y="2775"/>
                    </a:cubicBezTo>
                    <a:cubicBezTo>
                      <a:pt x="565" y="3568"/>
                      <a:pt x="1" y="5058"/>
                      <a:pt x="324" y="5128"/>
                    </a:cubicBezTo>
                    <a:cubicBezTo>
                      <a:pt x="333" y="5130"/>
                      <a:pt x="342" y="5131"/>
                      <a:pt x="351" y="5131"/>
                    </a:cubicBezTo>
                    <a:cubicBezTo>
                      <a:pt x="682" y="5131"/>
                      <a:pt x="1178" y="3707"/>
                      <a:pt x="1548" y="2560"/>
                    </a:cubicBezTo>
                    <a:cubicBezTo>
                      <a:pt x="1928" y="1387"/>
                      <a:pt x="2378" y="87"/>
                      <a:pt x="2023" y="5"/>
                    </a:cubicBezTo>
                    <a:cubicBezTo>
                      <a:pt x="2011" y="2"/>
                      <a:pt x="1999" y="0"/>
                      <a:pt x="1987" y="0"/>
                    </a:cubicBezTo>
                    <a:close/>
                  </a:path>
                </a:pathLst>
              </a:custGeom>
              <a:solidFill>
                <a:srgbClr val="E4AA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94;p25">
                <a:extLst>
                  <a:ext uri="{FF2B5EF4-FFF2-40B4-BE49-F238E27FC236}">
                    <a16:creationId xmlns:a16="http://schemas.microsoft.com/office/drawing/2014/main" id="{44A56635-282D-7820-C9D2-45E3EF0A3226}"/>
                  </a:ext>
                </a:extLst>
              </p:cNvPr>
              <p:cNvSpPr/>
              <p:nvPr/>
            </p:nvSpPr>
            <p:spPr>
              <a:xfrm>
                <a:off x="-2864119" y="3515781"/>
                <a:ext cx="243496" cy="181198"/>
              </a:xfrm>
              <a:custGeom>
                <a:avLst/>
                <a:gdLst/>
                <a:ahLst/>
                <a:cxnLst/>
                <a:rect l="l" t="t" r="r" b="b"/>
                <a:pathLst>
                  <a:path w="4401" h="3275" extrusionOk="0">
                    <a:moveTo>
                      <a:pt x="2605" y="1"/>
                    </a:moveTo>
                    <a:cubicBezTo>
                      <a:pt x="2588" y="1"/>
                      <a:pt x="2385" y="7"/>
                      <a:pt x="2131" y="273"/>
                    </a:cubicBezTo>
                    <a:cubicBezTo>
                      <a:pt x="1864" y="546"/>
                      <a:pt x="1833" y="977"/>
                      <a:pt x="1604" y="1396"/>
                    </a:cubicBezTo>
                    <a:cubicBezTo>
                      <a:pt x="1370" y="1814"/>
                      <a:pt x="0" y="1839"/>
                      <a:pt x="0" y="1839"/>
                    </a:cubicBezTo>
                    <a:lnTo>
                      <a:pt x="190" y="3038"/>
                    </a:lnTo>
                    <a:cubicBezTo>
                      <a:pt x="190" y="3038"/>
                      <a:pt x="1206" y="2859"/>
                      <a:pt x="1467" y="2859"/>
                    </a:cubicBezTo>
                    <a:cubicBezTo>
                      <a:pt x="1475" y="2859"/>
                      <a:pt x="1483" y="2860"/>
                      <a:pt x="1490" y="2860"/>
                    </a:cubicBezTo>
                    <a:cubicBezTo>
                      <a:pt x="1660" y="2875"/>
                      <a:pt x="2771" y="3274"/>
                      <a:pt x="3339" y="3274"/>
                    </a:cubicBezTo>
                    <a:cubicBezTo>
                      <a:pt x="3493" y="3274"/>
                      <a:pt x="3607" y="3245"/>
                      <a:pt x="3652" y="3171"/>
                    </a:cubicBezTo>
                    <a:cubicBezTo>
                      <a:pt x="3967" y="2655"/>
                      <a:pt x="2741" y="2256"/>
                      <a:pt x="2633" y="2222"/>
                    </a:cubicBezTo>
                    <a:lnTo>
                      <a:pt x="2633" y="2222"/>
                    </a:lnTo>
                    <a:cubicBezTo>
                      <a:pt x="2703" y="2244"/>
                      <a:pt x="3251" y="2409"/>
                      <a:pt x="3656" y="2409"/>
                    </a:cubicBezTo>
                    <a:cubicBezTo>
                      <a:pt x="3873" y="2409"/>
                      <a:pt x="4049" y="2361"/>
                      <a:pt x="4090" y="2220"/>
                    </a:cubicBezTo>
                    <a:cubicBezTo>
                      <a:pt x="4210" y="1795"/>
                      <a:pt x="2790" y="1491"/>
                      <a:pt x="2790" y="1491"/>
                    </a:cubicBezTo>
                    <a:lnTo>
                      <a:pt x="2790" y="1491"/>
                    </a:lnTo>
                    <a:cubicBezTo>
                      <a:pt x="2790" y="1491"/>
                      <a:pt x="3292" y="1595"/>
                      <a:pt x="3723" y="1595"/>
                    </a:cubicBezTo>
                    <a:cubicBezTo>
                      <a:pt x="4029" y="1595"/>
                      <a:pt x="4299" y="1543"/>
                      <a:pt x="4331" y="1364"/>
                    </a:cubicBezTo>
                    <a:cubicBezTo>
                      <a:pt x="4400" y="939"/>
                      <a:pt x="2416" y="723"/>
                      <a:pt x="2416" y="723"/>
                    </a:cubicBezTo>
                    <a:lnTo>
                      <a:pt x="2606" y="1"/>
                    </a:lnTo>
                    <a:cubicBezTo>
                      <a:pt x="2606" y="1"/>
                      <a:pt x="2606" y="1"/>
                      <a:pt x="2605" y="1"/>
                    </a:cubicBezTo>
                    <a:close/>
                  </a:path>
                </a:pathLst>
              </a:custGeom>
              <a:solidFill>
                <a:srgbClr val="B06C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95;p25">
                <a:extLst>
                  <a:ext uri="{FF2B5EF4-FFF2-40B4-BE49-F238E27FC236}">
                    <a16:creationId xmlns:a16="http://schemas.microsoft.com/office/drawing/2014/main" id="{952DD2BF-3311-EFA4-DFEB-8BD77D7D134E}"/>
                  </a:ext>
                </a:extLst>
              </p:cNvPr>
              <p:cNvSpPr/>
              <p:nvPr/>
            </p:nvSpPr>
            <p:spPr>
              <a:xfrm>
                <a:off x="-3202620" y="3556115"/>
                <a:ext cx="130186" cy="83545"/>
              </a:xfrm>
              <a:custGeom>
                <a:avLst/>
                <a:gdLst/>
                <a:ahLst/>
                <a:cxnLst/>
                <a:rect l="l" t="t" r="r" b="b"/>
                <a:pathLst>
                  <a:path w="2353" h="1510" extrusionOk="0">
                    <a:moveTo>
                      <a:pt x="2352" y="1"/>
                    </a:moveTo>
                    <a:lnTo>
                      <a:pt x="2352" y="1"/>
                    </a:lnTo>
                    <a:cubicBezTo>
                      <a:pt x="0" y="546"/>
                      <a:pt x="343" y="1510"/>
                      <a:pt x="343" y="1510"/>
                    </a:cubicBezTo>
                    <a:cubicBezTo>
                      <a:pt x="1370" y="952"/>
                      <a:pt x="2061" y="914"/>
                      <a:pt x="2061" y="914"/>
                    </a:cubicBezTo>
                    <a:cubicBezTo>
                      <a:pt x="2137" y="590"/>
                      <a:pt x="2245" y="286"/>
                      <a:pt x="2352" y="1"/>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96;p25">
                <a:extLst>
                  <a:ext uri="{FF2B5EF4-FFF2-40B4-BE49-F238E27FC236}">
                    <a16:creationId xmlns:a16="http://schemas.microsoft.com/office/drawing/2014/main" id="{2E491995-4894-88B4-E47A-2528C26A7FFB}"/>
                  </a:ext>
                </a:extLst>
              </p:cNvPr>
              <p:cNvSpPr/>
              <p:nvPr/>
            </p:nvSpPr>
            <p:spPr>
              <a:xfrm>
                <a:off x="-3334192" y="3133459"/>
                <a:ext cx="527658" cy="608381"/>
              </a:xfrm>
              <a:custGeom>
                <a:avLst/>
                <a:gdLst/>
                <a:ahLst/>
                <a:cxnLst/>
                <a:rect l="l" t="t" r="r" b="b"/>
                <a:pathLst>
                  <a:path w="9537" h="10996" extrusionOk="0">
                    <a:moveTo>
                      <a:pt x="4572" y="0"/>
                    </a:moveTo>
                    <a:cubicBezTo>
                      <a:pt x="3228" y="907"/>
                      <a:pt x="1770" y="2466"/>
                      <a:pt x="952" y="4920"/>
                    </a:cubicBezTo>
                    <a:cubicBezTo>
                      <a:pt x="419" y="6537"/>
                      <a:pt x="39" y="8084"/>
                      <a:pt x="1" y="9282"/>
                    </a:cubicBezTo>
                    <a:cubicBezTo>
                      <a:pt x="476" y="10087"/>
                      <a:pt x="1300" y="10899"/>
                      <a:pt x="2721" y="10975"/>
                    </a:cubicBezTo>
                    <a:cubicBezTo>
                      <a:pt x="2961" y="10989"/>
                      <a:pt x="3211" y="10996"/>
                      <a:pt x="3466" y="10996"/>
                    </a:cubicBezTo>
                    <a:cubicBezTo>
                      <a:pt x="5811" y="10996"/>
                      <a:pt x="8633" y="10441"/>
                      <a:pt x="9536" y="10258"/>
                    </a:cubicBezTo>
                    <a:cubicBezTo>
                      <a:pt x="9530" y="9821"/>
                      <a:pt x="9428" y="9276"/>
                      <a:pt x="9314" y="8870"/>
                    </a:cubicBezTo>
                    <a:cubicBezTo>
                      <a:pt x="9144" y="8306"/>
                      <a:pt x="8870" y="8101"/>
                      <a:pt x="7831" y="8101"/>
                    </a:cubicBezTo>
                    <a:cubicBezTo>
                      <a:pt x="7784" y="8101"/>
                      <a:pt x="7735" y="8102"/>
                      <a:pt x="7685" y="8103"/>
                    </a:cubicBezTo>
                    <a:cubicBezTo>
                      <a:pt x="6531" y="8115"/>
                      <a:pt x="4439" y="8559"/>
                      <a:pt x="4439" y="8559"/>
                    </a:cubicBezTo>
                    <a:cubicBezTo>
                      <a:pt x="4439" y="8559"/>
                      <a:pt x="3748" y="8597"/>
                      <a:pt x="2721" y="9155"/>
                    </a:cubicBezTo>
                    <a:cubicBezTo>
                      <a:pt x="2721" y="9155"/>
                      <a:pt x="2385" y="8198"/>
                      <a:pt x="4730" y="7646"/>
                    </a:cubicBezTo>
                    <a:cubicBezTo>
                      <a:pt x="5206" y="6473"/>
                      <a:pt x="5891" y="5674"/>
                      <a:pt x="5891" y="5674"/>
                    </a:cubicBezTo>
                    <a:cubicBezTo>
                      <a:pt x="5859" y="2568"/>
                      <a:pt x="4572" y="0"/>
                      <a:pt x="4572" y="0"/>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97;p25">
                <a:extLst>
                  <a:ext uri="{FF2B5EF4-FFF2-40B4-BE49-F238E27FC236}">
                    <a16:creationId xmlns:a16="http://schemas.microsoft.com/office/drawing/2014/main" id="{8BF55F1A-F90C-795E-9FB1-AC3A98137445}"/>
                  </a:ext>
                </a:extLst>
              </p:cNvPr>
              <p:cNvSpPr/>
              <p:nvPr/>
            </p:nvSpPr>
            <p:spPr>
              <a:xfrm>
                <a:off x="-3335575" y="3646633"/>
                <a:ext cx="529042" cy="184296"/>
              </a:xfrm>
              <a:custGeom>
                <a:avLst/>
                <a:gdLst/>
                <a:ahLst/>
                <a:cxnLst/>
                <a:rect l="l" t="t" r="r" b="b"/>
                <a:pathLst>
                  <a:path w="9562" h="3331" extrusionOk="0">
                    <a:moveTo>
                      <a:pt x="26" y="1"/>
                    </a:moveTo>
                    <a:lnTo>
                      <a:pt x="26" y="1"/>
                    </a:lnTo>
                    <a:cubicBezTo>
                      <a:pt x="0" y="616"/>
                      <a:pt x="70" y="1142"/>
                      <a:pt x="267" y="1528"/>
                    </a:cubicBezTo>
                    <a:cubicBezTo>
                      <a:pt x="804" y="2622"/>
                      <a:pt x="1998" y="3330"/>
                      <a:pt x="3907" y="3330"/>
                    </a:cubicBezTo>
                    <a:cubicBezTo>
                      <a:pt x="3957" y="3330"/>
                      <a:pt x="4007" y="3330"/>
                      <a:pt x="4058" y="3329"/>
                    </a:cubicBezTo>
                    <a:cubicBezTo>
                      <a:pt x="6055" y="3285"/>
                      <a:pt x="9377" y="1884"/>
                      <a:pt x="9504" y="1471"/>
                    </a:cubicBezTo>
                    <a:cubicBezTo>
                      <a:pt x="9542" y="1345"/>
                      <a:pt x="9561" y="1167"/>
                      <a:pt x="9561" y="983"/>
                    </a:cubicBezTo>
                    <a:lnTo>
                      <a:pt x="9561" y="983"/>
                    </a:lnTo>
                    <a:cubicBezTo>
                      <a:pt x="8658" y="1166"/>
                      <a:pt x="5836" y="1721"/>
                      <a:pt x="3491" y="1721"/>
                    </a:cubicBezTo>
                    <a:cubicBezTo>
                      <a:pt x="3236" y="1721"/>
                      <a:pt x="2986" y="1714"/>
                      <a:pt x="2746" y="1700"/>
                    </a:cubicBezTo>
                    <a:cubicBezTo>
                      <a:pt x="1325" y="1624"/>
                      <a:pt x="501" y="812"/>
                      <a:pt x="26" y="1"/>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98;p25">
                <a:extLst>
                  <a:ext uri="{FF2B5EF4-FFF2-40B4-BE49-F238E27FC236}">
                    <a16:creationId xmlns:a16="http://schemas.microsoft.com/office/drawing/2014/main" id="{FBADE6EE-8D2D-C1A0-4149-CE01A4D29F5B}"/>
                  </a:ext>
                </a:extLst>
              </p:cNvPr>
              <p:cNvSpPr/>
              <p:nvPr/>
            </p:nvSpPr>
            <p:spPr>
              <a:xfrm>
                <a:off x="-3002717" y="1838325"/>
                <a:ext cx="609709" cy="426298"/>
              </a:xfrm>
              <a:custGeom>
                <a:avLst/>
                <a:gdLst/>
                <a:ahLst/>
                <a:cxnLst/>
                <a:rect l="l" t="t" r="r" b="b"/>
                <a:pathLst>
                  <a:path w="11020" h="7705" extrusionOk="0">
                    <a:moveTo>
                      <a:pt x="6211" y="1"/>
                    </a:moveTo>
                    <a:cubicBezTo>
                      <a:pt x="3535" y="1"/>
                      <a:pt x="2270" y="3296"/>
                      <a:pt x="2226" y="4921"/>
                    </a:cubicBezTo>
                    <a:cubicBezTo>
                      <a:pt x="2226" y="4921"/>
                      <a:pt x="1855" y="4328"/>
                      <a:pt x="1128" y="4328"/>
                    </a:cubicBezTo>
                    <a:cubicBezTo>
                      <a:pt x="968" y="4328"/>
                      <a:pt x="791" y="4357"/>
                      <a:pt x="597" y="4426"/>
                    </a:cubicBezTo>
                    <a:cubicBezTo>
                      <a:pt x="261" y="4978"/>
                      <a:pt x="1" y="5739"/>
                      <a:pt x="286" y="6563"/>
                    </a:cubicBezTo>
                    <a:cubicBezTo>
                      <a:pt x="474" y="7095"/>
                      <a:pt x="748" y="7273"/>
                      <a:pt x="1030" y="7273"/>
                    </a:cubicBezTo>
                    <a:cubicBezTo>
                      <a:pt x="1594" y="7273"/>
                      <a:pt x="2188" y="6563"/>
                      <a:pt x="2188" y="6563"/>
                    </a:cubicBezTo>
                    <a:cubicBezTo>
                      <a:pt x="2188" y="6563"/>
                      <a:pt x="2409" y="7704"/>
                      <a:pt x="3463" y="7704"/>
                    </a:cubicBezTo>
                    <a:cubicBezTo>
                      <a:pt x="3579" y="7704"/>
                      <a:pt x="3706" y="7691"/>
                      <a:pt x="3843" y="7660"/>
                    </a:cubicBezTo>
                    <a:cubicBezTo>
                      <a:pt x="5231" y="7362"/>
                      <a:pt x="6360" y="5308"/>
                      <a:pt x="6360" y="5308"/>
                    </a:cubicBezTo>
                    <a:lnTo>
                      <a:pt x="6360" y="5308"/>
                    </a:lnTo>
                    <a:cubicBezTo>
                      <a:pt x="6360" y="5308"/>
                      <a:pt x="6024" y="7026"/>
                      <a:pt x="7787" y="7229"/>
                    </a:cubicBezTo>
                    <a:cubicBezTo>
                      <a:pt x="7831" y="7233"/>
                      <a:pt x="7875" y="7236"/>
                      <a:pt x="7919" y="7236"/>
                    </a:cubicBezTo>
                    <a:cubicBezTo>
                      <a:pt x="9196" y="7236"/>
                      <a:pt x="10487" y="5251"/>
                      <a:pt x="11020" y="3818"/>
                    </a:cubicBezTo>
                    <a:cubicBezTo>
                      <a:pt x="10675" y="3165"/>
                      <a:pt x="10035" y="2753"/>
                      <a:pt x="9314" y="2753"/>
                    </a:cubicBezTo>
                    <a:cubicBezTo>
                      <a:pt x="8802" y="2753"/>
                      <a:pt x="8248" y="2961"/>
                      <a:pt x="7729" y="3437"/>
                    </a:cubicBezTo>
                    <a:cubicBezTo>
                      <a:pt x="7729" y="3437"/>
                      <a:pt x="8972" y="39"/>
                      <a:pt x="6265" y="1"/>
                    </a:cubicBezTo>
                    <a:cubicBezTo>
                      <a:pt x="6247" y="1"/>
                      <a:pt x="6229" y="1"/>
                      <a:pt x="6211"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99;p25">
                <a:extLst>
                  <a:ext uri="{FF2B5EF4-FFF2-40B4-BE49-F238E27FC236}">
                    <a16:creationId xmlns:a16="http://schemas.microsoft.com/office/drawing/2014/main" id="{A52FA9CD-B87C-99C1-9D12-1EBD0CA410DD}"/>
                  </a:ext>
                </a:extLst>
              </p:cNvPr>
              <p:cNvSpPr/>
              <p:nvPr/>
            </p:nvSpPr>
            <p:spPr>
              <a:xfrm>
                <a:off x="-3076360" y="2389067"/>
                <a:ext cx="510064" cy="346295"/>
              </a:xfrm>
              <a:custGeom>
                <a:avLst/>
                <a:gdLst/>
                <a:ahLst/>
                <a:cxnLst/>
                <a:rect l="l" t="t" r="r" b="b"/>
                <a:pathLst>
                  <a:path w="9219" h="6259" extrusionOk="0">
                    <a:moveTo>
                      <a:pt x="3874" y="793"/>
                    </a:moveTo>
                    <a:cubicBezTo>
                      <a:pt x="3874" y="793"/>
                      <a:pt x="3874" y="794"/>
                      <a:pt x="3874" y="795"/>
                    </a:cubicBezTo>
                    <a:lnTo>
                      <a:pt x="3874" y="795"/>
                    </a:lnTo>
                    <a:cubicBezTo>
                      <a:pt x="3874" y="794"/>
                      <a:pt x="3874" y="793"/>
                      <a:pt x="3874" y="793"/>
                    </a:cubicBezTo>
                    <a:close/>
                    <a:moveTo>
                      <a:pt x="178" y="1"/>
                    </a:moveTo>
                    <a:cubicBezTo>
                      <a:pt x="58" y="483"/>
                      <a:pt x="1" y="1148"/>
                      <a:pt x="210" y="1966"/>
                    </a:cubicBezTo>
                    <a:cubicBezTo>
                      <a:pt x="666" y="3792"/>
                      <a:pt x="2638" y="4927"/>
                      <a:pt x="2638" y="4927"/>
                    </a:cubicBezTo>
                    <a:lnTo>
                      <a:pt x="5415" y="6258"/>
                    </a:lnTo>
                    <a:lnTo>
                      <a:pt x="9219" y="387"/>
                    </a:lnTo>
                    <a:lnTo>
                      <a:pt x="5535" y="368"/>
                    </a:lnTo>
                    <a:cubicBezTo>
                      <a:pt x="5535" y="368"/>
                      <a:pt x="5198" y="1744"/>
                      <a:pt x="4504" y="1744"/>
                    </a:cubicBezTo>
                    <a:cubicBezTo>
                      <a:pt x="4499" y="1744"/>
                      <a:pt x="4494" y="1744"/>
                      <a:pt x="4489" y="1744"/>
                    </a:cubicBezTo>
                    <a:cubicBezTo>
                      <a:pt x="3796" y="1707"/>
                      <a:pt x="3870" y="837"/>
                      <a:pt x="3874" y="795"/>
                    </a:cubicBezTo>
                    <a:lnTo>
                      <a:pt x="3874" y="795"/>
                    </a:lnTo>
                    <a:cubicBezTo>
                      <a:pt x="3869" y="842"/>
                      <a:pt x="3746" y="1968"/>
                      <a:pt x="2790" y="2061"/>
                    </a:cubicBezTo>
                    <a:cubicBezTo>
                      <a:pt x="2758" y="2064"/>
                      <a:pt x="2727" y="2066"/>
                      <a:pt x="2697" y="2066"/>
                    </a:cubicBezTo>
                    <a:cubicBezTo>
                      <a:pt x="1829" y="2066"/>
                      <a:pt x="1858" y="774"/>
                      <a:pt x="1858" y="774"/>
                    </a:cubicBezTo>
                    <a:lnTo>
                      <a:pt x="1858" y="774"/>
                    </a:lnTo>
                    <a:cubicBezTo>
                      <a:pt x="1858" y="774"/>
                      <a:pt x="1649" y="1560"/>
                      <a:pt x="1009" y="1586"/>
                    </a:cubicBezTo>
                    <a:cubicBezTo>
                      <a:pt x="1006" y="1586"/>
                      <a:pt x="1003" y="1586"/>
                      <a:pt x="1000" y="1586"/>
                    </a:cubicBezTo>
                    <a:cubicBezTo>
                      <a:pt x="562" y="1586"/>
                      <a:pt x="304" y="612"/>
                      <a:pt x="178"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500;p25">
                <a:extLst>
                  <a:ext uri="{FF2B5EF4-FFF2-40B4-BE49-F238E27FC236}">
                    <a16:creationId xmlns:a16="http://schemas.microsoft.com/office/drawing/2014/main" id="{90922DEC-E707-4AD3-07B8-F894208AB504}"/>
                  </a:ext>
                </a:extLst>
              </p:cNvPr>
              <p:cNvSpPr/>
              <p:nvPr/>
            </p:nvSpPr>
            <p:spPr>
              <a:xfrm>
                <a:off x="-3106514" y="2049515"/>
                <a:ext cx="729659" cy="453851"/>
              </a:xfrm>
              <a:custGeom>
                <a:avLst/>
                <a:gdLst/>
                <a:ahLst/>
                <a:cxnLst/>
                <a:rect l="l" t="t" r="r" b="b"/>
                <a:pathLst>
                  <a:path w="13188" h="8203" extrusionOk="0">
                    <a:moveTo>
                      <a:pt x="12883" y="1"/>
                    </a:moveTo>
                    <a:cubicBezTo>
                      <a:pt x="12356" y="1428"/>
                      <a:pt x="11071" y="3419"/>
                      <a:pt x="9784" y="3419"/>
                    </a:cubicBezTo>
                    <a:cubicBezTo>
                      <a:pt x="9739" y="3419"/>
                      <a:pt x="9694" y="3416"/>
                      <a:pt x="9650" y="3412"/>
                    </a:cubicBezTo>
                    <a:cubicBezTo>
                      <a:pt x="7894" y="3209"/>
                      <a:pt x="8223" y="1491"/>
                      <a:pt x="8223" y="1491"/>
                    </a:cubicBezTo>
                    <a:lnTo>
                      <a:pt x="8223" y="1491"/>
                    </a:lnTo>
                    <a:cubicBezTo>
                      <a:pt x="8223" y="1491"/>
                      <a:pt x="7101" y="3545"/>
                      <a:pt x="5713" y="3843"/>
                    </a:cubicBezTo>
                    <a:cubicBezTo>
                      <a:pt x="5577" y="3872"/>
                      <a:pt x="5451" y="3886"/>
                      <a:pt x="5336" y="3886"/>
                    </a:cubicBezTo>
                    <a:cubicBezTo>
                      <a:pt x="4275" y="3886"/>
                      <a:pt x="4058" y="2746"/>
                      <a:pt x="4058" y="2746"/>
                    </a:cubicBezTo>
                    <a:cubicBezTo>
                      <a:pt x="4058" y="2746"/>
                      <a:pt x="3461" y="3456"/>
                      <a:pt x="2897" y="3456"/>
                    </a:cubicBezTo>
                    <a:cubicBezTo>
                      <a:pt x="2615" y="3456"/>
                      <a:pt x="2342" y="3278"/>
                      <a:pt x="2156" y="2746"/>
                    </a:cubicBezTo>
                    <a:cubicBezTo>
                      <a:pt x="1864" y="1922"/>
                      <a:pt x="2131" y="1161"/>
                      <a:pt x="2460" y="622"/>
                    </a:cubicBezTo>
                    <a:lnTo>
                      <a:pt x="2460" y="622"/>
                    </a:lnTo>
                    <a:cubicBezTo>
                      <a:pt x="2213" y="717"/>
                      <a:pt x="1934" y="876"/>
                      <a:pt x="1623" y="1129"/>
                    </a:cubicBezTo>
                    <a:cubicBezTo>
                      <a:pt x="0" y="2492"/>
                      <a:pt x="1135" y="5193"/>
                      <a:pt x="1135" y="5193"/>
                    </a:cubicBezTo>
                    <a:cubicBezTo>
                      <a:pt x="1135" y="5193"/>
                      <a:pt x="869" y="5523"/>
                      <a:pt x="723" y="6138"/>
                    </a:cubicBezTo>
                    <a:cubicBezTo>
                      <a:pt x="849" y="6749"/>
                      <a:pt x="1107" y="7723"/>
                      <a:pt x="1545" y="7723"/>
                    </a:cubicBezTo>
                    <a:cubicBezTo>
                      <a:pt x="1548" y="7723"/>
                      <a:pt x="1551" y="7723"/>
                      <a:pt x="1554" y="7723"/>
                    </a:cubicBezTo>
                    <a:cubicBezTo>
                      <a:pt x="2200" y="7704"/>
                      <a:pt x="2403" y="6911"/>
                      <a:pt x="2403" y="6911"/>
                    </a:cubicBezTo>
                    <a:lnTo>
                      <a:pt x="2403" y="6911"/>
                    </a:lnTo>
                    <a:cubicBezTo>
                      <a:pt x="2403" y="6911"/>
                      <a:pt x="2374" y="8203"/>
                      <a:pt x="3242" y="8203"/>
                    </a:cubicBezTo>
                    <a:cubicBezTo>
                      <a:pt x="3272" y="8203"/>
                      <a:pt x="3303" y="8201"/>
                      <a:pt x="3335" y="8198"/>
                    </a:cubicBezTo>
                    <a:cubicBezTo>
                      <a:pt x="4294" y="8104"/>
                      <a:pt x="4416" y="6958"/>
                      <a:pt x="4419" y="6931"/>
                    </a:cubicBezTo>
                    <a:lnTo>
                      <a:pt x="4419" y="6931"/>
                    </a:lnTo>
                    <a:cubicBezTo>
                      <a:pt x="4417" y="6955"/>
                      <a:pt x="4334" y="7844"/>
                      <a:pt x="5034" y="7881"/>
                    </a:cubicBezTo>
                    <a:cubicBezTo>
                      <a:pt x="5042" y="7882"/>
                      <a:pt x="5050" y="7882"/>
                      <a:pt x="5058" y="7882"/>
                    </a:cubicBezTo>
                    <a:cubicBezTo>
                      <a:pt x="5745" y="7882"/>
                      <a:pt x="6074" y="6505"/>
                      <a:pt x="6074" y="6505"/>
                    </a:cubicBezTo>
                    <a:lnTo>
                      <a:pt x="9770" y="6524"/>
                    </a:lnTo>
                    <a:lnTo>
                      <a:pt x="10886" y="4794"/>
                    </a:lnTo>
                    <a:cubicBezTo>
                      <a:pt x="10886" y="4794"/>
                      <a:pt x="12959" y="3361"/>
                      <a:pt x="13137" y="1357"/>
                    </a:cubicBezTo>
                    <a:cubicBezTo>
                      <a:pt x="13188" y="850"/>
                      <a:pt x="13086" y="381"/>
                      <a:pt x="12883"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501;p25">
                <a:extLst>
                  <a:ext uri="{FF2B5EF4-FFF2-40B4-BE49-F238E27FC236}">
                    <a16:creationId xmlns:a16="http://schemas.microsoft.com/office/drawing/2014/main" id="{BAEBA119-86C5-BDC9-7C9A-E585D773D4AE}"/>
                  </a:ext>
                </a:extLst>
              </p:cNvPr>
              <p:cNvSpPr/>
              <p:nvPr/>
            </p:nvSpPr>
            <p:spPr>
              <a:xfrm>
                <a:off x="-2813272" y="2314373"/>
                <a:ext cx="336115" cy="117903"/>
              </a:xfrm>
              <a:custGeom>
                <a:avLst/>
                <a:gdLst/>
                <a:ahLst/>
                <a:cxnLst/>
                <a:rect l="l" t="t" r="r" b="b"/>
                <a:pathLst>
                  <a:path w="6075" h="2131" extrusionOk="0">
                    <a:moveTo>
                      <a:pt x="5586" y="0"/>
                    </a:moveTo>
                    <a:cubicBezTo>
                      <a:pt x="5586" y="0"/>
                      <a:pt x="4307" y="1046"/>
                      <a:pt x="1263" y="1046"/>
                    </a:cubicBezTo>
                    <a:cubicBezTo>
                      <a:pt x="872" y="1046"/>
                      <a:pt x="451" y="1028"/>
                      <a:pt x="1" y="989"/>
                    </a:cubicBezTo>
                    <a:lnTo>
                      <a:pt x="1" y="989"/>
                    </a:lnTo>
                    <a:cubicBezTo>
                      <a:pt x="1" y="989"/>
                      <a:pt x="273" y="1401"/>
                      <a:pt x="444" y="2086"/>
                    </a:cubicBezTo>
                    <a:cubicBezTo>
                      <a:pt x="833" y="2113"/>
                      <a:pt x="1251" y="2131"/>
                      <a:pt x="1666" y="2131"/>
                    </a:cubicBezTo>
                    <a:cubicBezTo>
                      <a:pt x="2117" y="2131"/>
                      <a:pt x="2565" y="2110"/>
                      <a:pt x="2968" y="2061"/>
                    </a:cubicBezTo>
                    <a:cubicBezTo>
                      <a:pt x="4185" y="1909"/>
                      <a:pt x="5440" y="1363"/>
                      <a:pt x="6074" y="1046"/>
                    </a:cubicBezTo>
                    <a:cubicBezTo>
                      <a:pt x="5922" y="698"/>
                      <a:pt x="5764" y="349"/>
                      <a:pt x="5586" y="0"/>
                    </a:cubicBez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502;p25">
                <a:extLst>
                  <a:ext uri="{FF2B5EF4-FFF2-40B4-BE49-F238E27FC236}">
                    <a16:creationId xmlns:a16="http://schemas.microsoft.com/office/drawing/2014/main" id="{E001CBDA-911A-2FAB-4840-900231F937E4}"/>
                  </a:ext>
                </a:extLst>
              </p:cNvPr>
              <p:cNvSpPr/>
              <p:nvPr/>
            </p:nvSpPr>
            <p:spPr>
              <a:xfrm>
                <a:off x="-2997849" y="2372247"/>
                <a:ext cx="617123" cy="535515"/>
              </a:xfrm>
              <a:custGeom>
                <a:avLst/>
                <a:gdLst/>
                <a:ahLst/>
                <a:cxnLst/>
                <a:rect l="l" t="t" r="r" b="b"/>
                <a:pathLst>
                  <a:path w="11154" h="9679" extrusionOk="0">
                    <a:moveTo>
                      <a:pt x="9410" y="0"/>
                    </a:moveTo>
                    <a:cubicBezTo>
                      <a:pt x="8776" y="317"/>
                      <a:pt x="7521" y="863"/>
                      <a:pt x="6304" y="1015"/>
                    </a:cubicBezTo>
                    <a:cubicBezTo>
                      <a:pt x="5888" y="1065"/>
                      <a:pt x="5429" y="1086"/>
                      <a:pt x="4968" y="1086"/>
                    </a:cubicBezTo>
                    <a:cubicBezTo>
                      <a:pt x="4564" y="1086"/>
                      <a:pt x="4159" y="1070"/>
                      <a:pt x="3780" y="1046"/>
                    </a:cubicBezTo>
                    <a:lnTo>
                      <a:pt x="3780" y="1046"/>
                    </a:lnTo>
                    <a:cubicBezTo>
                      <a:pt x="3869" y="1402"/>
                      <a:pt x="3939" y="1826"/>
                      <a:pt x="3933" y="2308"/>
                    </a:cubicBezTo>
                    <a:cubicBezTo>
                      <a:pt x="3901" y="3728"/>
                      <a:pt x="3470" y="4362"/>
                      <a:pt x="3470" y="4362"/>
                    </a:cubicBezTo>
                    <a:cubicBezTo>
                      <a:pt x="3470" y="4362"/>
                      <a:pt x="3933" y="5554"/>
                      <a:pt x="3489" y="5770"/>
                    </a:cubicBezTo>
                    <a:cubicBezTo>
                      <a:pt x="3465" y="5781"/>
                      <a:pt x="3440" y="5787"/>
                      <a:pt x="3415" y="5787"/>
                    </a:cubicBezTo>
                    <a:cubicBezTo>
                      <a:pt x="2984" y="5787"/>
                      <a:pt x="2424" y="4172"/>
                      <a:pt x="2424" y="4172"/>
                    </a:cubicBezTo>
                    <a:cubicBezTo>
                      <a:pt x="2424" y="4172"/>
                      <a:pt x="2014" y="3936"/>
                      <a:pt x="1558" y="3936"/>
                    </a:cubicBezTo>
                    <a:cubicBezTo>
                      <a:pt x="1163" y="3936"/>
                      <a:pt x="733" y="4114"/>
                      <a:pt x="509" y="4781"/>
                    </a:cubicBezTo>
                    <a:cubicBezTo>
                      <a:pt x="509" y="4781"/>
                      <a:pt x="0" y="6719"/>
                      <a:pt x="1915" y="6719"/>
                    </a:cubicBezTo>
                    <a:cubicBezTo>
                      <a:pt x="2190" y="6719"/>
                      <a:pt x="2515" y="6679"/>
                      <a:pt x="2899" y="6588"/>
                    </a:cubicBezTo>
                    <a:cubicBezTo>
                      <a:pt x="2899" y="6588"/>
                      <a:pt x="3812" y="9155"/>
                      <a:pt x="5727" y="9548"/>
                    </a:cubicBezTo>
                    <a:cubicBezTo>
                      <a:pt x="6138" y="9634"/>
                      <a:pt x="6541" y="9678"/>
                      <a:pt x="6929" y="9678"/>
                    </a:cubicBezTo>
                    <a:cubicBezTo>
                      <a:pt x="8355" y="9678"/>
                      <a:pt x="9583" y="9079"/>
                      <a:pt x="10311" y="7703"/>
                    </a:cubicBezTo>
                    <a:cubicBezTo>
                      <a:pt x="11154" y="6137"/>
                      <a:pt x="10723" y="3069"/>
                      <a:pt x="9410" y="0"/>
                    </a:cubicBezTo>
                    <a:close/>
                  </a:path>
                </a:pathLst>
              </a:custGeom>
              <a:solidFill>
                <a:srgbClr val="B06C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503;p25">
                <a:extLst>
                  <a:ext uri="{FF2B5EF4-FFF2-40B4-BE49-F238E27FC236}">
                    <a16:creationId xmlns:a16="http://schemas.microsoft.com/office/drawing/2014/main" id="{2EEEB5BA-DD1B-295A-1B59-65C141400EDF}"/>
                  </a:ext>
                </a:extLst>
              </p:cNvPr>
              <p:cNvSpPr/>
              <p:nvPr/>
            </p:nvSpPr>
            <p:spPr>
              <a:xfrm>
                <a:off x="-2947942" y="2637272"/>
                <a:ext cx="99036" cy="66504"/>
              </a:xfrm>
              <a:custGeom>
                <a:avLst/>
                <a:gdLst/>
                <a:ahLst/>
                <a:cxnLst/>
                <a:rect l="l" t="t" r="r" b="b"/>
                <a:pathLst>
                  <a:path w="1790" h="1202" extrusionOk="0">
                    <a:moveTo>
                      <a:pt x="467" y="0"/>
                    </a:moveTo>
                    <a:cubicBezTo>
                      <a:pt x="430" y="0"/>
                      <a:pt x="397" y="7"/>
                      <a:pt x="368" y="22"/>
                    </a:cubicBezTo>
                    <a:cubicBezTo>
                      <a:pt x="0" y="219"/>
                      <a:pt x="1122" y="828"/>
                      <a:pt x="1122" y="828"/>
                    </a:cubicBezTo>
                    <a:cubicBezTo>
                      <a:pt x="1122" y="828"/>
                      <a:pt x="976" y="797"/>
                      <a:pt x="822" y="797"/>
                    </a:cubicBezTo>
                    <a:cubicBezTo>
                      <a:pt x="657" y="797"/>
                      <a:pt x="482" y="832"/>
                      <a:pt x="469" y="980"/>
                    </a:cubicBezTo>
                    <a:cubicBezTo>
                      <a:pt x="455" y="1140"/>
                      <a:pt x="802" y="1202"/>
                      <a:pt x="1128" y="1202"/>
                    </a:cubicBezTo>
                    <a:cubicBezTo>
                      <a:pt x="1371" y="1202"/>
                      <a:pt x="1602" y="1167"/>
                      <a:pt x="1661" y="1113"/>
                    </a:cubicBezTo>
                    <a:cubicBezTo>
                      <a:pt x="1790" y="996"/>
                      <a:pt x="899" y="0"/>
                      <a:pt x="467" y="0"/>
                    </a:cubicBez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504;p25">
                <a:extLst>
                  <a:ext uri="{FF2B5EF4-FFF2-40B4-BE49-F238E27FC236}">
                    <a16:creationId xmlns:a16="http://schemas.microsoft.com/office/drawing/2014/main" id="{F0E014AB-1DA1-CF05-A79E-637D1F53A689}"/>
                  </a:ext>
                </a:extLst>
              </p:cNvPr>
              <p:cNvSpPr/>
              <p:nvPr/>
            </p:nvSpPr>
            <p:spPr>
              <a:xfrm>
                <a:off x="-2598929" y="2531483"/>
                <a:ext cx="102135" cy="144405"/>
              </a:xfrm>
              <a:custGeom>
                <a:avLst/>
                <a:gdLst/>
                <a:ahLst/>
                <a:cxnLst/>
                <a:rect l="l" t="t" r="r" b="b"/>
                <a:pathLst>
                  <a:path w="1846" h="2610" extrusionOk="0">
                    <a:moveTo>
                      <a:pt x="612" y="0"/>
                    </a:moveTo>
                    <a:cubicBezTo>
                      <a:pt x="556" y="0"/>
                      <a:pt x="498" y="10"/>
                      <a:pt x="438" y="32"/>
                    </a:cubicBezTo>
                    <a:cubicBezTo>
                      <a:pt x="13" y="191"/>
                      <a:pt x="0" y="857"/>
                      <a:pt x="95" y="1408"/>
                    </a:cubicBezTo>
                    <a:cubicBezTo>
                      <a:pt x="185" y="1931"/>
                      <a:pt x="396" y="2610"/>
                      <a:pt x="918" y="2610"/>
                    </a:cubicBezTo>
                    <a:cubicBezTo>
                      <a:pt x="953" y="2610"/>
                      <a:pt x="989" y="2607"/>
                      <a:pt x="1027" y="2600"/>
                    </a:cubicBezTo>
                    <a:cubicBezTo>
                      <a:pt x="1623" y="2499"/>
                      <a:pt x="1845" y="2150"/>
                      <a:pt x="1776" y="1751"/>
                    </a:cubicBezTo>
                    <a:cubicBezTo>
                      <a:pt x="1711" y="1389"/>
                      <a:pt x="1271" y="0"/>
                      <a:pt x="612" y="0"/>
                    </a:cubicBez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505;p25">
                <a:extLst>
                  <a:ext uri="{FF2B5EF4-FFF2-40B4-BE49-F238E27FC236}">
                    <a16:creationId xmlns:a16="http://schemas.microsoft.com/office/drawing/2014/main" id="{E291C8A4-CDBE-7AC0-6200-C377402FEC7D}"/>
                  </a:ext>
                </a:extLst>
              </p:cNvPr>
              <p:cNvSpPr/>
              <p:nvPr/>
            </p:nvSpPr>
            <p:spPr>
              <a:xfrm>
                <a:off x="-2539672" y="2400575"/>
                <a:ext cx="56102" cy="30043"/>
              </a:xfrm>
              <a:custGeom>
                <a:avLst/>
                <a:gdLst/>
                <a:ahLst/>
                <a:cxnLst/>
                <a:rect l="l" t="t" r="r" b="b"/>
                <a:pathLst>
                  <a:path w="1014" h="543" extrusionOk="0">
                    <a:moveTo>
                      <a:pt x="312" y="0"/>
                    </a:moveTo>
                    <a:cubicBezTo>
                      <a:pt x="213" y="0"/>
                      <a:pt x="130" y="27"/>
                      <a:pt x="90" y="91"/>
                    </a:cubicBezTo>
                    <a:cubicBezTo>
                      <a:pt x="1" y="243"/>
                      <a:pt x="159" y="528"/>
                      <a:pt x="476" y="541"/>
                    </a:cubicBezTo>
                    <a:cubicBezTo>
                      <a:pt x="499" y="542"/>
                      <a:pt x="521" y="543"/>
                      <a:pt x="542" y="543"/>
                    </a:cubicBezTo>
                    <a:cubicBezTo>
                      <a:pt x="1013" y="543"/>
                      <a:pt x="917" y="212"/>
                      <a:pt x="698" y="97"/>
                    </a:cubicBezTo>
                    <a:cubicBezTo>
                      <a:pt x="574" y="38"/>
                      <a:pt x="431" y="0"/>
                      <a:pt x="312" y="0"/>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506;p25">
                <a:extLst>
                  <a:ext uri="{FF2B5EF4-FFF2-40B4-BE49-F238E27FC236}">
                    <a16:creationId xmlns:a16="http://schemas.microsoft.com/office/drawing/2014/main" id="{0FED8599-8090-4219-50B0-A76296E06219}"/>
                  </a:ext>
                </a:extLst>
              </p:cNvPr>
              <p:cNvSpPr/>
              <p:nvPr/>
            </p:nvSpPr>
            <p:spPr>
              <a:xfrm>
                <a:off x="-2741345" y="2438973"/>
                <a:ext cx="49407" cy="37567"/>
              </a:xfrm>
              <a:custGeom>
                <a:avLst/>
                <a:gdLst/>
                <a:ahLst/>
                <a:cxnLst/>
                <a:rect l="l" t="t" r="r" b="b"/>
                <a:pathLst>
                  <a:path w="893" h="679" extrusionOk="0">
                    <a:moveTo>
                      <a:pt x="593" y="1"/>
                    </a:moveTo>
                    <a:cubicBezTo>
                      <a:pt x="530" y="1"/>
                      <a:pt x="463" y="20"/>
                      <a:pt x="406" y="56"/>
                    </a:cubicBezTo>
                    <a:cubicBezTo>
                      <a:pt x="190" y="196"/>
                      <a:pt x="0" y="417"/>
                      <a:pt x="83" y="570"/>
                    </a:cubicBezTo>
                    <a:cubicBezTo>
                      <a:pt x="117" y="638"/>
                      <a:pt x="201" y="678"/>
                      <a:pt x="300" y="678"/>
                    </a:cubicBezTo>
                    <a:cubicBezTo>
                      <a:pt x="421" y="678"/>
                      <a:pt x="565" y="618"/>
                      <a:pt x="666" y="474"/>
                    </a:cubicBezTo>
                    <a:cubicBezTo>
                      <a:pt x="893" y="141"/>
                      <a:pt x="762" y="1"/>
                      <a:pt x="593"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507;p25">
                <a:extLst>
                  <a:ext uri="{FF2B5EF4-FFF2-40B4-BE49-F238E27FC236}">
                    <a16:creationId xmlns:a16="http://schemas.microsoft.com/office/drawing/2014/main" id="{B397FB61-7BC1-5D16-DFA5-980978C99FF5}"/>
                  </a:ext>
                </a:extLst>
              </p:cNvPr>
              <p:cNvSpPr/>
              <p:nvPr/>
            </p:nvSpPr>
            <p:spPr>
              <a:xfrm>
                <a:off x="-2760986" y="2746158"/>
                <a:ext cx="164212" cy="90682"/>
              </a:xfrm>
              <a:custGeom>
                <a:avLst/>
                <a:gdLst/>
                <a:ahLst/>
                <a:cxnLst/>
                <a:rect l="l" t="t" r="r" b="b"/>
                <a:pathLst>
                  <a:path w="2968" h="1639" extrusionOk="0">
                    <a:moveTo>
                      <a:pt x="744" y="0"/>
                    </a:moveTo>
                    <a:cubicBezTo>
                      <a:pt x="450" y="0"/>
                      <a:pt x="194" y="67"/>
                      <a:pt x="0" y="140"/>
                    </a:cubicBezTo>
                    <a:cubicBezTo>
                      <a:pt x="38" y="286"/>
                      <a:pt x="108" y="438"/>
                      <a:pt x="222" y="597"/>
                    </a:cubicBezTo>
                    <a:cubicBezTo>
                      <a:pt x="685" y="1276"/>
                      <a:pt x="1609" y="1638"/>
                      <a:pt x="2425" y="1638"/>
                    </a:cubicBezTo>
                    <a:cubicBezTo>
                      <a:pt x="2614" y="1638"/>
                      <a:pt x="2797" y="1619"/>
                      <a:pt x="2967" y="1579"/>
                    </a:cubicBezTo>
                    <a:cubicBezTo>
                      <a:pt x="2809" y="1231"/>
                      <a:pt x="2492" y="781"/>
                      <a:pt x="1877" y="362"/>
                    </a:cubicBezTo>
                    <a:cubicBezTo>
                      <a:pt x="1475" y="90"/>
                      <a:pt x="1084" y="0"/>
                      <a:pt x="744" y="0"/>
                    </a:cubicBezTo>
                    <a:close/>
                  </a:path>
                </a:pathLst>
              </a:custGeom>
              <a:solidFill>
                <a:srgbClr val="E27A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508;p25">
                <a:extLst>
                  <a:ext uri="{FF2B5EF4-FFF2-40B4-BE49-F238E27FC236}">
                    <a16:creationId xmlns:a16="http://schemas.microsoft.com/office/drawing/2014/main" id="{4F365C23-E0A9-2E55-B60A-89BCFFE8A43E}"/>
                  </a:ext>
                </a:extLst>
              </p:cNvPr>
              <p:cNvSpPr/>
              <p:nvPr/>
            </p:nvSpPr>
            <p:spPr>
              <a:xfrm>
                <a:off x="-2772550" y="2672295"/>
                <a:ext cx="253621" cy="161280"/>
              </a:xfrm>
              <a:custGeom>
                <a:avLst/>
                <a:gdLst/>
                <a:ahLst/>
                <a:cxnLst/>
                <a:rect l="l" t="t" r="r" b="b"/>
                <a:pathLst>
                  <a:path w="4584" h="2915" extrusionOk="0">
                    <a:moveTo>
                      <a:pt x="1245" y="1"/>
                    </a:moveTo>
                    <a:cubicBezTo>
                      <a:pt x="1183" y="1"/>
                      <a:pt x="1117" y="8"/>
                      <a:pt x="1046" y="23"/>
                    </a:cubicBezTo>
                    <a:cubicBezTo>
                      <a:pt x="476" y="144"/>
                      <a:pt x="0" y="753"/>
                      <a:pt x="209" y="1475"/>
                    </a:cubicBezTo>
                    <a:cubicBezTo>
                      <a:pt x="403" y="1402"/>
                      <a:pt x="659" y="1335"/>
                      <a:pt x="953" y="1335"/>
                    </a:cubicBezTo>
                    <a:cubicBezTo>
                      <a:pt x="1293" y="1335"/>
                      <a:pt x="1684" y="1425"/>
                      <a:pt x="2086" y="1697"/>
                    </a:cubicBezTo>
                    <a:cubicBezTo>
                      <a:pt x="2695" y="2116"/>
                      <a:pt x="3012" y="2566"/>
                      <a:pt x="3183" y="2914"/>
                    </a:cubicBezTo>
                    <a:cubicBezTo>
                      <a:pt x="3259" y="2902"/>
                      <a:pt x="3329" y="2876"/>
                      <a:pt x="3405" y="2851"/>
                    </a:cubicBezTo>
                    <a:cubicBezTo>
                      <a:pt x="4324" y="2521"/>
                      <a:pt x="4584" y="2147"/>
                      <a:pt x="4457" y="1589"/>
                    </a:cubicBezTo>
                    <a:cubicBezTo>
                      <a:pt x="4330" y="1038"/>
                      <a:pt x="3994" y="1038"/>
                      <a:pt x="3760" y="1031"/>
                    </a:cubicBezTo>
                    <a:cubicBezTo>
                      <a:pt x="3653" y="1031"/>
                      <a:pt x="3493" y="1044"/>
                      <a:pt x="3322" y="1044"/>
                    </a:cubicBezTo>
                    <a:cubicBezTo>
                      <a:pt x="3109" y="1044"/>
                      <a:pt x="2879" y="1024"/>
                      <a:pt x="2714" y="936"/>
                    </a:cubicBezTo>
                    <a:cubicBezTo>
                      <a:pt x="2025" y="555"/>
                      <a:pt x="1786" y="1"/>
                      <a:pt x="1245" y="1"/>
                    </a:cubicBezTo>
                    <a:close/>
                  </a:path>
                </a:pathLst>
              </a:custGeom>
              <a:solidFill>
                <a:srgbClr val="8B29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09;p25">
                <a:extLst>
                  <a:ext uri="{FF2B5EF4-FFF2-40B4-BE49-F238E27FC236}">
                    <a16:creationId xmlns:a16="http://schemas.microsoft.com/office/drawing/2014/main" id="{3FDDA3C4-DED3-5E0C-BA23-F4C3096878AF}"/>
                  </a:ext>
                </a:extLst>
              </p:cNvPr>
              <p:cNvSpPr/>
              <p:nvPr/>
            </p:nvSpPr>
            <p:spPr>
              <a:xfrm>
                <a:off x="-2690830" y="2522354"/>
                <a:ext cx="35797" cy="48135"/>
              </a:xfrm>
              <a:custGeom>
                <a:avLst/>
                <a:gdLst/>
                <a:ahLst/>
                <a:cxnLst/>
                <a:rect l="l" t="t" r="r" b="b"/>
                <a:pathLst>
                  <a:path w="647" h="870" extrusionOk="0">
                    <a:moveTo>
                      <a:pt x="321" y="0"/>
                    </a:moveTo>
                    <a:cubicBezTo>
                      <a:pt x="316" y="0"/>
                      <a:pt x="310" y="1"/>
                      <a:pt x="305" y="1"/>
                    </a:cubicBezTo>
                    <a:cubicBezTo>
                      <a:pt x="133" y="7"/>
                      <a:pt x="0" y="204"/>
                      <a:pt x="7" y="445"/>
                    </a:cubicBezTo>
                    <a:cubicBezTo>
                      <a:pt x="19" y="682"/>
                      <a:pt x="160" y="870"/>
                      <a:pt x="334" y="870"/>
                    </a:cubicBezTo>
                    <a:cubicBezTo>
                      <a:pt x="337" y="870"/>
                      <a:pt x="340" y="870"/>
                      <a:pt x="343" y="869"/>
                    </a:cubicBezTo>
                    <a:cubicBezTo>
                      <a:pt x="514" y="863"/>
                      <a:pt x="647" y="660"/>
                      <a:pt x="641" y="419"/>
                    </a:cubicBezTo>
                    <a:cubicBezTo>
                      <a:pt x="628" y="186"/>
                      <a:pt x="491" y="0"/>
                      <a:pt x="321" y="0"/>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10;p25">
                <a:extLst>
                  <a:ext uri="{FF2B5EF4-FFF2-40B4-BE49-F238E27FC236}">
                    <a16:creationId xmlns:a16="http://schemas.microsoft.com/office/drawing/2014/main" id="{204448EA-8D60-FB7A-2D3C-444636353A28}"/>
                  </a:ext>
                </a:extLst>
              </p:cNvPr>
              <p:cNvSpPr/>
              <p:nvPr/>
            </p:nvSpPr>
            <p:spPr>
              <a:xfrm>
                <a:off x="-2513722" y="2504815"/>
                <a:ext cx="35852" cy="48135"/>
              </a:xfrm>
              <a:custGeom>
                <a:avLst/>
                <a:gdLst/>
                <a:ahLst/>
                <a:cxnLst/>
                <a:rect l="l" t="t" r="r" b="b"/>
                <a:pathLst>
                  <a:path w="648" h="870" extrusionOk="0">
                    <a:moveTo>
                      <a:pt x="314" y="1"/>
                    </a:moveTo>
                    <a:cubicBezTo>
                      <a:pt x="311" y="1"/>
                      <a:pt x="308" y="1"/>
                      <a:pt x="305" y="1"/>
                    </a:cubicBezTo>
                    <a:cubicBezTo>
                      <a:pt x="134" y="7"/>
                      <a:pt x="1" y="204"/>
                      <a:pt x="7" y="445"/>
                    </a:cubicBezTo>
                    <a:cubicBezTo>
                      <a:pt x="20" y="682"/>
                      <a:pt x="161" y="870"/>
                      <a:pt x="335" y="870"/>
                    </a:cubicBezTo>
                    <a:cubicBezTo>
                      <a:pt x="338" y="870"/>
                      <a:pt x="340" y="870"/>
                      <a:pt x="343" y="869"/>
                    </a:cubicBezTo>
                    <a:cubicBezTo>
                      <a:pt x="514" y="863"/>
                      <a:pt x="648" y="660"/>
                      <a:pt x="641" y="419"/>
                    </a:cubicBezTo>
                    <a:cubicBezTo>
                      <a:pt x="629" y="182"/>
                      <a:pt x="488" y="1"/>
                      <a:pt x="314" y="1"/>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511;p25">
              <a:extLst>
                <a:ext uri="{FF2B5EF4-FFF2-40B4-BE49-F238E27FC236}">
                  <a16:creationId xmlns:a16="http://schemas.microsoft.com/office/drawing/2014/main" id="{BE4F91AD-EC45-B63F-1CA4-D6ABE8BF9950}"/>
                </a:ext>
              </a:extLst>
            </p:cNvPr>
            <p:cNvGrpSpPr/>
            <p:nvPr/>
          </p:nvGrpSpPr>
          <p:grpSpPr>
            <a:xfrm>
              <a:off x="-1779744" y="2149383"/>
              <a:ext cx="1561017" cy="2016838"/>
              <a:chOff x="-1779744" y="2149383"/>
              <a:chExt cx="1561017" cy="2016838"/>
            </a:xfrm>
          </p:grpSpPr>
          <p:sp>
            <p:nvSpPr>
              <p:cNvPr id="19" name="Google Shape;512;p25">
                <a:extLst>
                  <a:ext uri="{FF2B5EF4-FFF2-40B4-BE49-F238E27FC236}">
                    <a16:creationId xmlns:a16="http://schemas.microsoft.com/office/drawing/2014/main" id="{30C2AC7C-574E-C86B-75F1-FF787AD03C6D}"/>
                  </a:ext>
                </a:extLst>
              </p:cNvPr>
              <p:cNvSpPr/>
              <p:nvPr/>
            </p:nvSpPr>
            <p:spPr>
              <a:xfrm>
                <a:off x="-1779744" y="3416189"/>
                <a:ext cx="146120" cy="192318"/>
              </a:xfrm>
              <a:custGeom>
                <a:avLst/>
                <a:gdLst/>
                <a:ahLst/>
                <a:cxnLst/>
                <a:rect l="l" t="t" r="r" b="b"/>
                <a:pathLst>
                  <a:path w="2641" h="3476" extrusionOk="0">
                    <a:moveTo>
                      <a:pt x="831" y="0"/>
                    </a:moveTo>
                    <a:cubicBezTo>
                      <a:pt x="279" y="32"/>
                      <a:pt x="0" y="964"/>
                      <a:pt x="342" y="1712"/>
                    </a:cubicBezTo>
                    <a:cubicBezTo>
                      <a:pt x="648" y="2384"/>
                      <a:pt x="1396" y="3475"/>
                      <a:pt x="1896" y="3475"/>
                    </a:cubicBezTo>
                    <a:cubicBezTo>
                      <a:pt x="1957" y="3475"/>
                      <a:pt x="2015" y="3459"/>
                      <a:pt x="2067" y="3424"/>
                    </a:cubicBezTo>
                    <a:cubicBezTo>
                      <a:pt x="2386" y="3212"/>
                      <a:pt x="2063" y="2849"/>
                      <a:pt x="1801" y="2623"/>
                    </a:cubicBezTo>
                    <a:lnTo>
                      <a:pt x="1801" y="2623"/>
                    </a:lnTo>
                    <a:cubicBezTo>
                      <a:pt x="1881" y="2668"/>
                      <a:pt x="1973" y="2702"/>
                      <a:pt x="2064" y="2702"/>
                    </a:cubicBezTo>
                    <a:cubicBezTo>
                      <a:pt x="2166" y="2702"/>
                      <a:pt x="2268" y="2658"/>
                      <a:pt x="2352" y="2536"/>
                    </a:cubicBezTo>
                    <a:cubicBezTo>
                      <a:pt x="2640" y="2128"/>
                      <a:pt x="1464" y="1402"/>
                      <a:pt x="1336" y="1326"/>
                    </a:cubicBezTo>
                    <a:lnTo>
                      <a:pt x="1336" y="1326"/>
                    </a:lnTo>
                    <a:cubicBezTo>
                      <a:pt x="1402" y="1364"/>
                      <a:pt x="1744" y="1558"/>
                      <a:pt x="2023" y="1558"/>
                    </a:cubicBezTo>
                    <a:cubicBezTo>
                      <a:pt x="2155" y="1558"/>
                      <a:pt x="2273" y="1514"/>
                      <a:pt x="2340" y="1389"/>
                    </a:cubicBezTo>
                    <a:cubicBezTo>
                      <a:pt x="2555" y="970"/>
                      <a:pt x="831" y="0"/>
                      <a:pt x="831" y="0"/>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513;p25">
                <a:extLst>
                  <a:ext uri="{FF2B5EF4-FFF2-40B4-BE49-F238E27FC236}">
                    <a16:creationId xmlns:a16="http://schemas.microsoft.com/office/drawing/2014/main" id="{B4E17A98-B8A6-3EBA-1113-B7B600A2CFF0}"/>
                  </a:ext>
                </a:extLst>
              </p:cNvPr>
              <p:cNvGrpSpPr/>
              <p:nvPr/>
            </p:nvGrpSpPr>
            <p:grpSpPr>
              <a:xfrm>
                <a:off x="-1766465" y="2149383"/>
                <a:ext cx="1547738" cy="2016838"/>
                <a:chOff x="-1766465" y="2149383"/>
                <a:chExt cx="1547738" cy="2016838"/>
              </a:xfrm>
            </p:grpSpPr>
            <p:sp>
              <p:nvSpPr>
                <p:cNvPr id="22" name="Google Shape;514;p25">
                  <a:extLst>
                    <a:ext uri="{FF2B5EF4-FFF2-40B4-BE49-F238E27FC236}">
                      <a16:creationId xmlns:a16="http://schemas.microsoft.com/office/drawing/2014/main" id="{5C0972A2-041A-B848-A957-1148147AFF08}"/>
                    </a:ext>
                  </a:extLst>
                </p:cNvPr>
                <p:cNvSpPr/>
                <p:nvPr/>
              </p:nvSpPr>
              <p:spPr>
                <a:xfrm>
                  <a:off x="-551668" y="3604915"/>
                  <a:ext cx="129854" cy="83157"/>
                </a:xfrm>
                <a:custGeom>
                  <a:avLst/>
                  <a:gdLst/>
                  <a:ahLst/>
                  <a:cxnLst/>
                  <a:rect l="l" t="t" r="r" b="b"/>
                  <a:pathLst>
                    <a:path w="2347" h="1503" extrusionOk="0">
                      <a:moveTo>
                        <a:pt x="0" y="0"/>
                      </a:moveTo>
                      <a:cubicBezTo>
                        <a:pt x="115" y="285"/>
                        <a:pt x="216" y="583"/>
                        <a:pt x="298" y="913"/>
                      </a:cubicBezTo>
                      <a:cubicBezTo>
                        <a:pt x="298" y="913"/>
                        <a:pt x="983" y="951"/>
                        <a:pt x="2017" y="1503"/>
                      </a:cubicBezTo>
                      <a:cubicBezTo>
                        <a:pt x="2017" y="1503"/>
                        <a:pt x="2346" y="545"/>
                        <a:pt x="0"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15;p25">
                  <a:extLst>
                    <a:ext uri="{FF2B5EF4-FFF2-40B4-BE49-F238E27FC236}">
                      <a16:creationId xmlns:a16="http://schemas.microsoft.com/office/drawing/2014/main" id="{C82B953A-2DA9-ED21-8772-C9F2F25F35CE}"/>
                    </a:ext>
                  </a:extLst>
                </p:cNvPr>
                <p:cNvSpPr/>
                <p:nvPr/>
              </p:nvSpPr>
              <p:spPr>
                <a:xfrm>
                  <a:off x="-1456016" y="2332244"/>
                  <a:ext cx="1237289" cy="1223236"/>
                </a:xfrm>
                <a:custGeom>
                  <a:avLst/>
                  <a:gdLst/>
                  <a:ahLst/>
                  <a:cxnLst/>
                  <a:rect l="l" t="t" r="r" b="b"/>
                  <a:pathLst>
                    <a:path w="22363" h="22109" extrusionOk="0">
                      <a:moveTo>
                        <a:pt x="6449" y="6055"/>
                      </a:moveTo>
                      <a:cubicBezTo>
                        <a:pt x="6449" y="6055"/>
                        <a:pt x="8548" y="7622"/>
                        <a:pt x="10924" y="7622"/>
                      </a:cubicBezTo>
                      <a:cubicBezTo>
                        <a:pt x="11911" y="7622"/>
                        <a:pt x="12946" y="7352"/>
                        <a:pt x="13898" y="6588"/>
                      </a:cubicBezTo>
                      <a:cubicBezTo>
                        <a:pt x="13898" y="6588"/>
                        <a:pt x="14519" y="8896"/>
                        <a:pt x="15933" y="9777"/>
                      </a:cubicBezTo>
                      <a:cubicBezTo>
                        <a:pt x="17353" y="10652"/>
                        <a:pt x="18343" y="11584"/>
                        <a:pt x="17886" y="12237"/>
                      </a:cubicBezTo>
                      <a:cubicBezTo>
                        <a:pt x="17732" y="12457"/>
                        <a:pt x="17525" y="12530"/>
                        <a:pt x="17319" y="12530"/>
                      </a:cubicBezTo>
                      <a:cubicBezTo>
                        <a:pt x="16905" y="12530"/>
                        <a:pt x="16491" y="12237"/>
                        <a:pt x="16491" y="12237"/>
                      </a:cubicBezTo>
                      <a:lnTo>
                        <a:pt x="16491" y="12237"/>
                      </a:lnTo>
                      <a:cubicBezTo>
                        <a:pt x="16491" y="12237"/>
                        <a:pt x="18647" y="15343"/>
                        <a:pt x="16016" y="16516"/>
                      </a:cubicBezTo>
                      <a:cubicBezTo>
                        <a:pt x="15487" y="16752"/>
                        <a:pt x="15017" y="16846"/>
                        <a:pt x="14602" y="16846"/>
                      </a:cubicBezTo>
                      <a:cubicBezTo>
                        <a:pt x="12952" y="16846"/>
                        <a:pt x="12186" y="15356"/>
                        <a:pt x="12186" y="15356"/>
                      </a:cubicBezTo>
                      <a:cubicBezTo>
                        <a:pt x="12186" y="15356"/>
                        <a:pt x="11663" y="17158"/>
                        <a:pt x="10407" y="17158"/>
                      </a:cubicBezTo>
                      <a:cubicBezTo>
                        <a:pt x="10344" y="17158"/>
                        <a:pt x="10280" y="17153"/>
                        <a:pt x="10215" y="17144"/>
                      </a:cubicBezTo>
                      <a:cubicBezTo>
                        <a:pt x="8820" y="16947"/>
                        <a:pt x="8547" y="15641"/>
                        <a:pt x="8547" y="15641"/>
                      </a:cubicBezTo>
                      <a:cubicBezTo>
                        <a:pt x="8547" y="15641"/>
                        <a:pt x="7972" y="16407"/>
                        <a:pt x="7036" y="16407"/>
                      </a:cubicBezTo>
                      <a:cubicBezTo>
                        <a:pt x="6661" y="16407"/>
                        <a:pt x="6228" y="16284"/>
                        <a:pt x="5751" y="15939"/>
                      </a:cubicBezTo>
                      <a:cubicBezTo>
                        <a:pt x="4090" y="14735"/>
                        <a:pt x="5314" y="13086"/>
                        <a:pt x="5314" y="13086"/>
                      </a:cubicBezTo>
                      <a:lnTo>
                        <a:pt x="5314" y="13086"/>
                      </a:lnTo>
                      <a:cubicBezTo>
                        <a:pt x="5314" y="13086"/>
                        <a:pt x="5111" y="13156"/>
                        <a:pt x="4835" y="13156"/>
                      </a:cubicBezTo>
                      <a:cubicBezTo>
                        <a:pt x="4426" y="13156"/>
                        <a:pt x="3857" y="13002"/>
                        <a:pt x="3558" y="12237"/>
                      </a:cubicBezTo>
                      <a:cubicBezTo>
                        <a:pt x="3063" y="10962"/>
                        <a:pt x="4071" y="9999"/>
                        <a:pt x="5009" y="8870"/>
                      </a:cubicBezTo>
                      <a:cubicBezTo>
                        <a:pt x="5941" y="7748"/>
                        <a:pt x="6449" y="6055"/>
                        <a:pt x="6449" y="6055"/>
                      </a:cubicBezTo>
                      <a:close/>
                      <a:moveTo>
                        <a:pt x="13188" y="1"/>
                      </a:moveTo>
                      <a:lnTo>
                        <a:pt x="13188" y="1"/>
                      </a:lnTo>
                      <a:cubicBezTo>
                        <a:pt x="13188" y="1"/>
                        <a:pt x="13505" y="1757"/>
                        <a:pt x="12586" y="1947"/>
                      </a:cubicBezTo>
                      <a:cubicBezTo>
                        <a:pt x="12458" y="1973"/>
                        <a:pt x="12348" y="1985"/>
                        <a:pt x="12253" y="1985"/>
                      </a:cubicBezTo>
                      <a:cubicBezTo>
                        <a:pt x="11666" y="1985"/>
                        <a:pt x="11666" y="1548"/>
                        <a:pt x="11666" y="1548"/>
                      </a:cubicBezTo>
                      <a:lnTo>
                        <a:pt x="8813" y="2213"/>
                      </a:lnTo>
                      <a:lnTo>
                        <a:pt x="6075" y="559"/>
                      </a:lnTo>
                      <a:cubicBezTo>
                        <a:pt x="6075" y="559"/>
                        <a:pt x="5803" y="1334"/>
                        <a:pt x="5319" y="1334"/>
                      </a:cubicBezTo>
                      <a:cubicBezTo>
                        <a:pt x="5225" y="1334"/>
                        <a:pt x="5124" y="1306"/>
                        <a:pt x="5016" y="1237"/>
                      </a:cubicBezTo>
                      <a:cubicBezTo>
                        <a:pt x="4762" y="1078"/>
                        <a:pt x="4597" y="742"/>
                        <a:pt x="4477" y="375"/>
                      </a:cubicBezTo>
                      <a:cubicBezTo>
                        <a:pt x="4173" y="1262"/>
                        <a:pt x="4008" y="2144"/>
                        <a:pt x="3919" y="2778"/>
                      </a:cubicBezTo>
                      <a:cubicBezTo>
                        <a:pt x="3627" y="5003"/>
                        <a:pt x="1205" y="5833"/>
                        <a:pt x="603" y="7304"/>
                      </a:cubicBezTo>
                      <a:cubicBezTo>
                        <a:pt x="1" y="8769"/>
                        <a:pt x="1313" y="10538"/>
                        <a:pt x="1313" y="10538"/>
                      </a:cubicBezTo>
                      <a:cubicBezTo>
                        <a:pt x="1313" y="10538"/>
                        <a:pt x="172" y="11362"/>
                        <a:pt x="445" y="12979"/>
                      </a:cubicBezTo>
                      <a:cubicBezTo>
                        <a:pt x="660" y="14287"/>
                        <a:pt x="1806" y="14412"/>
                        <a:pt x="2235" y="14412"/>
                      </a:cubicBezTo>
                      <a:cubicBezTo>
                        <a:pt x="2336" y="14412"/>
                        <a:pt x="2397" y="14405"/>
                        <a:pt x="2397" y="14405"/>
                      </a:cubicBezTo>
                      <a:lnTo>
                        <a:pt x="2397" y="14405"/>
                      </a:lnTo>
                      <a:cubicBezTo>
                        <a:pt x="2397" y="14405"/>
                        <a:pt x="1871" y="15616"/>
                        <a:pt x="2645" y="16764"/>
                      </a:cubicBezTo>
                      <a:cubicBezTo>
                        <a:pt x="3165" y="17524"/>
                        <a:pt x="4037" y="17651"/>
                        <a:pt x="4560" y="17651"/>
                      </a:cubicBezTo>
                      <a:cubicBezTo>
                        <a:pt x="4822" y="17651"/>
                        <a:pt x="4997" y="17619"/>
                        <a:pt x="4997" y="17619"/>
                      </a:cubicBezTo>
                      <a:lnTo>
                        <a:pt x="4997" y="17619"/>
                      </a:lnTo>
                      <a:cubicBezTo>
                        <a:pt x="4997" y="17619"/>
                        <a:pt x="4769" y="19705"/>
                        <a:pt x="6601" y="20276"/>
                      </a:cubicBezTo>
                      <a:cubicBezTo>
                        <a:pt x="7004" y="20402"/>
                        <a:pt x="7363" y="20452"/>
                        <a:pt x="7676" y="20452"/>
                      </a:cubicBezTo>
                      <a:cubicBezTo>
                        <a:pt x="8778" y="20452"/>
                        <a:pt x="9327" y="19845"/>
                        <a:pt x="9327" y="19845"/>
                      </a:cubicBezTo>
                      <a:lnTo>
                        <a:pt x="9327" y="19845"/>
                      </a:lnTo>
                      <a:cubicBezTo>
                        <a:pt x="9327" y="19845"/>
                        <a:pt x="9321" y="21702"/>
                        <a:pt x="11540" y="22057"/>
                      </a:cubicBezTo>
                      <a:cubicBezTo>
                        <a:pt x="11758" y="22092"/>
                        <a:pt x="11964" y="22108"/>
                        <a:pt x="12160" y="22108"/>
                      </a:cubicBezTo>
                      <a:cubicBezTo>
                        <a:pt x="13955" y="22108"/>
                        <a:pt x="14811" y="20783"/>
                        <a:pt x="14811" y="20783"/>
                      </a:cubicBezTo>
                      <a:cubicBezTo>
                        <a:pt x="15213" y="20852"/>
                        <a:pt x="15575" y="20883"/>
                        <a:pt x="15900" y="20883"/>
                      </a:cubicBezTo>
                      <a:cubicBezTo>
                        <a:pt x="19008" y="20883"/>
                        <a:pt x="18805" y="18032"/>
                        <a:pt x="18805" y="18032"/>
                      </a:cubicBezTo>
                      <a:cubicBezTo>
                        <a:pt x="22362" y="16136"/>
                        <a:pt x="19756" y="12636"/>
                        <a:pt x="19756" y="12636"/>
                      </a:cubicBezTo>
                      <a:cubicBezTo>
                        <a:pt x="21468" y="11413"/>
                        <a:pt x="20612" y="8794"/>
                        <a:pt x="18374" y="7311"/>
                      </a:cubicBezTo>
                      <a:cubicBezTo>
                        <a:pt x="16428" y="6017"/>
                        <a:pt x="17258" y="3475"/>
                        <a:pt x="16174" y="521"/>
                      </a:cubicBezTo>
                      <a:cubicBezTo>
                        <a:pt x="16117" y="1224"/>
                        <a:pt x="15883" y="1934"/>
                        <a:pt x="15173" y="1947"/>
                      </a:cubicBezTo>
                      <a:cubicBezTo>
                        <a:pt x="15168" y="1947"/>
                        <a:pt x="15163" y="1947"/>
                        <a:pt x="15159" y="1947"/>
                      </a:cubicBezTo>
                      <a:cubicBezTo>
                        <a:pt x="13755" y="1947"/>
                        <a:pt x="13188" y="1"/>
                        <a:pt x="13188"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16;p25">
                  <a:extLst>
                    <a:ext uri="{FF2B5EF4-FFF2-40B4-BE49-F238E27FC236}">
                      <a16:creationId xmlns:a16="http://schemas.microsoft.com/office/drawing/2014/main" id="{1C3815EF-B1DC-8B4A-18B3-E616291838F6}"/>
                    </a:ext>
                  </a:extLst>
                </p:cNvPr>
                <p:cNvSpPr/>
                <p:nvPr/>
              </p:nvSpPr>
              <p:spPr>
                <a:xfrm>
                  <a:off x="-1208697" y="2149383"/>
                  <a:ext cx="647221" cy="305684"/>
                </a:xfrm>
                <a:custGeom>
                  <a:avLst/>
                  <a:gdLst/>
                  <a:ahLst/>
                  <a:cxnLst/>
                  <a:rect l="l" t="t" r="r" b="b"/>
                  <a:pathLst>
                    <a:path w="11698" h="5525" extrusionOk="0">
                      <a:moveTo>
                        <a:pt x="3861" y="1"/>
                      </a:moveTo>
                      <a:cubicBezTo>
                        <a:pt x="1771" y="1"/>
                        <a:pt x="610" y="1873"/>
                        <a:pt x="1" y="3686"/>
                      </a:cubicBezTo>
                      <a:cubicBezTo>
                        <a:pt x="115" y="4054"/>
                        <a:pt x="280" y="4396"/>
                        <a:pt x="539" y="4555"/>
                      </a:cubicBezTo>
                      <a:cubicBezTo>
                        <a:pt x="647" y="4621"/>
                        <a:pt x="747" y="4649"/>
                        <a:pt x="839" y="4649"/>
                      </a:cubicBezTo>
                      <a:cubicBezTo>
                        <a:pt x="1325" y="4649"/>
                        <a:pt x="1598" y="3870"/>
                        <a:pt x="1598" y="3870"/>
                      </a:cubicBezTo>
                      <a:lnTo>
                        <a:pt x="4331" y="5525"/>
                      </a:lnTo>
                      <a:lnTo>
                        <a:pt x="7184" y="4859"/>
                      </a:lnTo>
                      <a:cubicBezTo>
                        <a:pt x="7184" y="4859"/>
                        <a:pt x="7184" y="5296"/>
                        <a:pt x="7771" y="5296"/>
                      </a:cubicBezTo>
                      <a:cubicBezTo>
                        <a:pt x="7865" y="5296"/>
                        <a:pt x="7975" y="5285"/>
                        <a:pt x="8103" y="5258"/>
                      </a:cubicBezTo>
                      <a:cubicBezTo>
                        <a:pt x="9022" y="5068"/>
                        <a:pt x="8705" y="3319"/>
                        <a:pt x="8705" y="3318"/>
                      </a:cubicBezTo>
                      <a:lnTo>
                        <a:pt x="8705" y="3318"/>
                      </a:lnTo>
                      <a:cubicBezTo>
                        <a:pt x="8706" y="3319"/>
                        <a:pt x="9272" y="5258"/>
                        <a:pt x="10682" y="5258"/>
                      </a:cubicBezTo>
                      <a:cubicBezTo>
                        <a:pt x="10687" y="5258"/>
                        <a:pt x="10692" y="5258"/>
                        <a:pt x="10696" y="5258"/>
                      </a:cubicBezTo>
                      <a:cubicBezTo>
                        <a:pt x="11400" y="5252"/>
                        <a:pt x="11641" y="4536"/>
                        <a:pt x="11698" y="3819"/>
                      </a:cubicBezTo>
                      <a:cubicBezTo>
                        <a:pt x="11527" y="3382"/>
                        <a:pt x="11324" y="2932"/>
                        <a:pt x="11064" y="2475"/>
                      </a:cubicBezTo>
                      <a:cubicBezTo>
                        <a:pt x="9910" y="490"/>
                        <a:pt x="8261" y="58"/>
                        <a:pt x="7046" y="58"/>
                      </a:cubicBezTo>
                      <a:cubicBezTo>
                        <a:pt x="6112" y="58"/>
                        <a:pt x="5434" y="313"/>
                        <a:pt x="5434" y="313"/>
                      </a:cubicBezTo>
                      <a:cubicBezTo>
                        <a:pt x="4859" y="97"/>
                        <a:pt x="4336" y="1"/>
                        <a:pt x="3861"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17;p25">
                  <a:extLst>
                    <a:ext uri="{FF2B5EF4-FFF2-40B4-BE49-F238E27FC236}">
                      <a16:creationId xmlns:a16="http://schemas.microsoft.com/office/drawing/2014/main" id="{A70E66A2-0AD3-A167-6CAC-522CE11E1C73}"/>
                    </a:ext>
                  </a:extLst>
                </p:cNvPr>
                <p:cNvSpPr/>
                <p:nvPr/>
              </p:nvSpPr>
              <p:spPr>
                <a:xfrm>
                  <a:off x="-1286544" y="2667260"/>
                  <a:ext cx="862224" cy="614301"/>
                </a:xfrm>
                <a:custGeom>
                  <a:avLst/>
                  <a:gdLst/>
                  <a:ahLst/>
                  <a:cxnLst/>
                  <a:rect l="l" t="t" r="r" b="b"/>
                  <a:pathLst>
                    <a:path w="15584" h="11103" extrusionOk="0">
                      <a:moveTo>
                        <a:pt x="3386" y="0"/>
                      </a:moveTo>
                      <a:cubicBezTo>
                        <a:pt x="3386" y="0"/>
                        <a:pt x="2866" y="1699"/>
                        <a:pt x="1934" y="2815"/>
                      </a:cubicBezTo>
                      <a:cubicBezTo>
                        <a:pt x="1008" y="3931"/>
                        <a:pt x="0" y="4907"/>
                        <a:pt x="495" y="6182"/>
                      </a:cubicBezTo>
                      <a:cubicBezTo>
                        <a:pt x="794" y="6947"/>
                        <a:pt x="1363" y="7101"/>
                        <a:pt x="1772" y="7101"/>
                      </a:cubicBezTo>
                      <a:cubicBezTo>
                        <a:pt x="2048" y="7101"/>
                        <a:pt x="2251" y="7031"/>
                        <a:pt x="2251" y="7031"/>
                      </a:cubicBezTo>
                      <a:lnTo>
                        <a:pt x="2251" y="7031"/>
                      </a:lnTo>
                      <a:cubicBezTo>
                        <a:pt x="2251" y="7031"/>
                        <a:pt x="1027" y="8680"/>
                        <a:pt x="2688" y="9884"/>
                      </a:cubicBezTo>
                      <a:cubicBezTo>
                        <a:pt x="3165" y="10229"/>
                        <a:pt x="3598" y="10352"/>
                        <a:pt x="3973" y="10352"/>
                      </a:cubicBezTo>
                      <a:cubicBezTo>
                        <a:pt x="4909" y="10352"/>
                        <a:pt x="5484" y="9586"/>
                        <a:pt x="5484" y="9586"/>
                      </a:cubicBezTo>
                      <a:cubicBezTo>
                        <a:pt x="5484" y="9586"/>
                        <a:pt x="5757" y="10892"/>
                        <a:pt x="7152" y="11089"/>
                      </a:cubicBezTo>
                      <a:cubicBezTo>
                        <a:pt x="7217" y="11098"/>
                        <a:pt x="7281" y="11103"/>
                        <a:pt x="7344" y="11103"/>
                      </a:cubicBezTo>
                      <a:cubicBezTo>
                        <a:pt x="8600" y="11103"/>
                        <a:pt x="9123" y="9301"/>
                        <a:pt x="9123" y="9301"/>
                      </a:cubicBezTo>
                      <a:cubicBezTo>
                        <a:pt x="9123" y="9301"/>
                        <a:pt x="9889" y="10791"/>
                        <a:pt x="11539" y="10791"/>
                      </a:cubicBezTo>
                      <a:cubicBezTo>
                        <a:pt x="11954" y="10791"/>
                        <a:pt x="12424" y="10697"/>
                        <a:pt x="12953" y="10461"/>
                      </a:cubicBezTo>
                      <a:cubicBezTo>
                        <a:pt x="15584" y="9288"/>
                        <a:pt x="13428" y="6182"/>
                        <a:pt x="13428" y="6182"/>
                      </a:cubicBezTo>
                      <a:lnTo>
                        <a:pt x="13428" y="6182"/>
                      </a:lnTo>
                      <a:cubicBezTo>
                        <a:pt x="13428" y="6182"/>
                        <a:pt x="13842" y="6475"/>
                        <a:pt x="14256" y="6475"/>
                      </a:cubicBezTo>
                      <a:cubicBezTo>
                        <a:pt x="14462" y="6475"/>
                        <a:pt x="14669" y="6402"/>
                        <a:pt x="14823" y="6182"/>
                      </a:cubicBezTo>
                      <a:cubicBezTo>
                        <a:pt x="15280" y="5529"/>
                        <a:pt x="14290" y="4597"/>
                        <a:pt x="12870" y="3722"/>
                      </a:cubicBezTo>
                      <a:cubicBezTo>
                        <a:pt x="11456" y="2841"/>
                        <a:pt x="10835" y="533"/>
                        <a:pt x="10835" y="533"/>
                      </a:cubicBezTo>
                      <a:cubicBezTo>
                        <a:pt x="9883" y="1297"/>
                        <a:pt x="8848" y="1567"/>
                        <a:pt x="7861" y="1567"/>
                      </a:cubicBezTo>
                      <a:cubicBezTo>
                        <a:pt x="5485" y="1567"/>
                        <a:pt x="3386" y="0"/>
                        <a:pt x="3386" y="0"/>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18;p25">
                  <a:extLst>
                    <a:ext uri="{FF2B5EF4-FFF2-40B4-BE49-F238E27FC236}">
                      <a16:creationId xmlns:a16="http://schemas.microsoft.com/office/drawing/2014/main" id="{EADD6F00-C475-E837-5A9D-36973C012A79}"/>
                    </a:ext>
                  </a:extLst>
                </p:cNvPr>
                <p:cNvSpPr/>
                <p:nvPr/>
              </p:nvSpPr>
              <p:spPr>
                <a:xfrm>
                  <a:off x="-1307624" y="3136613"/>
                  <a:ext cx="218931" cy="244160"/>
                </a:xfrm>
                <a:custGeom>
                  <a:avLst/>
                  <a:gdLst/>
                  <a:ahLst/>
                  <a:cxnLst/>
                  <a:rect l="l" t="t" r="r" b="b"/>
                  <a:pathLst>
                    <a:path w="3957" h="4413" extrusionOk="0">
                      <a:moveTo>
                        <a:pt x="3957" y="0"/>
                      </a:moveTo>
                      <a:lnTo>
                        <a:pt x="3957" y="0"/>
                      </a:lnTo>
                      <a:cubicBezTo>
                        <a:pt x="3957" y="0"/>
                        <a:pt x="914" y="856"/>
                        <a:pt x="1" y="3811"/>
                      </a:cubicBezTo>
                      <a:lnTo>
                        <a:pt x="3545" y="4413"/>
                      </a:lnTo>
                      <a:lnTo>
                        <a:pt x="3957" y="0"/>
                      </a:ln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19;p25">
                  <a:extLst>
                    <a:ext uri="{FF2B5EF4-FFF2-40B4-BE49-F238E27FC236}">
                      <a16:creationId xmlns:a16="http://schemas.microsoft.com/office/drawing/2014/main" id="{869E97A5-FE50-8BB4-3069-E64E4141B78E}"/>
                    </a:ext>
                  </a:extLst>
                </p:cNvPr>
                <p:cNvSpPr/>
                <p:nvPr/>
              </p:nvSpPr>
              <p:spPr>
                <a:xfrm>
                  <a:off x="-1121001" y="3968646"/>
                  <a:ext cx="579168" cy="197575"/>
                </a:xfrm>
                <a:custGeom>
                  <a:avLst/>
                  <a:gdLst/>
                  <a:ahLst/>
                  <a:cxnLst/>
                  <a:rect l="l" t="t" r="r" b="b"/>
                  <a:pathLst>
                    <a:path w="10468" h="3571" extrusionOk="0">
                      <a:moveTo>
                        <a:pt x="6360" y="1"/>
                      </a:moveTo>
                      <a:cubicBezTo>
                        <a:pt x="6360" y="1"/>
                        <a:pt x="2778" y="2118"/>
                        <a:pt x="1884" y="2232"/>
                      </a:cubicBezTo>
                      <a:cubicBezTo>
                        <a:pt x="1853" y="2236"/>
                        <a:pt x="1821" y="2238"/>
                        <a:pt x="1786" y="2238"/>
                      </a:cubicBezTo>
                      <a:cubicBezTo>
                        <a:pt x="1378" y="2238"/>
                        <a:pt x="679" y="1971"/>
                        <a:pt x="1" y="1655"/>
                      </a:cubicBezTo>
                      <a:lnTo>
                        <a:pt x="1" y="1655"/>
                      </a:lnTo>
                      <a:cubicBezTo>
                        <a:pt x="39" y="2752"/>
                        <a:pt x="102" y="3570"/>
                        <a:pt x="102" y="3570"/>
                      </a:cubicBezTo>
                      <a:lnTo>
                        <a:pt x="10468" y="3570"/>
                      </a:lnTo>
                      <a:lnTo>
                        <a:pt x="10284" y="1421"/>
                      </a:lnTo>
                      <a:cubicBezTo>
                        <a:pt x="10271" y="1237"/>
                        <a:pt x="10252" y="1066"/>
                        <a:pt x="10227" y="888"/>
                      </a:cubicBezTo>
                      <a:cubicBezTo>
                        <a:pt x="8883" y="622"/>
                        <a:pt x="6879" y="210"/>
                        <a:pt x="6360" y="1"/>
                      </a:cubicBezTo>
                      <a:close/>
                    </a:path>
                  </a:pathLst>
                </a:custGeom>
                <a:solidFill>
                  <a:srgbClr val="135458"/>
                </a:solidFill>
                <a:ln w="9525" cap="flat" cmpd="sng">
                  <a:solidFill>
                    <a:srgbClr val="13545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20;p25">
                  <a:extLst>
                    <a:ext uri="{FF2B5EF4-FFF2-40B4-BE49-F238E27FC236}">
                      <a16:creationId xmlns:a16="http://schemas.microsoft.com/office/drawing/2014/main" id="{862796C2-95D8-27A6-B478-0E925F93C727}"/>
                    </a:ext>
                  </a:extLst>
                </p:cNvPr>
                <p:cNvSpPr/>
                <p:nvPr/>
              </p:nvSpPr>
              <p:spPr>
                <a:xfrm>
                  <a:off x="-1124154" y="3837130"/>
                  <a:ext cx="569043" cy="255281"/>
                </a:xfrm>
                <a:custGeom>
                  <a:avLst/>
                  <a:gdLst/>
                  <a:ahLst/>
                  <a:cxnLst/>
                  <a:rect l="l" t="t" r="r" b="b"/>
                  <a:pathLst>
                    <a:path w="10285" h="4614" extrusionOk="0">
                      <a:moveTo>
                        <a:pt x="159" y="0"/>
                      </a:moveTo>
                      <a:cubicBezTo>
                        <a:pt x="1" y="1154"/>
                        <a:pt x="7" y="2777"/>
                        <a:pt x="58" y="4039"/>
                      </a:cubicBezTo>
                      <a:cubicBezTo>
                        <a:pt x="742" y="4346"/>
                        <a:pt x="1448" y="4614"/>
                        <a:pt x="1855" y="4614"/>
                      </a:cubicBezTo>
                      <a:cubicBezTo>
                        <a:pt x="1885" y="4614"/>
                        <a:pt x="1914" y="4612"/>
                        <a:pt x="1941" y="4609"/>
                      </a:cubicBezTo>
                      <a:cubicBezTo>
                        <a:pt x="2847" y="4495"/>
                        <a:pt x="6417" y="2390"/>
                        <a:pt x="6417" y="2378"/>
                      </a:cubicBezTo>
                      <a:cubicBezTo>
                        <a:pt x="6943" y="2587"/>
                        <a:pt x="8940" y="2999"/>
                        <a:pt x="10284" y="3265"/>
                      </a:cubicBezTo>
                      <a:cubicBezTo>
                        <a:pt x="10030" y="1389"/>
                        <a:pt x="9352" y="0"/>
                        <a:pt x="9352" y="0"/>
                      </a:cubicBezTo>
                      <a:close/>
                    </a:path>
                  </a:pathLst>
                </a:custGeom>
                <a:solidFill>
                  <a:srgbClr val="135458"/>
                </a:solidFill>
                <a:ln w="9525" cap="flat" cmpd="sng">
                  <a:solidFill>
                    <a:srgbClr val="13545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21;p25">
                  <a:extLst>
                    <a:ext uri="{FF2B5EF4-FFF2-40B4-BE49-F238E27FC236}">
                      <a16:creationId xmlns:a16="http://schemas.microsoft.com/office/drawing/2014/main" id="{77119782-3223-C956-6F05-047F4A1D3C01}"/>
                    </a:ext>
                  </a:extLst>
                </p:cNvPr>
                <p:cNvSpPr/>
                <p:nvPr/>
              </p:nvSpPr>
              <p:spPr>
                <a:xfrm>
                  <a:off x="-937531" y="2736697"/>
                  <a:ext cx="166646" cy="272820"/>
                </a:xfrm>
                <a:custGeom>
                  <a:avLst/>
                  <a:gdLst/>
                  <a:ahLst/>
                  <a:cxnLst/>
                  <a:rect l="l" t="t" r="r" b="b"/>
                  <a:pathLst>
                    <a:path w="3012" h="4931" extrusionOk="0">
                      <a:moveTo>
                        <a:pt x="3012" y="1"/>
                      </a:moveTo>
                      <a:cubicBezTo>
                        <a:pt x="2686" y="277"/>
                        <a:pt x="2069" y="354"/>
                        <a:pt x="1482" y="354"/>
                      </a:cubicBezTo>
                      <a:cubicBezTo>
                        <a:pt x="734" y="354"/>
                        <a:pt x="32" y="229"/>
                        <a:pt x="32" y="229"/>
                      </a:cubicBezTo>
                      <a:lnTo>
                        <a:pt x="32" y="229"/>
                      </a:lnTo>
                      <a:cubicBezTo>
                        <a:pt x="32" y="229"/>
                        <a:pt x="64" y="1402"/>
                        <a:pt x="32" y="2625"/>
                      </a:cubicBezTo>
                      <a:cubicBezTo>
                        <a:pt x="13" y="3354"/>
                        <a:pt x="76" y="4223"/>
                        <a:pt x="0" y="4920"/>
                      </a:cubicBezTo>
                      <a:cubicBezTo>
                        <a:pt x="54" y="4927"/>
                        <a:pt x="113" y="4930"/>
                        <a:pt x="179" y="4930"/>
                      </a:cubicBezTo>
                      <a:cubicBezTo>
                        <a:pt x="387" y="4930"/>
                        <a:pt x="659" y="4895"/>
                        <a:pt x="996" y="4794"/>
                      </a:cubicBezTo>
                      <a:cubicBezTo>
                        <a:pt x="1883" y="4515"/>
                        <a:pt x="2612" y="3551"/>
                        <a:pt x="3006" y="2917"/>
                      </a:cubicBezTo>
                      <a:cubicBezTo>
                        <a:pt x="2929" y="1529"/>
                        <a:pt x="3012" y="1"/>
                        <a:pt x="3012" y="1"/>
                      </a:cubicBezTo>
                      <a:close/>
                    </a:path>
                  </a:pathLst>
                </a:custGeom>
                <a:solidFill>
                  <a:srgbClr val="D683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22;p25">
                  <a:extLst>
                    <a:ext uri="{FF2B5EF4-FFF2-40B4-BE49-F238E27FC236}">
                      <a16:creationId xmlns:a16="http://schemas.microsoft.com/office/drawing/2014/main" id="{3E2563C3-9FF3-E17F-FCCB-F467109A7861}"/>
                    </a:ext>
                  </a:extLst>
                </p:cNvPr>
                <p:cNvSpPr/>
                <p:nvPr/>
              </p:nvSpPr>
              <p:spPr>
                <a:xfrm>
                  <a:off x="-1070817" y="2898091"/>
                  <a:ext cx="453575" cy="361455"/>
                </a:xfrm>
                <a:custGeom>
                  <a:avLst/>
                  <a:gdLst/>
                  <a:ahLst/>
                  <a:cxnLst/>
                  <a:rect l="l" t="t" r="r" b="b"/>
                  <a:pathLst>
                    <a:path w="8198" h="6533" extrusionOk="0">
                      <a:moveTo>
                        <a:pt x="5408" y="0"/>
                      </a:moveTo>
                      <a:cubicBezTo>
                        <a:pt x="5009" y="640"/>
                        <a:pt x="4280" y="1598"/>
                        <a:pt x="3392" y="1877"/>
                      </a:cubicBezTo>
                      <a:cubicBezTo>
                        <a:pt x="3065" y="1978"/>
                        <a:pt x="2796" y="2013"/>
                        <a:pt x="2585" y="2013"/>
                      </a:cubicBezTo>
                      <a:cubicBezTo>
                        <a:pt x="2519" y="2013"/>
                        <a:pt x="2458" y="2010"/>
                        <a:pt x="2403" y="2003"/>
                      </a:cubicBezTo>
                      <a:cubicBezTo>
                        <a:pt x="2359" y="2473"/>
                        <a:pt x="2245" y="2866"/>
                        <a:pt x="2010" y="3088"/>
                      </a:cubicBezTo>
                      <a:cubicBezTo>
                        <a:pt x="1579" y="3493"/>
                        <a:pt x="533" y="3956"/>
                        <a:pt x="0" y="4178"/>
                      </a:cubicBezTo>
                      <a:cubicBezTo>
                        <a:pt x="330" y="4971"/>
                        <a:pt x="1224" y="6289"/>
                        <a:pt x="3595" y="6511"/>
                      </a:cubicBezTo>
                      <a:cubicBezTo>
                        <a:pt x="3748" y="6526"/>
                        <a:pt x="3898" y="6533"/>
                        <a:pt x="4045" y="6533"/>
                      </a:cubicBezTo>
                      <a:cubicBezTo>
                        <a:pt x="6110" y="6533"/>
                        <a:pt x="7499" y="5138"/>
                        <a:pt x="8198" y="4197"/>
                      </a:cubicBezTo>
                      <a:cubicBezTo>
                        <a:pt x="7221" y="3512"/>
                        <a:pt x="6074" y="2612"/>
                        <a:pt x="5732" y="1877"/>
                      </a:cubicBezTo>
                      <a:cubicBezTo>
                        <a:pt x="5548" y="1465"/>
                        <a:pt x="5453" y="754"/>
                        <a:pt x="5408" y="0"/>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23;p25">
                  <a:extLst>
                    <a:ext uri="{FF2B5EF4-FFF2-40B4-BE49-F238E27FC236}">
                      <a16:creationId xmlns:a16="http://schemas.microsoft.com/office/drawing/2014/main" id="{F3BB8204-0C53-6D9A-2624-4EE9D46D1653}"/>
                    </a:ext>
                  </a:extLst>
                </p:cNvPr>
                <p:cNvSpPr/>
                <p:nvPr/>
              </p:nvSpPr>
              <p:spPr>
                <a:xfrm>
                  <a:off x="-1142413" y="3128867"/>
                  <a:ext cx="599529" cy="436921"/>
                </a:xfrm>
                <a:custGeom>
                  <a:avLst/>
                  <a:gdLst/>
                  <a:ahLst/>
                  <a:cxnLst/>
                  <a:rect l="l" t="t" r="r" b="b"/>
                  <a:pathLst>
                    <a:path w="10836" h="7897" extrusionOk="0">
                      <a:moveTo>
                        <a:pt x="1307" y="1"/>
                      </a:moveTo>
                      <a:cubicBezTo>
                        <a:pt x="1104" y="89"/>
                        <a:pt x="977" y="140"/>
                        <a:pt x="977" y="140"/>
                      </a:cubicBezTo>
                      <a:cubicBezTo>
                        <a:pt x="102" y="1617"/>
                        <a:pt x="1" y="3767"/>
                        <a:pt x="140" y="5003"/>
                      </a:cubicBezTo>
                      <a:cubicBezTo>
                        <a:pt x="210" y="5669"/>
                        <a:pt x="292" y="6112"/>
                        <a:pt x="337" y="6620"/>
                      </a:cubicBezTo>
                      <a:cubicBezTo>
                        <a:pt x="648" y="6867"/>
                        <a:pt x="996" y="7095"/>
                        <a:pt x="1358" y="7247"/>
                      </a:cubicBezTo>
                      <a:cubicBezTo>
                        <a:pt x="2348" y="7672"/>
                        <a:pt x="5150" y="7897"/>
                        <a:pt x="6654" y="7897"/>
                      </a:cubicBezTo>
                      <a:cubicBezTo>
                        <a:pt x="6922" y="7897"/>
                        <a:pt x="7149" y="7889"/>
                        <a:pt x="7317" y="7875"/>
                      </a:cubicBezTo>
                      <a:cubicBezTo>
                        <a:pt x="8427" y="7780"/>
                        <a:pt x="9517" y="6632"/>
                        <a:pt x="9524" y="6626"/>
                      </a:cubicBezTo>
                      <a:lnTo>
                        <a:pt x="10836" y="952"/>
                      </a:lnTo>
                      <a:cubicBezTo>
                        <a:pt x="10576" y="755"/>
                        <a:pt x="10069" y="426"/>
                        <a:pt x="9505" y="26"/>
                      </a:cubicBezTo>
                      <a:cubicBezTo>
                        <a:pt x="8806" y="967"/>
                        <a:pt x="7411" y="2362"/>
                        <a:pt x="5345" y="2362"/>
                      </a:cubicBezTo>
                      <a:cubicBezTo>
                        <a:pt x="5199" y="2362"/>
                        <a:pt x="5049" y="2355"/>
                        <a:pt x="4895" y="2340"/>
                      </a:cubicBezTo>
                      <a:cubicBezTo>
                        <a:pt x="2524" y="2118"/>
                        <a:pt x="1630" y="787"/>
                        <a:pt x="1307"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24;p25">
                  <a:extLst>
                    <a:ext uri="{FF2B5EF4-FFF2-40B4-BE49-F238E27FC236}">
                      <a16:creationId xmlns:a16="http://schemas.microsoft.com/office/drawing/2014/main" id="{B2E903FB-AD9E-C946-FEBD-156BBB2C5D1B}"/>
                    </a:ext>
                  </a:extLst>
                </p:cNvPr>
                <p:cNvSpPr/>
                <p:nvPr/>
              </p:nvSpPr>
              <p:spPr>
                <a:xfrm>
                  <a:off x="-1131181" y="3495807"/>
                  <a:ext cx="585531" cy="425911"/>
                </a:xfrm>
                <a:custGeom>
                  <a:avLst/>
                  <a:gdLst/>
                  <a:ahLst/>
                  <a:cxnLst/>
                  <a:rect l="l" t="t" r="r" b="b"/>
                  <a:pathLst>
                    <a:path w="10583" h="7698" extrusionOk="0">
                      <a:moveTo>
                        <a:pt x="134" y="0"/>
                      </a:moveTo>
                      <a:lnTo>
                        <a:pt x="134" y="0"/>
                      </a:lnTo>
                      <a:cubicBezTo>
                        <a:pt x="172" y="425"/>
                        <a:pt x="197" y="901"/>
                        <a:pt x="185" y="1604"/>
                      </a:cubicBezTo>
                      <a:cubicBezTo>
                        <a:pt x="140" y="3151"/>
                        <a:pt x="1" y="5155"/>
                        <a:pt x="153" y="5789"/>
                      </a:cubicBezTo>
                      <a:cubicBezTo>
                        <a:pt x="299" y="6423"/>
                        <a:pt x="1015" y="6803"/>
                        <a:pt x="2676" y="7393"/>
                      </a:cubicBezTo>
                      <a:cubicBezTo>
                        <a:pt x="3298" y="7610"/>
                        <a:pt x="4290" y="7697"/>
                        <a:pt x="5340" y="7697"/>
                      </a:cubicBezTo>
                      <a:cubicBezTo>
                        <a:pt x="7106" y="7697"/>
                        <a:pt x="9035" y="7451"/>
                        <a:pt x="9631" y="7165"/>
                      </a:cubicBezTo>
                      <a:cubicBezTo>
                        <a:pt x="10582" y="6702"/>
                        <a:pt x="9777" y="5789"/>
                        <a:pt x="9251" y="4159"/>
                      </a:cubicBezTo>
                      <a:cubicBezTo>
                        <a:pt x="8712" y="2524"/>
                        <a:pt x="9314" y="7"/>
                        <a:pt x="9314" y="7"/>
                      </a:cubicBezTo>
                      <a:lnTo>
                        <a:pt x="9314" y="7"/>
                      </a:lnTo>
                      <a:cubicBezTo>
                        <a:pt x="9314" y="7"/>
                        <a:pt x="8224" y="1154"/>
                        <a:pt x="7114" y="1249"/>
                      </a:cubicBezTo>
                      <a:cubicBezTo>
                        <a:pt x="6949" y="1263"/>
                        <a:pt x="6727" y="1270"/>
                        <a:pt x="6464" y="1270"/>
                      </a:cubicBezTo>
                      <a:cubicBezTo>
                        <a:pt x="4964" y="1270"/>
                        <a:pt x="2153" y="1042"/>
                        <a:pt x="1155" y="622"/>
                      </a:cubicBezTo>
                      <a:cubicBezTo>
                        <a:pt x="793" y="463"/>
                        <a:pt x="445" y="235"/>
                        <a:pt x="134"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25;p25">
                  <a:extLst>
                    <a:ext uri="{FF2B5EF4-FFF2-40B4-BE49-F238E27FC236}">
                      <a16:creationId xmlns:a16="http://schemas.microsoft.com/office/drawing/2014/main" id="{1117EEF9-C8CB-24E2-F3F1-F22DB7B1740C}"/>
                    </a:ext>
                  </a:extLst>
                </p:cNvPr>
                <p:cNvSpPr/>
                <p:nvPr/>
              </p:nvSpPr>
              <p:spPr>
                <a:xfrm>
                  <a:off x="-1726795" y="3246164"/>
                  <a:ext cx="699174" cy="318410"/>
                </a:xfrm>
                <a:custGeom>
                  <a:avLst/>
                  <a:gdLst/>
                  <a:ahLst/>
                  <a:cxnLst/>
                  <a:rect l="l" t="t" r="r" b="b"/>
                  <a:pathLst>
                    <a:path w="12637" h="5755" extrusionOk="0">
                      <a:moveTo>
                        <a:pt x="1637" y="1"/>
                      </a:moveTo>
                      <a:cubicBezTo>
                        <a:pt x="1570" y="1"/>
                        <a:pt x="1505" y="11"/>
                        <a:pt x="1440" y="30"/>
                      </a:cubicBezTo>
                      <a:cubicBezTo>
                        <a:pt x="964" y="176"/>
                        <a:pt x="0" y="1361"/>
                        <a:pt x="0" y="1361"/>
                      </a:cubicBezTo>
                      <a:lnTo>
                        <a:pt x="4546" y="5755"/>
                      </a:lnTo>
                      <a:lnTo>
                        <a:pt x="6182" y="5660"/>
                      </a:lnTo>
                      <a:lnTo>
                        <a:pt x="12636" y="1444"/>
                      </a:lnTo>
                      <a:cubicBezTo>
                        <a:pt x="12636" y="1444"/>
                        <a:pt x="11622" y="505"/>
                        <a:pt x="10937" y="246"/>
                      </a:cubicBezTo>
                      <a:cubicBezTo>
                        <a:pt x="10814" y="198"/>
                        <a:pt x="10677" y="176"/>
                        <a:pt x="10528" y="176"/>
                      </a:cubicBezTo>
                      <a:cubicBezTo>
                        <a:pt x="9862" y="176"/>
                        <a:pt x="8945" y="609"/>
                        <a:pt x="7894" y="1101"/>
                      </a:cubicBezTo>
                      <a:cubicBezTo>
                        <a:pt x="6613" y="1704"/>
                        <a:pt x="5085" y="4500"/>
                        <a:pt x="5085" y="4500"/>
                      </a:cubicBezTo>
                      <a:cubicBezTo>
                        <a:pt x="5085" y="4500"/>
                        <a:pt x="4591" y="2458"/>
                        <a:pt x="3481" y="1349"/>
                      </a:cubicBezTo>
                      <a:cubicBezTo>
                        <a:pt x="2530" y="392"/>
                        <a:pt x="2055" y="1"/>
                        <a:pt x="1637" y="1"/>
                      </a:cubicBezTo>
                      <a:close/>
                    </a:path>
                  </a:pathLst>
                </a:cu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26;p25">
                  <a:extLst>
                    <a:ext uri="{FF2B5EF4-FFF2-40B4-BE49-F238E27FC236}">
                      <a16:creationId xmlns:a16="http://schemas.microsoft.com/office/drawing/2014/main" id="{27593E2C-6AE8-5C10-EC04-75F3BDC8CDC2}"/>
                    </a:ext>
                  </a:extLst>
                </p:cNvPr>
                <p:cNvSpPr/>
                <p:nvPr/>
              </p:nvSpPr>
              <p:spPr>
                <a:xfrm>
                  <a:off x="-1363064" y="3307081"/>
                  <a:ext cx="247757" cy="147005"/>
                </a:xfrm>
                <a:custGeom>
                  <a:avLst/>
                  <a:gdLst/>
                  <a:ahLst/>
                  <a:cxnLst/>
                  <a:rect l="l" t="t" r="r" b="b"/>
                  <a:pathLst>
                    <a:path w="4478" h="2657" extrusionOk="0">
                      <a:moveTo>
                        <a:pt x="4477" y="0"/>
                      </a:moveTo>
                      <a:lnTo>
                        <a:pt x="4477" y="0"/>
                      </a:lnTo>
                      <a:cubicBezTo>
                        <a:pt x="1415" y="989"/>
                        <a:pt x="1" y="2657"/>
                        <a:pt x="1" y="2657"/>
                      </a:cubicBezTo>
                      <a:cubicBezTo>
                        <a:pt x="1110" y="1687"/>
                        <a:pt x="4477" y="1"/>
                        <a:pt x="4477" y="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27;p25">
                  <a:extLst>
                    <a:ext uri="{FF2B5EF4-FFF2-40B4-BE49-F238E27FC236}">
                      <a16:creationId xmlns:a16="http://schemas.microsoft.com/office/drawing/2014/main" id="{288108D9-A7AE-0D69-D196-9A2CA652B844}"/>
                    </a:ext>
                  </a:extLst>
                </p:cNvPr>
                <p:cNvSpPr/>
                <p:nvPr/>
              </p:nvSpPr>
              <p:spPr>
                <a:xfrm>
                  <a:off x="-1339162" y="3307081"/>
                  <a:ext cx="160339" cy="98594"/>
                </a:xfrm>
                <a:custGeom>
                  <a:avLst/>
                  <a:gdLst/>
                  <a:ahLst/>
                  <a:cxnLst/>
                  <a:rect l="l" t="t" r="r" b="b"/>
                  <a:pathLst>
                    <a:path w="2898" h="1782" extrusionOk="0">
                      <a:moveTo>
                        <a:pt x="2897" y="0"/>
                      </a:moveTo>
                      <a:lnTo>
                        <a:pt x="2897" y="0"/>
                      </a:lnTo>
                      <a:cubicBezTo>
                        <a:pt x="951" y="229"/>
                        <a:pt x="0" y="1782"/>
                        <a:pt x="0" y="1782"/>
                      </a:cubicBezTo>
                      <a:cubicBezTo>
                        <a:pt x="742" y="913"/>
                        <a:pt x="2897" y="0"/>
                        <a:pt x="2897" y="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8;p25">
                  <a:extLst>
                    <a:ext uri="{FF2B5EF4-FFF2-40B4-BE49-F238E27FC236}">
                      <a16:creationId xmlns:a16="http://schemas.microsoft.com/office/drawing/2014/main" id="{F1A79658-0339-755E-33CB-82E512547D41}"/>
                    </a:ext>
                  </a:extLst>
                </p:cNvPr>
                <p:cNvSpPr/>
                <p:nvPr/>
              </p:nvSpPr>
              <p:spPr>
                <a:xfrm>
                  <a:off x="-1673458" y="3280744"/>
                  <a:ext cx="183466" cy="201447"/>
                </a:xfrm>
                <a:custGeom>
                  <a:avLst/>
                  <a:gdLst/>
                  <a:ahLst/>
                  <a:cxnLst/>
                  <a:rect l="l" t="t" r="r" b="b"/>
                  <a:pathLst>
                    <a:path w="3316" h="3641" extrusionOk="0">
                      <a:moveTo>
                        <a:pt x="0" y="1"/>
                      </a:moveTo>
                      <a:cubicBezTo>
                        <a:pt x="0" y="1"/>
                        <a:pt x="2581" y="2448"/>
                        <a:pt x="3316" y="3640"/>
                      </a:cubicBezTo>
                      <a:cubicBezTo>
                        <a:pt x="3316" y="3640"/>
                        <a:pt x="2492" y="1744"/>
                        <a:pt x="0" y="1"/>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29;p25">
                  <a:extLst>
                    <a:ext uri="{FF2B5EF4-FFF2-40B4-BE49-F238E27FC236}">
                      <a16:creationId xmlns:a16="http://schemas.microsoft.com/office/drawing/2014/main" id="{7BEC861C-7C06-67A0-CB85-3967C64FD91C}"/>
                    </a:ext>
                  </a:extLst>
                </p:cNvPr>
                <p:cNvSpPr/>
                <p:nvPr/>
              </p:nvSpPr>
              <p:spPr>
                <a:xfrm>
                  <a:off x="-1615584" y="3298284"/>
                  <a:ext cx="117571" cy="133395"/>
                </a:xfrm>
                <a:custGeom>
                  <a:avLst/>
                  <a:gdLst/>
                  <a:ahLst/>
                  <a:cxnLst/>
                  <a:rect l="l" t="t" r="r" b="b"/>
                  <a:pathLst>
                    <a:path w="2125" h="2411" extrusionOk="0">
                      <a:moveTo>
                        <a:pt x="0" y="1"/>
                      </a:moveTo>
                      <a:lnTo>
                        <a:pt x="0" y="1"/>
                      </a:lnTo>
                      <a:cubicBezTo>
                        <a:pt x="0" y="1"/>
                        <a:pt x="1688" y="1411"/>
                        <a:pt x="2120" y="2400"/>
                      </a:cubicBezTo>
                      <a:lnTo>
                        <a:pt x="2120" y="2400"/>
                      </a:lnTo>
                      <a:cubicBezTo>
                        <a:pt x="2070" y="2260"/>
                        <a:pt x="1610" y="715"/>
                        <a:pt x="0" y="1"/>
                      </a:cubicBezTo>
                      <a:close/>
                      <a:moveTo>
                        <a:pt x="2120" y="2400"/>
                      </a:moveTo>
                      <a:cubicBezTo>
                        <a:pt x="2122" y="2407"/>
                        <a:pt x="2124" y="2410"/>
                        <a:pt x="2124" y="2410"/>
                      </a:cubicBezTo>
                      <a:cubicBezTo>
                        <a:pt x="2123" y="2407"/>
                        <a:pt x="2121" y="2403"/>
                        <a:pt x="2120" y="240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30;p25">
                  <a:extLst>
                    <a:ext uri="{FF2B5EF4-FFF2-40B4-BE49-F238E27FC236}">
                      <a16:creationId xmlns:a16="http://schemas.microsoft.com/office/drawing/2014/main" id="{C355FA26-FAF6-4935-8DFA-4748370FB00C}"/>
                    </a:ext>
                  </a:extLst>
                </p:cNvPr>
                <p:cNvSpPr/>
                <p:nvPr/>
              </p:nvSpPr>
              <p:spPr>
                <a:xfrm>
                  <a:off x="-1383757" y="3306804"/>
                  <a:ext cx="444169" cy="346737"/>
                </a:xfrm>
                <a:custGeom>
                  <a:avLst/>
                  <a:gdLst/>
                  <a:ahLst/>
                  <a:cxnLst/>
                  <a:rect l="l" t="t" r="r" b="b"/>
                  <a:pathLst>
                    <a:path w="8028" h="6267" extrusionOk="0">
                      <a:moveTo>
                        <a:pt x="6776" y="0"/>
                      </a:moveTo>
                      <a:cubicBezTo>
                        <a:pt x="6257" y="0"/>
                        <a:pt x="5349" y="296"/>
                        <a:pt x="3456" y="1235"/>
                      </a:cubicBezTo>
                      <a:cubicBezTo>
                        <a:pt x="1649" y="2129"/>
                        <a:pt x="508" y="3017"/>
                        <a:pt x="1" y="3461"/>
                      </a:cubicBezTo>
                      <a:cubicBezTo>
                        <a:pt x="153" y="3930"/>
                        <a:pt x="533" y="5084"/>
                        <a:pt x="927" y="5528"/>
                      </a:cubicBezTo>
                      <a:cubicBezTo>
                        <a:pt x="1249" y="5894"/>
                        <a:pt x="1526" y="6266"/>
                        <a:pt x="2335" y="6266"/>
                      </a:cubicBezTo>
                      <a:cubicBezTo>
                        <a:pt x="2784" y="6266"/>
                        <a:pt x="3398" y="6152"/>
                        <a:pt x="4274" y="5857"/>
                      </a:cubicBezTo>
                      <a:cubicBezTo>
                        <a:pt x="5910" y="5299"/>
                        <a:pt x="7292" y="3416"/>
                        <a:pt x="8027" y="2224"/>
                      </a:cubicBezTo>
                      <a:cubicBezTo>
                        <a:pt x="7704" y="1077"/>
                        <a:pt x="7406" y="196"/>
                        <a:pt x="7203" y="94"/>
                      </a:cubicBezTo>
                      <a:cubicBezTo>
                        <a:pt x="7091" y="37"/>
                        <a:pt x="6957" y="0"/>
                        <a:pt x="6776" y="0"/>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31;p25">
                  <a:extLst>
                    <a:ext uri="{FF2B5EF4-FFF2-40B4-BE49-F238E27FC236}">
                      <a16:creationId xmlns:a16="http://schemas.microsoft.com/office/drawing/2014/main" id="{4C26E7F9-FD44-FF66-8B80-D7C346AC3004}"/>
                    </a:ext>
                  </a:extLst>
                </p:cNvPr>
                <p:cNvSpPr/>
                <p:nvPr/>
              </p:nvSpPr>
              <p:spPr>
                <a:xfrm>
                  <a:off x="-1401296" y="3430187"/>
                  <a:ext cx="582377" cy="632006"/>
                </a:xfrm>
                <a:custGeom>
                  <a:avLst/>
                  <a:gdLst/>
                  <a:ahLst/>
                  <a:cxnLst/>
                  <a:rect l="l" t="t" r="r" b="b"/>
                  <a:pathLst>
                    <a:path w="10526" h="11423" extrusionOk="0">
                      <a:moveTo>
                        <a:pt x="8344" y="1"/>
                      </a:moveTo>
                      <a:cubicBezTo>
                        <a:pt x="7609" y="1180"/>
                        <a:pt x="6239" y="3069"/>
                        <a:pt x="4591" y="3621"/>
                      </a:cubicBezTo>
                      <a:cubicBezTo>
                        <a:pt x="3711" y="3917"/>
                        <a:pt x="3097" y="4032"/>
                        <a:pt x="2647" y="4032"/>
                      </a:cubicBezTo>
                      <a:cubicBezTo>
                        <a:pt x="1845" y="4032"/>
                        <a:pt x="1569" y="3663"/>
                        <a:pt x="1244" y="3298"/>
                      </a:cubicBezTo>
                      <a:cubicBezTo>
                        <a:pt x="850" y="2854"/>
                        <a:pt x="470" y="1706"/>
                        <a:pt x="318" y="1231"/>
                      </a:cubicBezTo>
                      <a:cubicBezTo>
                        <a:pt x="102" y="1415"/>
                        <a:pt x="1" y="1522"/>
                        <a:pt x="7" y="1522"/>
                      </a:cubicBezTo>
                      <a:lnTo>
                        <a:pt x="3209" y="11381"/>
                      </a:lnTo>
                      <a:cubicBezTo>
                        <a:pt x="3429" y="11410"/>
                        <a:pt x="3656" y="11423"/>
                        <a:pt x="3888" y="11423"/>
                      </a:cubicBezTo>
                      <a:cubicBezTo>
                        <a:pt x="6634" y="11423"/>
                        <a:pt x="10038" y="9554"/>
                        <a:pt x="10272" y="9086"/>
                      </a:cubicBezTo>
                      <a:cubicBezTo>
                        <a:pt x="10525" y="8579"/>
                        <a:pt x="10088" y="6468"/>
                        <a:pt x="9422" y="4046"/>
                      </a:cubicBezTo>
                      <a:cubicBezTo>
                        <a:pt x="9073" y="2790"/>
                        <a:pt x="8693" y="1237"/>
                        <a:pt x="8344" y="1"/>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32;p25">
                  <a:extLst>
                    <a:ext uri="{FF2B5EF4-FFF2-40B4-BE49-F238E27FC236}">
                      <a16:creationId xmlns:a16="http://schemas.microsoft.com/office/drawing/2014/main" id="{FD19FCA1-0470-C86A-FCD0-2290382E8DC6}"/>
                    </a:ext>
                  </a:extLst>
                </p:cNvPr>
                <p:cNvSpPr/>
                <p:nvPr/>
              </p:nvSpPr>
              <p:spPr>
                <a:xfrm>
                  <a:off x="-1708204" y="3487397"/>
                  <a:ext cx="384858" cy="544091"/>
                </a:xfrm>
                <a:custGeom>
                  <a:avLst/>
                  <a:gdLst/>
                  <a:ahLst/>
                  <a:cxnLst/>
                  <a:rect l="l" t="t" r="r" b="b"/>
                  <a:pathLst>
                    <a:path w="6956" h="9834" extrusionOk="0">
                      <a:moveTo>
                        <a:pt x="0" y="0"/>
                      </a:moveTo>
                      <a:lnTo>
                        <a:pt x="0" y="0"/>
                      </a:lnTo>
                      <a:cubicBezTo>
                        <a:pt x="514" y="1528"/>
                        <a:pt x="1091" y="3151"/>
                        <a:pt x="1345" y="3868"/>
                      </a:cubicBezTo>
                      <a:cubicBezTo>
                        <a:pt x="1883" y="5370"/>
                        <a:pt x="2105" y="5877"/>
                        <a:pt x="2353" y="6220"/>
                      </a:cubicBezTo>
                      <a:cubicBezTo>
                        <a:pt x="2606" y="6562"/>
                        <a:pt x="5592" y="9504"/>
                        <a:pt x="6955" y="9833"/>
                      </a:cubicBezTo>
                      <a:lnTo>
                        <a:pt x="3900" y="767"/>
                      </a:lnTo>
                      <a:cubicBezTo>
                        <a:pt x="3900" y="767"/>
                        <a:pt x="3766" y="545"/>
                        <a:pt x="3551" y="222"/>
                      </a:cubicBezTo>
                      <a:lnTo>
                        <a:pt x="3551" y="222"/>
                      </a:lnTo>
                      <a:cubicBezTo>
                        <a:pt x="3589" y="1275"/>
                        <a:pt x="3589" y="2898"/>
                        <a:pt x="3177" y="3005"/>
                      </a:cubicBezTo>
                      <a:cubicBezTo>
                        <a:pt x="3161" y="3009"/>
                        <a:pt x="3145" y="3011"/>
                        <a:pt x="3127" y="3011"/>
                      </a:cubicBezTo>
                      <a:cubicBezTo>
                        <a:pt x="2586" y="3011"/>
                        <a:pt x="952" y="1191"/>
                        <a:pt x="0" y="0"/>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33;p25">
                  <a:extLst>
                    <a:ext uri="{FF2B5EF4-FFF2-40B4-BE49-F238E27FC236}">
                      <a16:creationId xmlns:a16="http://schemas.microsoft.com/office/drawing/2014/main" id="{D548861A-8B16-CD97-29F1-31126C506890}"/>
                    </a:ext>
                  </a:extLst>
                </p:cNvPr>
                <p:cNvSpPr/>
                <p:nvPr/>
              </p:nvSpPr>
              <p:spPr>
                <a:xfrm>
                  <a:off x="-1766465" y="3297343"/>
                  <a:ext cx="256830" cy="356696"/>
                </a:xfrm>
                <a:custGeom>
                  <a:avLst/>
                  <a:gdLst/>
                  <a:ahLst/>
                  <a:cxnLst/>
                  <a:rect l="l" t="t" r="r" b="b"/>
                  <a:pathLst>
                    <a:path w="4642" h="6447" extrusionOk="0">
                      <a:moveTo>
                        <a:pt x="256" y="1"/>
                      </a:moveTo>
                      <a:cubicBezTo>
                        <a:pt x="218" y="1"/>
                        <a:pt x="186" y="6"/>
                        <a:pt x="159" y="18"/>
                      </a:cubicBezTo>
                      <a:cubicBezTo>
                        <a:pt x="1" y="88"/>
                        <a:pt x="483" y="1704"/>
                        <a:pt x="1060" y="3429"/>
                      </a:cubicBezTo>
                      <a:cubicBezTo>
                        <a:pt x="2005" y="4626"/>
                        <a:pt x="3645" y="6446"/>
                        <a:pt x="4180" y="6446"/>
                      </a:cubicBezTo>
                      <a:cubicBezTo>
                        <a:pt x="4198" y="6446"/>
                        <a:pt x="4215" y="6444"/>
                        <a:pt x="4230" y="6440"/>
                      </a:cubicBezTo>
                      <a:cubicBezTo>
                        <a:pt x="4642" y="6326"/>
                        <a:pt x="4642" y="4703"/>
                        <a:pt x="4604" y="3657"/>
                      </a:cubicBezTo>
                      <a:cubicBezTo>
                        <a:pt x="4173" y="3023"/>
                        <a:pt x="3425" y="1983"/>
                        <a:pt x="2670" y="1406"/>
                      </a:cubicBezTo>
                      <a:cubicBezTo>
                        <a:pt x="1635" y="609"/>
                        <a:pt x="648" y="1"/>
                        <a:pt x="256" y="1"/>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534;p25">
                  <a:extLst>
                    <a:ext uri="{FF2B5EF4-FFF2-40B4-BE49-F238E27FC236}">
                      <a16:creationId xmlns:a16="http://schemas.microsoft.com/office/drawing/2014/main" id="{D7388758-16FD-7AAF-19E6-6DE3B62A6E17}"/>
                    </a:ext>
                  </a:extLst>
                </p:cNvPr>
                <p:cNvSpPr/>
                <p:nvPr/>
              </p:nvSpPr>
              <p:spPr>
                <a:xfrm>
                  <a:off x="-1493861" y="3506098"/>
                  <a:ext cx="269445" cy="566388"/>
                </a:xfrm>
                <a:custGeom>
                  <a:avLst/>
                  <a:gdLst/>
                  <a:ahLst/>
                  <a:cxnLst/>
                  <a:rect l="l" t="t" r="r" b="b"/>
                  <a:pathLst>
                    <a:path w="4870" h="10237" extrusionOk="0">
                      <a:moveTo>
                        <a:pt x="878" y="844"/>
                      </a:moveTo>
                      <a:cubicBezTo>
                        <a:pt x="1326" y="844"/>
                        <a:pt x="1832" y="2858"/>
                        <a:pt x="2061" y="3625"/>
                      </a:cubicBezTo>
                      <a:cubicBezTo>
                        <a:pt x="2302" y="4417"/>
                        <a:pt x="2860" y="5907"/>
                        <a:pt x="2536" y="5977"/>
                      </a:cubicBezTo>
                      <a:cubicBezTo>
                        <a:pt x="2528" y="5979"/>
                        <a:pt x="2520" y="5980"/>
                        <a:pt x="2512" y="5980"/>
                      </a:cubicBezTo>
                      <a:cubicBezTo>
                        <a:pt x="2187" y="5980"/>
                        <a:pt x="1690" y="4559"/>
                        <a:pt x="1319" y="3409"/>
                      </a:cubicBezTo>
                      <a:cubicBezTo>
                        <a:pt x="938" y="2236"/>
                        <a:pt x="482" y="937"/>
                        <a:pt x="843" y="848"/>
                      </a:cubicBezTo>
                      <a:cubicBezTo>
                        <a:pt x="855" y="845"/>
                        <a:pt x="866" y="844"/>
                        <a:pt x="878" y="844"/>
                      </a:cubicBezTo>
                      <a:close/>
                      <a:moveTo>
                        <a:pt x="884" y="0"/>
                      </a:moveTo>
                      <a:cubicBezTo>
                        <a:pt x="342" y="0"/>
                        <a:pt x="28" y="250"/>
                        <a:pt x="19" y="429"/>
                      </a:cubicBezTo>
                      <a:cubicBezTo>
                        <a:pt x="0" y="683"/>
                        <a:pt x="482" y="2255"/>
                        <a:pt x="1008" y="3758"/>
                      </a:cubicBezTo>
                      <a:cubicBezTo>
                        <a:pt x="1528" y="5267"/>
                        <a:pt x="2936" y="9299"/>
                        <a:pt x="3075" y="9495"/>
                      </a:cubicBezTo>
                      <a:cubicBezTo>
                        <a:pt x="3221" y="9692"/>
                        <a:pt x="3582" y="10123"/>
                        <a:pt x="4064" y="10218"/>
                      </a:cubicBezTo>
                      <a:cubicBezTo>
                        <a:pt x="4130" y="10231"/>
                        <a:pt x="4193" y="10237"/>
                        <a:pt x="4252" y="10237"/>
                      </a:cubicBezTo>
                      <a:cubicBezTo>
                        <a:pt x="4632" y="10237"/>
                        <a:pt x="4869" y="10009"/>
                        <a:pt x="4869" y="10009"/>
                      </a:cubicBezTo>
                      <a:lnTo>
                        <a:pt x="1668" y="150"/>
                      </a:lnTo>
                      <a:cubicBezTo>
                        <a:pt x="1371" y="43"/>
                        <a:pt x="1108" y="0"/>
                        <a:pt x="884" y="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535;p25">
                  <a:extLst>
                    <a:ext uri="{FF2B5EF4-FFF2-40B4-BE49-F238E27FC236}">
                      <a16:creationId xmlns:a16="http://schemas.microsoft.com/office/drawing/2014/main" id="{B73FB5D7-8302-DD88-44A6-9D4A471D09A4}"/>
                    </a:ext>
                  </a:extLst>
                </p:cNvPr>
                <p:cNvSpPr/>
                <p:nvPr/>
              </p:nvSpPr>
              <p:spPr>
                <a:xfrm>
                  <a:off x="-1467192" y="3552740"/>
                  <a:ext cx="131569" cy="284217"/>
                </a:xfrm>
                <a:custGeom>
                  <a:avLst/>
                  <a:gdLst/>
                  <a:ahLst/>
                  <a:cxnLst/>
                  <a:rect l="l" t="t" r="r" b="b"/>
                  <a:pathLst>
                    <a:path w="2378" h="5137" extrusionOk="0">
                      <a:moveTo>
                        <a:pt x="396" y="1"/>
                      </a:moveTo>
                      <a:cubicBezTo>
                        <a:pt x="384" y="1"/>
                        <a:pt x="373" y="2"/>
                        <a:pt x="361" y="5"/>
                      </a:cubicBezTo>
                      <a:cubicBezTo>
                        <a:pt x="0" y="94"/>
                        <a:pt x="456" y="1393"/>
                        <a:pt x="837" y="2566"/>
                      </a:cubicBezTo>
                      <a:cubicBezTo>
                        <a:pt x="1208" y="3716"/>
                        <a:pt x="1705" y="5137"/>
                        <a:pt x="2030" y="5137"/>
                      </a:cubicBezTo>
                      <a:cubicBezTo>
                        <a:pt x="2038" y="5137"/>
                        <a:pt x="2046" y="5136"/>
                        <a:pt x="2054" y="5134"/>
                      </a:cubicBezTo>
                      <a:cubicBezTo>
                        <a:pt x="2378" y="5064"/>
                        <a:pt x="1820" y="3574"/>
                        <a:pt x="1579" y="2782"/>
                      </a:cubicBezTo>
                      <a:cubicBezTo>
                        <a:pt x="1350" y="2015"/>
                        <a:pt x="844" y="1"/>
                        <a:pt x="396" y="1"/>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536;p25">
                  <a:extLst>
                    <a:ext uri="{FF2B5EF4-FFF2-40B4-BE49-F238E27FC236}">
                      <a16:creationId xmlns:a16="http://schemas.microsoft.com/office/drawing/2014/main" id="{A47F9366-B477-0768-845C-8A5AAB832D65}"/>
                    </a:ext>
                  </a:extLst>
                </p:cNvPr>
                <p:cNvSpPr/>
                <p:nvPr/>
              </p:nvSpPr>
              <p:spPr>
                <a:xfrm>
                  <a:off x="-1003482" y="3564525"/>
                  <a:ext cx="243164" cy="181198"/>
                </a:xfrm>
                <a:custGeom>
                  <a:avLst/>
                  <a:gdLst/>
                  <a:ahLst/>
                  <a:cxnLst/>
                  <a:rect l="l" t="t" r="r" b="b"/>
                  <a:pathLst>
                    <a:path w="4395" h="3275" extrusionOk="0">
                      <a:moveTo>
                        <a:pt x="1790" y="1"/>
                      </a:moveTo>
                      <a:cubicBezTo>
                        <a:pt x="1789" y="1"/>
                        <a:pt x="1788" y="1"/>
                        <a:pt x="1788" y="1"/>
                      </a:cubicBezTo>
                      <a:lnTo>
                        <a:pt x="1979" y="724"/>
                      </a:lnTo>
                      <a:cubicBezTo>
                        <a:pt x="1979" y="724"/>
                        <a:pt x="0" y="933"/>
                        <a:pt x="70" y="1364"/>
                      </a:cubicBezTo>
                      <a:cubicBezTo>
                        <a:pt x="99" y="1541"/>
                        <a:pt x="370" y="1592"/>
                        <a:pt x="676" y="1592"/>
                      </a:cubicBezTo>
                      <a:cubicBezTo>
                        <a:pt x="1105" y="1592"/>
                        <a:pt x="1604" y="1491"/>
                        <a:pt x="1605" y="1491"/>
                      </a:cubicBezTo>
                      <a:lnTo>
                        <a:pt x="1605" y="1491"/>
                      </a:lnTo>
                      <a:cubicBezTo>
                        <a:pt x="1604" y="1491"/>
                        <a:pt x="184" y="1789"/>
                        <a:pt x="305" y="2220"/>
                      </a:cubicBezTo>
                      <a:cubicBezTo>
                        <a:pt x="345" y="2362"/>
                        <a:pt x="521" y="2409"/>
                        <a:pt x="738" y="2409"/>
                      </a:cubicBezTo>
                      <a:cubicBezTo>
                        <a:pt x="1147" y="2409"/>
                        <a:pt x="1700" y="2241"/>
                        <a:pt x="1763" y="2222"/>
                      </a:cubicBezTo>
                      <a:lnTo>
                        <a:pt x="1763" y="2222"/>
                      </a:lnTo>
                      <a:cubicBezTo>
                        <a:pt x="1667" y="2252"/>
                        <a:pt x="432" y="2653"/>
                        <a:pt x="742" y="3171"/>
                      </a:cubicBezTo>
                      <a:cubicBezTo>
                        <a:pt x="788" y="3245"/>
                        <a:pt x="903" y="3275"/>
                        <a:pt x="1058" y="3275"/>
                      </a:cubicBezTo>
                      <a:cubicBezTo>
                        <a:pt x="1629" y="3275"/>
                        <a:pt x="2740" y="2875"/>
                        <a:pt x="2904" y="2860"/>
                      </a:cubicBezTo>
                      <a:cubicBezTo>
                        <a:pt x="2912" y="2860"/>
                        <a:pt x="2920" y="2860"/>
                        <a:pt x="2929" y="2860"/>
                      </a:cubicBezTo>
                      <a:cubicBezTo>
                        <a:pt x="3197" y="2860"/>
                        <a:pt x="4204" y="3031"/>
                        <a:pt x="4204" y="3031"/>
                      </a:cubicBezTo>
                      <a:lnTo>
                        <a:pt x="4394" y="1840"/>
                      </a:lnTo>
                      <a:cubicBezTo>
                        <a:pt x="4394" y="1840"/>
                        <a:pt x="3025" y="1814"/>
                        <a:pt x="2796" y="1396"/>
                      </a:cubicBezTo>
                      <a:cubicBezTo>
                        <a:pt x="2568" y="977"/>
                        <a:pt x="2536" y="546"/>
                        <a:pt x="2264" y="267"/>
                      </a:cubicBezTo>
                      <a:cubicBezTo>
                        <a:pt x="2015" y="7"/>
                        <a:pt x="1808" y="1"/>
                        <a:pt x="1790" y="1"/>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537;p25">
                  <a:extLst>
                    <a:ext uri="{FF2B5EF4-FFF2-40B4-BE49-F238E27FC236}">
                      <a16:creationId xmlns:a16="http://schemas.microsoft.com/office/drawing/2014/main" id="{1CEEFC1E-86D9-35E2-303C-2FF09B62D713}"/>
                    </a:ext>
                  </a:extLst>
                </p:cNvPr>
                <p:cNvSpPr/>
                <p:nvPr/>
              </p:nvSpPr>
              <p:spPr>
                <a:xfrm>
                  <a:off x="-817191" y="3182204"/>
                  <a:ext cx="527603" cy="608381"/>
                </a:xfrm>
                <a:custGeom>
                  <a:avLst/>
                  <a:gdLst/>
                  <a:ahLst/>
                  <a:cxnLst/>
                  <a:rect l="l" t="t" r="r" b="b"/>
                  <a:pathLst>
                    <a:path w="9536" h="10996" extrusionOk="0">
                      <a:moveTo>
                        <a:pt x="4958" y="0"/>
                      </a:moveTo>
                      <a:cubicBezTo>
                        <a:pt x="4958" y="0"/>
                        <a:pt x="3677" y="2568"/>
                        <a:pt x="3646" y="5675"/>
                      </a:cubicBezTo>
                      <a:cubicBezTo>
                        <a:pt x="3646" y="5675"/>
                        <a:pt x="4324" y="6474"/>
                        <a:pt x="4799" y="7646"/>
                      </a:cubicBezTo>
                      <a:cubicBezTo>
                        <a:pt x="7145" y="8192"/>
                        <a:pt x="6816" y="9155"/>
                        <a:pt x="6816" y="9155"/>
                      </a:cubicBezTo>
                      <a:cubicBezTo>
                        <a:pt x="5782" y="8597"/>
                        <a:pt x="5097" y="8559"/>
                        <a:pt x="5097" y="8559"/>
                      </a:cubicBezTo>
                      <a:cubicBezTo>
                        <a:pt x="5097" y="8559"/>
                        <a:pt x="3005" y="8116"/>
                        <a:pt x="1845" y="8097"/>
                      </a:cubicBezTo>
                      <a:cubicBezTo>
                        <a:pt x="1810" y="8096"/>
                        <a:pt x="1777" y="8096"/>
                        <a:pt x="1744" y="8096"/>
                      </a:cubicBezTo>
                      <a:cubicBezTo>
                        <a:pt x="673" y="8096"/>
                        <a:pt x="388" y="8298"/>
                        <a:pt x="222" y="8870"/>
                      </a:cubicBezTo>
                      <a:cubicBezTo>
                        <a:pt x="101" y="9269"/>
                        <a:pt x="6" y="9821"/>
                        <a:pt x="0" y="10252"/>
                      </a:cubicBezTo>
                      <a:cubicBezTo>
                        <a:pt x="898" y="10441"/>
                        <a:pt x="3719" y="10996"/>
                        <a:pt x="6069" y="10996"/>
                      </a:cubicBezTo>
                      <a:cubicBezTo>
                        <a:pt x="6325" y="10996"/>
                        <a:pt x="6574" y="10989"/>
                        <a:pt x="6816" y="10975"/>
                      </a:cubicBezTo>
                      <a:cubicBezTo>
                        <a:pt x="8223" y="10886"/>
                        <a:pt x="9047" y="10081"/>
                        <a:pt x="9535" y="9282"/>
                      </a:cubicBezTo>
                      <a:cubicBezTo>
                        <a:pt x="9491" y="8084"/>
                        <a:pt x="9111" y="6537"/>
                        <a:pt x="8584" y="4920"/>
                      </a:cubicBezTo>
                      <a:cubicBezTo>
                        <a:pt x="7767" y="2467"/>
                        <a:pt x="6308" y="901"/>
                        <a:pt x="4958"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538;p25">
                  <a:extLst>
                    <a:ext uri="{FF2B5EF4-FFF2-40B4-BE49-F238E27FC236}">
                      <a16:creationId xmlns:a16="http://schemas.microsoft.com/office/drawing/2014/main" id="{288762B9-7DBE-5C35-1309-CAB4561D7262}"/>
                    </a:ext>
                  </a:extLst>
                </p:cNvPr>
                <p:cNvSpPr/>
                <p:nvPr/>
              </p:nvSpPr>
              <p:spPr>
                <a:xfrm>
                  <a:off x="-817191" y="3695046"/>
                  <a:ext cx="528654" cy="184296"/>
                </a:xfrm>
                <a:custGeom>
                  <a:avLst/>
                  <a:gdLst/>
                  <a:ahLst/>
                  <a:cxnLst/>
                  <a:rect l="l" t="t" r="r" b="b"/>
                  <a:pathLst>
                    <a:path w="9555" h="3331" extrusionOk="0">
                      <a:moveTo>
                        <a:pt x="9535" y="0"/>
                      </a:moveTo>
                      <a:cubicBezTo>
                        <a:pt x="9060" y="818"/>
                        <a:pt x="8236" y="1630"/>
                        <a:pt x="6816" y="1706"/>
                      </a:cubicBezTo>
                      <a:cubicBezTo>
                        <a:pt x="6574" y="1720"/>
                        <a:pt x="6324" y="1727"/>
                        <a:pt x="6069" y="1727"/>
                      </a:cubicBezTo>
                      <a:cubicBezTo>
                        <a:pt x="3718" y="1727"/>
                        <a:pt x="892" y="1172"/>
                        <a:pt x="0" y="983"/>
                      </a:cubicBezTo>
                      <a:lnTo>
                        <a:pt x="0" y="983"/>
                      </a:lnTo>
                      <a:cubicBezTo>
                        <a:pt x="0" y="1173"/>
                        <a:pt x="13" y="1351"/>
                        <a:pt x="57" y="1478"/>
                      </a:cubicBezTo>
                      <a:cubicBezTo>
                        <a:pt x="184" y="1890"/>
                        <a:pt x="3500" y="3291"/>
                        <a:pt x="5497" y="3329"/>
                      </a:cubicBezTo>
                      <a:cubicBezTo>
                        <a:pt x="5555" y="3330"/>
                        <a:pt x="5613" y="3331"/>
                        <a:pt x="5671" y="3331"/>
                      </a:cubicBezTo>
                      <a:cubicBezTo>
                        <a:pt x="7567" y="3331"/>
                        <a:pt x="8759" y="2624"/>
                        <a:pt x="9294" y="1535"/>
                      </a:cubicBezTo>
                      <a:cubicBezTo>
                        <a:pt x="9485" y="1142"/>
                        <a:pt x="9554" y="622"/>
                        <a:pt x="9535"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539;p25">
                  <a:extLst>
                    <a:ext uri="{FF2B5EF4-FFF2-40B4-BE49-F238E27FC236}">
                      <a16:creationId xmlns:a16="http://schemas.microsoft.com/office/drawing/2014/main" id="{7C4C1F37-B09B-C8E4-83F3-CC7A669FB5D4}"/>
                    </a:ext>
                  </a:extLst>
                </p:cNvPr>
                <p:cNvSpPr/>
                <p:nvPr/>
              </p:nvSpPr>
              <p:spPr>
                <a:xfrm>
                  <a:off x="-1155028" y="2319297"/>
                  <a:ext cx="343805" cy="197851"/>
                </a:xfrm>
                <a:custGeom>
                  <a:avLst/>
                  <a:gdLst/>
                  <a:ahLst/>
                  <a:cxnLst/>
                  <a:rect l="l" t="t" r="r" b="b"/>
                  <a:pathLst>
                    <a:path w="6214" h="3576" extrusionOk="0">
                      <a:moveTo>
                        <a:pt x="3405" y="0"/>
                      </a:moveTo>
                      <a:cubicBezTo>
                        <a:pt x="2302" y="799"/>
                        <a:pt x="628" y="799"/>
                        <a:pt x="628" y="799"/>
                      </a:cubicBezTo>
                      <a:cubicBezTo>
                        <a:pt x="400" y="1262"/>
                        <a:pt x="191" y="1725"/>
                        <a:pt x="1" y="2187"/>
                      </a:cubicBezTo>
                      <a:cubicBezTo>
                        <a:pt x="276" y="2246"/>
                        <a:pt x="541" y="2270"/>
                        <a:pt x="793" y="2270"/>
                      </a:cubicBezTo>
                      <a:cubicBezTo>
                        <a:pt x="2213" y="2270"/>
                        <a:pt x="3215" y="1484"/>
                        <a:pt x="3215" y="1484"/>
                      </a:cubicBezTo>
                      <a:cubicBezTo>
                        <a:pt x="3570" y="2422"/>
                        <a:pt x="4806" y="3164"/>
                        <a:pt x="5656" y="3576"/>
                      </a:cubicBezTo>
                      <a:cubicBezTo>
                        <a:pt x="5764" y="2479"/>
                        <a:pt x="6214" y="1788"/>
                        <a:pt x="6214" y="1788"/>
                      </a:cubicBezTo>
                      <a:cubicBezTo>
                        <a:pt x="4058" y="1331"/>
                        <a:pt x="3405" y="0"/>
                        <a:pt x="3405" y="0"/>
                      </a:cubicBezTo>
                      <a:close/>
                    </a:path>
                  </a:pathLst>
                </a:custGeom>
                <a:solidFill>
                  <a:srgbClr val="D683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40;p25">
                  <a:extLst>
                    <a:ext uri="{FF2B5EF4-FFF2-40B4-BE49-F238E27FC236}">
                      <a16:creationId xmlns:a16="http://schemas.microsoft.com/office/drawing/2014/main" id="{CE68FC25-22FB-3FDA-F87F-9715EE7FC768}"/>
                    </a:ext>
                  </a:extLst>
                </p:cNvPr>
                <p:cNvSpPr/>
                <p:nvPr/>
              </p:nvSpPr>
              <p:spPr>
                <a:xfrm>
                  <a:off x="-1220980" y="2401350"/>
                  <a:ext cx="595103" cy="552500"/>
                </a:xfrm>
                <a:custGeom>
                  <a:avLst/>
                  <a:gdLst/>
                  <a:ahLst/>
                  <a:cxnLst/>
                  <a:rect l="l" t="t" r="r" b="b"/>
                  <a:pathLst>
                    <a:path w="10756" h="9986" extrusionOk="0">
                      <a:moveTo>
                        <a:pt x="4407" y="1"/>
                      </a:moveTo>
                      <a:cubicBezTo>
                        <a:pt x="4407" y="1"/>
                        <a:pt x="3408" y="789"/>
                        <a:pt x="1991" y="789"/>
                      </a:cubicBezTo>
                      <a:cubicBezTo>
                        <a:pt x="1737" y="789"/>
                        <a:pt x="1470" y="764"/>
                        <a:pt x="1193" y="704"/>
                      </a:cubicBezTo>
                      <a:cubicBezTo>
                        <a:pt x="1" y="3646"/>
                        <a:pt x="197" y="6093"/>
                        <a:pt x="1009" y="7596"/>
                      </a:cubicBezTo>
                      <a:cubicBezTo>
                        <a:pt x="1800" y="9076"/>
                        <a:pt x="2756" y="9985"/>
                        <a:pt x="4202" y="9985"/>
                      </a:cubicBezTo>
                      <a:cubicBezTo>
                        <a:pt x="4460" y="9985"/>
                        <a:pt x="4732" y="9957"/>
                        <a:pt x="5022" y="9897"/>
                      </a:cubicBezTo>
                      <a:cubicBezTo>
                        <a:pt x="6943" y="9498"/>
                        <a:pt x="7850" y="6930"/>
                        <a:pt x="7850" y="6930"/>
                      </a:cubicBezTo>
                      <a:cubicBezTo>
                        <a:pt x="8234" y="7022"/>
                        <a:pt x="8560" y="7062"/>
                        <a:pt x="8836" y="7062"/>
                      </a:cubicBezTo>
                      <a:cubicBezTo>
                        <a:pt x="10755" y="7062"/>
                        <a:pt x="10246" y="5123"/>
                        <a:pt x="10246" y="5123"/>
                      </a:cubicBezTo>
                      <a:cubicBezTo>
                        <a:pt x="10022" y="4457"/>
                        <a:pt x="9591" y="4279"/>
                        <a:pt x="9194" y="4279"/>
                      </a:cubicBezTo>
                      <a:cubicBezTo>
                        <a:pt x="8737" y="4279"/>
                        <a:pt x="8325" y="4515"/>
                        <a:pt x="8325" y="4515"/>
                      </a:cubicBezTo>
                      <a:cubicBezTo>
                        <a:pt x="8325" y="4515"/>
                        <a:pt x="7768" y="6135"/>
                        <a:pt x="7338" y="6135"/>
                      </a:cubicBezTo>
                      <a:cubicBezTo>
                        <a:pt x="7313" y="6135"/>
                        <a:pt x="7290" y="6129"/>
                        <a:pt x="7266" y="6119"/>
                      </a:cubicBezTo>
                      <a:cubicBezTo>
                        <a:pt x="6823" y="5903"/>
                        <a:pt x="7279" y="4705"/>
                        <a:pt x="7279" y="4705"/>
                      </a:cubicBezTo>
                      <a:cubicBezTo>
                        <a:pt x="7279" y="4705"/>
                        <a:pt x="6854" y="4071"/>
                        <a:pt x="6823" y="2651"/>
                      </a:cubicBezTo>
                      <a:cubicBezTo>
                        <a:pt x="6816" y="2454"/>
                        <a:pt x="6829" y="2264"/>
                        <a:pt x="6848" y="2080"/>
                      </a:cubicBezTo>
                      <a:cubicBezTo>
                        <a:pt x="5992" y="1681"/>
                        <a:pt x="4762" y="939"/>
                        <a:pt x="4407" y="1"/>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541;p25">
                  <a:extLst>
                    <a:ext uri="{FF2B5EF4-FFF2-40B4-BE49-F238E27FC236}">
                      <a16:creationId xmlns:a16="http://schemas.microsoft.com/office/drawing/2014/main" id="{C4B0EE06-A149-451A-B17B-1604A24A877D}"/>
                    </a:ext>
                  </a:extLst>
                </p:cNvPr>
                <p:cNvSpPr/>
                <p:nvPr/>
              </p:nvSpPr>
              <p:spPr>
                <a:xfrm>
                  <a:off x="-782500" y="2695809"/>
                  <a:ext cx="98262" cy="60473"/>
                </a:xfrm>
                <a:custGeom>
                  <a:avLst/>
                  <a:gdLst/>
                  <a:ahLst/>
                  <a:cxnLst/>
                  <a:rect l="l" t="t" r="r" b="b"/>
                  <a:pathLst>
                    <a:path w="1776" h="1093" extrusionOk="0">
                      <a:moveTo>
                        <a:pt x="1320" y="0"/>
                      </a:moveTo>
                      <a:cubicBezTo>
                        <a:pt x="899" y="0"/>
                        <a:pt x="1" y="811"/>
                        <a:pt x="108" y="930"/>
                      </a:cubicBezTo>
                      <a:cubicBezTo>
                        <a:pt x="179" y="1011"/>
                        <a:pt x="551" y="1092"/>
                        <a:pt x="852" y="1092"/>
                      </a:cubicBezTo>
                      <a:cubicBezTo>
                        <a:pt x="1068" y="1092"/>
                        <a:pt x="1247" y="1050"/>
                        <a:pt x="1250" y="936"/>
                      </a:cubicBezTo>
                      <a:cubicBezTo>
                        <a:pt x="1254" y="743"/>
                        <a:pt x="936" y="717"/>
                        <a:pt x="761" y="717"/>
                      </a:cubicBezTo>
                      <a:cubicBezTo>
                        <a:pt x="694" y="717"/>
                        <a:pt x="647" y="721"/>
                        <a:pt x="647" y="721"/>
                      </a:cubicBezTo>
                      <a:cubicBezTo>
                        <a:pt x="647" y="721"/>
                        <a:pt x="1776" y="264"/>
                        <a:pt x="1446" y="36"/>
                      </a:cubicBezTo>
                      <a:cubicBezTo>
                        <a:pt x="1412" y="11"/>
                        <a:pt x="1370" y="0"/>
                        <a:pt x="1320" y="0"/>
                      </a:cubicBezTo>
                      <a:close/>
                    </a:path>
                  </a:pathLst>
                </a:custGeom>
                <a:solidFill>
                  <a:srgbClr val="D582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42;p25">
                  <a:extLst>
                    <a:ext uri="{FF2B5EF4-FFF2-40B4-BE49-F238E27FC236}">
                      <a16:creationId xmlns:a16="http://schemas.microsoft.com/office/drawing/2014/main" id="{C41AE2E2-A3EF-E066-E291-E6C99F3D885F}"/>
                    </a:ext>
                  </a:extLst>
                </p:cNvPr>
                <p:cNvSpPr/>
                <p:nvPr/>
              </p:nvSpPr>
              <p:spPr>
                <a:xfrm>
                  <a:off x="-1096435" y="2587918"/>
                  <a:ext cx="77237" cy="109106"/>
                </a:xfrm>
                <a:custGeom>
                  <a:avLst/>
                  <a:gdLst/>
                  <a:ahLst/>
                  <a:cxnLst/>
                  <a:rect l="l" t="t" r="r" b="b"/>
                  <a:pathLst>
                    <a:path w="1396" h="1972" extrusionOk="0">
                      <a:moveTo>
                        <a:pt x="832" y="0"/>
                      </a:moveTo>
                      <a:cubicBezTo>
                        <a:pt x="284" y="0"/>
                        <a:pt x="37" y="1069"/>
                        <a:pt x="19" y="1352"/>
                      </a:cubicBezTo>
                      <a:cubicBezTo>
                        <a:pt x="0" y="1650"/>
                        <a:pt x="203" y="1903"/>
                        <a:pt x="710" y="1967"/>
                      </a:cubicBezTo>
                      <a:cubicBezTo>
                        <a:pt x="737" y="1970"/>
                        <a:pt x="762" y="1972"/>
                        <a:pt x="786" y="1972"/>
                      </a:cubicBezTo>
                      <a:cubicBezTo>
                        <a:pt x="1224" y="1972"/>
                        <a:pt x="1340" y="1444"/>
                        <a:pt x="1370" y="1048"/>
                      </a:cubicBezTo>
                      <a:cubicBezTo>
                        <a:pt x="1395" y="629"/>
                        <a:pt x="1332" y="122"/>
                        <a:pt x="964" y="21"/>
                      </a:cubicBezTo>
                      <a:cubicBezTo>
                        <a:pt x="918" y="7"/>
                        <a:pt x="874" y="0"/>
                        <a:pt x="832" y="0"/>
                      </a:cubicBezTo>
                      <a:close/>
                    </a:path>
                  </a:pathLst>
                </a:custGeom>
                <a:solidFill>
                  <a:srgbClr val="D582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43;p25">
                  <a:extLst>
                    <a:ext uri="{FF2B5EF4-FFF2-40B4-BE49-F238E27FC236}">
                      <a16:creationId xmlns:a16="http://schemas.microsoft.com/office/drawing/2014/main" id="{9872F62B-ABF5-6951-280F-73FA1735F421}"/>
                    </a:ext>
                  </a:extLst>
                </p:cNvPr>
                <p:cNvSpPr/>
                <p:nvPr/>
              </p:nvSpPr>
              <p:spPr>
                <a:xfrm>
                  <a:off x="-1142745" y="2449597"/>
                  <a:ext cx="52340" cy="30098"/>
                </a:xfrm>
                <a:custGeom>
                  <a:avLst/>
                  <a:gdLst/>
                  <a:ahLst/>
                  <a:cxnLst/>
                  <a:rect l="l" t="t" r="r" b="b"/>
                  <a:pathLst>
                    <a:path w="946" h="544" extrusionOk="0">
                      <a:moveTo>
                        <a:pt x="667" y="1"/>
                      </a:moveTo>
                      <a:cubicBezTo>
                        <a:pt x="548" y="1"/>
                        <a:pt x="399" y="54"/>
                        <a:pt x="273" y="130"/>
                      </a:cubicBezTo>
                      <a:cubicBezTo>
                        <a:pt x="76" y="247"/>
                        <a:pt x="0" y="544"/>
                        <a:pt x="390" y="544"/>
                      </a:cubicBezTo>
                      <a:cubicBezTo>
                        <a:pt x="425" y="544"/>
                        <a:pt x="464" y="541"/>
                        <a:pt x="508" y="536"/>
                      </a:cubicBezTo>
                      <a:cubicBezTo>
                        <a:pt x="812" y="498"/>
                        <a:pt x="945" y="213"/>
                        <a:pt x="850" y="80"/>
                      </a:cubicBezTo>
                      <a:cubicBezTo>
                        <a:pt x="812" y="24"/>
                        <a:pt x="746" y="1"/>
                        <a:pt x="667"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44;p25">
                  <a:extLst>
                    <a:ext uri="{FF2B5EF4-FFF2-40B4-BE49-F238E27FC236}">
                      <a16:creationId xmlns:a16="http://schemas.microsoft.com/office/drawing/2014/main" id="{EB4661EF-58E1-1C95-419A-DE94A9DCF067}"/>
                    </a:ext>
                  </a:extLst>
                </p:cNvPr>
                <p:cNvSpPr/>
                <p:nvPr/>
              </p:nvSpPr>
              <p:spPr>
                <a:xfrm>
                  <a:off x="-938526" y="2466582"/>
                  <a:ext cx="49075" cy="34912"/>
                </a:xfrm>
                <a:custGeom>
                  <a:avLst/>
                  <a:gdLst/>
                  <a:ahLst/>
                  <a:cxnLst/>
                  <a:rect l="l" t="t" r="r" b="b"/>
                  <a:pathLst>
                    <a:path w="887" h="631" extrusionOk="0">
                      <a:moveTo>
                        <a:pt x="312" y="1"/>
                      </a:moveTo>
                      <a:cubicBezTo>
                        <a:pt x="135" y="1"/>
                        <a:pt x="0" y="141"/>
                        <a:pt x="253" y="457"/>
                      </a:cubicBezTo>
                      <a:cubicBezTo>
                        <a:pt x="350" y="580"/>
                        <a:pt x="476" y="630"/>
                        <a:pt x="586" y="630"/>
                      </a:cubicBezTo>
                      <a:cubicBezTo>
                        <a:pt x="694" y="630"/>
                        <a:pt x="786" y="583"/>
                        <a:pt x="824" y="508"/>
                      </a:cubicBezTo>
                      <a:cubicBezTo>
                        <a:pt x="887" y="356"/>
                        <a:pt x="684" y="159"/>
                        <a:pt x="475" y="39"/>
                      </a:cubicBezTo>
                      <a:cubicBezTo>
                        <a:pt x="423" y="14"/>
                        <a:pt x="365" y="1"/>
                        <a:pt x="312"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45;p25">
                  <a:extLst>
                    <a:ext uri="{FF2B5EF4-FFF2-40B4-BE49-F238E27FC236}">
                      <a16:creationId xmlns:a16="http://schemas.microsoft.com/office/drawing/2014/main" id="{58A7F0E9-AC63-9B36-E157-62FD10B8157B}"/>
                    </a:ext>
                  </a:extLst>
                </p:cNvPr>
                <p:cNvSpPr/>
                <p:nvPr/>
              </p:nvSpPr>
              <p:spPr>
                <a:xfrm>
                  <a:off x="-1001380" y="2766021"/>
                  <a:ext cx="148112" cy="101083"/>
                </a:xfrm>
                <a:custGeom>
                  <a:avLst/>
                  <a:gdLst/>
                  <a:ahLst/>
                  <a:cxnLst/>
                  <a:rect l="l" t="t" r="r" b="b"/>
                  <a:pathLst>
                    <a:path w="2677" h="1827" extrusionOk="0">
                      <a:moveTo>
                        <a:pt x="2202" y="0"/>
                      </a:moveTo>
                      <a:cubicBezTo>
                        <a:pt x="1815" y="0"/>
                        <a:pt x="1348" y="111"/>
                        <a:pt x="901" y="510"/>
                      </a:cubicBezTo>
                      <a:cubicBezTo>
                        <a:pt x="356" y="986"/>
                        <a:pt x="108" y="1468"/>
                        <a:pt x="1" y="1816"/>
                      </a:cubicBezTo>
                      <a:cubicBezTo>
                        <a:pt x="70" y="1823"/>
                        <a:pt x="141" y="1827"/>
                        <a:pt x="214" y="1827"/>
                      </a:cubicBezTo>
                      <a:cubicBezTo>
                        <a:pt x="1088" y="1827"/>
                        <a:pt x="2120" y="1337"/>
                        <a:pt x="2530" y="523"/>
                      </a:cubicBezTo>
                      <a:cubicBezTo>
                        <a:pt x="2606" y="365"/>
                        <a:pt x="2657" y="206"/>
                        <a:pt x="2676" y="54"/>
                      </a:cubicBezTo>
                      <a:cubicBezTo>
                        <a:pt x="2542" y="24"/>
                        <a:pt x="2380" y="0"/>
                        <a:pt x="2202" y="0"/>
                      </a:cubicBezTo>
                      <a:close/>
                    </a:path>
                  </a:pathLst>
                </a:custGeom>
                <a:solidFill>
                  <a:srgbClr val="E27A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6;p25">
                  <a:extLst>
                    <a:ext uri="{FF2B5EF4-FFF2-40B4-BE49-F238E27FC236}">
                      <a16:creationId xmlns:a16="http://schemas.microsoft.com/office/drawing/2014/main" id="{7836153C-1D79-3C5C-2D51-A85F96234B1E}"/>
                    </a:ext>
                  </a:extLst>
                </p:cNvPr>
                <p:cNvSpPr/>
                <p:nvPr/>
              </p:nvSpPr>
              <p:spPr>
                <a:xfrm>
                  <a:off x="-1081717" y="2697856"/>
                  <a:ext cx="234367" cy="169026"/>
                </a:xfrm>
                <a:custGeom>
                  <a:avLst/>
                  <a:gdLst/>
                  <a:ahLst/>
                  <a:cxnLst/>
                  <a:rect l="l" t="t" r="r" b="b"/>
                  <a:pathLst>
                    <a:path w="4236" h="3055" extrusionOk="0">
                      <a:moveTo>
                        <a:pt x="3049" y="1"/>
                      </a:moveTo>
                      <a:cubicBezTo>
                        <a:pt x="2448" y="1"/>
                        <a:pt x="2308" y="612"/>
                        <a:pt x="1649" y="1089"/>
                      </a:cubicBezTo>
                      <a:cubicBezTo>
                        <a:pt x="1389" y="1280"/>
                        <a:pt x="888" y="1280"/>
                        <a:pt x="660" y="1311"/>
                      </a:cubicBezTo>
                      <a:cubicBezTo>
                        <a:pt x="432" y="1343"/>
                        <a:pt x="115" y="1381"/>
                        <a:pt x="58" y="1939"/>
                      </a:cubicBezTo>
                      <a:cubicBezTo>
                        <a:pt x="1" y="2484"/>
                        <a:pt x="292" y="2820"/>
                        <a:pt x="1224" y="3023"/>
                      </a:cubicBezTo>
                      <a:cubicBezTo>
                        <a:pt x="1294" y="3042"/>
                        <a:pt x="1370" y="3048"/>
                        <a:pt x="1446" y="3055"/>
                      </a:cubicBezTo>
                      <a:cubicBezTo>
                        <a:pt x="1560" y="2706"/>
                        <a:pt x="1808" y="2231"/>
                        <a:pt x="2346" y="1749"/>
                      </a:cubicBezTo>
                      <a:cubicBezTo>
                        <a:pt x="2791" y="1352"/>
                        <a:pt x="3252" y="1236"/>
                        <a:pt x="3636" y="1236"/>
                      </a:cubicBezTo>
                      <a:cubicBezTo>
                        <a:pt x="3822" y="1236"/>
                        <a:pt x="3989" y="1263"/>
                        <a:pt x="4128" y="1299"/>
                      </a:cubicBezTo>
                      <a:cubicBezTo>
                        <a:pt x="4236" y="576"/>
                        <a:pt x="3703" y="50"/>
                        <a:pt x="3139" y="5"/>
                      </a:cubicBezTo>
                      <a:cubicBezTo>
                        <a:pt x="3108" y="2"/>
                        <a:pt x="3078" y="1"/>
                        <a:pt x="3049" y="1"/>
                      </a:cubicBezTo>
                      <a:close/>
                    </a:path>
                  </a:pathLst>
                </a:custGeom>
                <a:solidFill>
                  <a:srgbClr val="8B29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47;p25">
                  <a:extLst>
                    <a:ext uri="{FF2B5EF4-FFF2-40B4-BE49-F238E27FC236}">
                      <a16:creationId xmlns:a16="http://schemas.microsoft.com/office/drawing/2014/main" id="{009CB65F-CF32-D187-588F-6FA4AE45C4B6}"/>
                    </a:ext>
                  </a:extLst>
                </p:cNvPr>
                <p:cNvSpPr/>
                <p:nvPr/>
              </p:nvSpPr>
              <p:spPr>
                <a:xfrm>
                  <a:off x="-971226" y="2565842"/>
                  <a:ext cx="36184" cy="48522"/>
                </a:xfrm>
                <a:custGeom>
                  <a:avLst/>
                  <a:gdLst/>
                  <a:ahLst/>
                  <a:cxnLst/>
                  <a:rect l="l" t="t" r="r" b="b"/>
                  <a:pathLst>
                    <a:path w="654" h="877" extrusionOk="0">
                      <a:moveTo>
                        <a:pt x="341" y="1"/>
                      </a:moveTo>
                      <a:cubicBezTo>
                        <a:pt x="167" y="1"/>
                        <a:pt x="20" y="189"/>
                        <a:pt x="13" y="426"/>
                      </a:cubicBezTo>
                      <a:cubicBezTo>
                        <a:pt x="1" y="667"/>
                        <a:pt x="140" y="863"/>
                        <a:pt x="311" y="876"/>
                      </a:cubicBezTo>
                      <a:cubicBezTo>
                        <a:pt x="314" y="876"/>
                        <a:pt x="317" y="876"/>
                        <a:pt x="320" y="876"/>
                      </a:cubicBezTo>
                      <a:cubicBezTo>
                        <a:pt x="494" y="876"/>
                        <a:pt x="635" y="688"/>
                        <a:pt x="647" y="451"/>
                      </a:cubicBezTo>
                      <a:cubicBezTo>
                        <a:pt x="654" y="210"/>
                        <a:pt x="521" y="7"/>
                        <a:pt x="349" y="1"/>
                      </a:cubicBezTo>
                      <a:cubicBezTo>
                        <a:pt x="347" y="1"/>
                        <a:pt x="344" y="1"/>
                        <a:pt x="341" y="1"/>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48;p25">
                  <a:extLst>
                    <a:ext uri="{FF2B5EF4-FFF2-40B4-BE49-F238E27FC236}">
                      <a16:creationId xmlns:a16="http://schemas.microsoft.com/office/drawing/2014/main" id="{CE44A437-69FA-C392-4995-628C633528DB}"/>
                    </a:ext>
                  </a:extLst>
                </p:cNvPr>
                <p:cNvSpPr/>
                <p:nvPr/>
              </p:nvSpPr>
              <p:spPr>
                <a:xfrm>
                  <a:off x="-1148720" y="2548690"/>
                  <a:ext cx="36184" cy="48135"/>
                </a:xfrm>
                <a:custGeom>
                  <a:avLst/>
                  <a:gdLst/>
                  <a:ahLst/>
                  <a:cxnLst/>
                  <a:rect l="l" t="t" r="r" b="b"/>
                  <a:pathLst>
                    <a:path w="654" h="870" extrusionOk="0">
                      <a:moveTo>
                        <a:pt x="341" y="0"/>
                      </a:moveTo>
                      <a:cubicBezTo>
                        <a:pt x="167" y="0"/>
                        <a:pt x="20" y="182"/>
                        <a:pt x="13" y="419"/>
                      </a:cubicBezTo>
                      <a:cubicBezTo>
                        <a:pt x="1" y="660"/>
                        <a:pt x="140" y="863"/>
                        <a:pt x="311" y="869"/>
                      </a:cubicBezTo>
                      <a:cubicBezTo>
                        <a:pt x="314" y="869"/>
                        <a:pt x="317" y="869"/>
                        <a:pt x="320" y="869"/>
                      </a:cubicBezTo>
                      <a:cubicBezTo>
                        <a:pt x="494" y="869"/>
                        <a:pt x="635" y="681"/>
                        <a:pt x="647" y="444"/>
                      </a:cubicBezTo>
                      <a:cubicBezTo>
                        <a:pt x="654" y="203"/>
                        <a:pt x="521" y="7"/>
                        <a:pt x="349" y="0"/>
                      </a:cubicBezTo>
                      <a:cubicBezTo>
                        <a:pt x="346" y="0"/>
                        <a:pt x="343" y="0"/>
                        <a:pt x="341" y="0"/>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10413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600709"/>
            <a:ext cx="52352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Hoạt động mở đầu</a:t>
            </a:r>
            <a:endParaRPr kumimoji="1" lang="zh-CN" altLang="en-US" sz="40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4"/>
          <a:stretch>
            <a:fillRect/>
          </a:stretch>
        </p:blipFill>
        <p:spPr>
          <a:xfrm>
            <a:off x="0" y="5810250"/>
            <a:ext cx="2057400" cy="1047750"/>
          </a:xfrm>
          <a:prstGeom prst="rect">
            <a:avLst/>
          </a:prstGeom>
        </p:spPr>
      </p:pic>
      <p:pic>
        <p:nvPicPr>
          <p:cNvPr id="2" name="图片 19">
            <a:extLst>
              <a:ext uri="{FF2B5EF4-FFF2-40B4-BE49-F238E27FC236}">
                <a16:creationId xmlns:a16="http://schemas.microsoft.com/office/drawing/2014/main" id="{397BF67A-AC54-EF94-95B7-8CD3B2F6928C}"/>
              </a:ext>
            </a:extLst>
          </p:cNvPr>
          <p:cNvPicPr>
            <a:picLocks noChangeAspect="1"/>
          </p:cNvPicPr>
          <p:nvPr/>
        </p:nvPicPr>
        <p:blipFill>
          <a:blip r:embed="rId5" cstate="email"/>
          <a:stretch>
            <a:fillRect/>
          </a:stretch>
        </p:blipFill>
        <p:spPr>
          <a:xfrm>
            <a:off x="1081680" y="2907189"/>
            <a:ext cx="4263906" cy="4263906"/>
          </a:xfrm>
          <a:prstGeom prst="rect">
            <a:avLst/>
          </a:prstGeom>
        </p:spPr>
      </p:pic>
      <p:pic>
        <p:nvPicPr>
          <p:cNvPr id="3" name="图片 16">
            <a:extLst>
              <a:ext uri="{FF2B5EF4-FFF2-40B4-BE49-F238E27FC236}">
                <a16:creationId xmlns:a16="http://schemas.microsoft.com/office/drawing/2014/main" id="{1724EFB8-D173-21D1-A671-7F6609708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308" y="1390359"/>
            <a:ext cx="6064979" cy="3819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3">
            <a:extLst>
              <a:ext uri="{FF2B5EF4-FFF2-40B4-BE49-F238E27FC236}">
                <a16:creationId xmlns:a16="http://schemas.microsoft.com/office/drawing/2014/main" id="{5E69998C-63B1-D260-764B-C2DE10AA0666}"/>
              </a:ext>
            </a:extLst>
          </p:cNvPr>
          <p:cNvSpPr txBox="1"/>
          <p:nvPr/>
        </p:nvSpPr>
        <p:spPr>
          <a:xfrm>
            <a:off x="6223433" y="2349135"/>
            <a:ext cx="3792007" cy="138499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latin typeface="Times New Roman" panose="02020603050405020304" pitchFamily="18" charset="0"/>
                <a:cs typeface="Times New Roman" panose="02020603050405020304" pitchFamily="18" charset="0"/>
              </a:rPr>
              <a:t>Qua câu chuyện, lật tẩy bản chất khoác lác của nhân vật khỉ con</a:t>
            </a:r>
            <a:r>
              <a:rPr lang="en-US" sz="2800" b="1">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69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 thành kiến thức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720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矩形 22">
            <a:extLst>
              <a:ext uri="{FF2B5EF4-FFF2-40B4-BE49-F238E27FC236}">
                <a16:creationId xmlns:a16="http://schemas.microsoft.com/office/drawing/2014/main" id="{FCB07085-C97E-4DE0-9555-0C3E29571A2C}"/>
              </a:ext>
            </a:extLst>
          </p:cNvPr>
          <p:cNvSpPr/>
          <p:nvPr/>
        </p:nvSpPr>
        <p:spPr>
          <a:xfrm>
            <a:off x="5837080" y="1402830"/>
            <a:ext cx="830677" cy="101566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endParaRPr kumimoji="0" lang="zh-CN" altLang="en-US" sz="6000" b="1" i="0" u="none" strike="noStrike" kern="1200" cap="none" spc="60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632238" y="2713316"/>
            <a:ext cx="10927524"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Trải nghiệm</a:t>
            </a:r>
            <a:r>
              <a:rPr kumimoji="0" lang="en-US" sz="6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cùng văn bản</a:t>
            </a:r>
            <a:endParaRPr kumimoji="0" lang="en-US" sz="6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52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TEXT_FILL_FORE_SCHEMECOLOR_INDEX" val="16"/>
  <p:tag name="KSO_WM_UNIT_TEXT_FILL_FORE_SCHEMECOLOR_INDEX_BRIGHTNESS" val="-0.7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2424</Words>
  <Application>Microsoft Office PowerPoint</Application>
  <PresentationFormat>Widescreen</PresentationFormat>
  <Paragraphs>240</Paragraphs>
  <Slides>54</Slides>
  <Notes>6</Notes>
  <HiddenSlides>0</HiddenSlides>
  <MMClips>1</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54</vt:i4>
      </vt:variant>
    </vt:vector>
  </HeadingPairs>
  <TitlesOfParts>
    <vt:vector size="84" baseType="lpstr">
      <vt:lpstr>微软雅黑</vt:lpstr>
      <vt:lpstr>宋体</vt:lpstr>
      <vt:lpstr>宋体</vt:lpstr>
      <vt:lpstr>Arial</vt:lpstr>
      <vt:lpstr>Atma</vt:lpstr>
      <vt:lpstr>Calibri</vt:lpstr>
      <vt:lpstr>Calibri Light</vt:lpstr>
      <vt:lpstr>Comfortaa</vt:lpstr>
      <vt:lpstr>等线</vt:lpstr>
      <vt:lpstr>等线 Light</vt:lpstr>
      <vt:lpstr>Federo</vt:lpstr>
      <vt:lpstr>Fira Sans Extra Condensed</vt:lpstr>
      <vt:lpstr>Helvetica Neue Medium</vt:lpstr>
      <vt:lpstr>MS Mincho</vt:lpstr>
      <vt:lpstr>Open Sans</vt:lpstr>
      <vt:lpstr>Poppins</vt:lpstr>
      <vt:lpstr>Roboto Black</vt:lpstr>
      <vt:lpstr>Roboto Light</vt:lpstr>
      <vt:lpstr>STZhongsong</vt:lpstr>
      <vt:lpstr>Times New Roman</vt:lpstr>
      <vt:lpstr>Titan One</vt:lpstr>
      <vt:lpstr>Wingdings</vt:lpstr>
      <vt:lpstr>仓耳小丸子</vt:lpstr>
      <vt:lpstr>汉标粗黑体</vt:lpstr>
      <vt:lpstr>千图网拥有20W+精美PPT模板 更多PPT模板下载至：www.58pic.com/office/ppt​​</vt:lpstr>
      <vt:lpstr>1_自定义设计方案</vt:lpstr>
      <vt:lpstr>1_Office Theme</vt:lpstr>
      <vt:lpstr>Office Theme</vt:lpstr>
      <vt:lpstr>2_Office Theme</vt:lpstr>
      <vt:lpstr>Virgin Islands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Chà</dc:creator>
  <cp:lastModifiedBy>HUNG THINH PHAT</cp:lastModifiedBy>
  <cp:revision>7</cp:revision>
  <dcterms:created xsi:type="dcterms:W3CDTF">2023-09-19T14:02:23Z</dcterms:created>
  <dcterms:modified xsi:type="dcterms:W3CDTF">2023-10-27T02:24:19Z</dcterms:modified>
</cp:coreProperties>
</file>