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73" r:id="rId2"/>
    <p:sldId id="260" r:id="rId3"/>
    <p:sldId id="282" r:id="rId4"/>
    <p:sldId id="262" r:id="rId5"/>
    <p:sldId id="274" r:id="rId6"/>
    <p:sldId id="258" r:id="rId7"/>
    <p:sldId id="264" r:id="rId8"/>
    <p:sldId id="283" r:id="rId9"/>
    <p:sldId id="284" r:id="rId10"/>
    <p:sldId id="257" r:id="rId11"/>
    <p:sldId id="259" r:id="rId12"/>
    <p:sldId id="285" r:id="rId13"/>
    <p:sldId id="275" r:id="rId14"/>
    <p:sldId id="276" r:id="rId15"/>
    <p:sldId id="277" r:id="rId16"/>
    <p:sldId id="287" r:id="rId17"/>
    <p:sldId id="292" r:id="rId18"/>
    <p:sldId id="263" r:id="rId19"/>
    <p:sldId id="278" r:id="rId20"/>
    <p:sldId id="279" r:id="rId21"/>
    <p:sldId id="286" r:id="rId22"/>
    <p:sldId id="280" r:id="rId23"/>
    <p:sldId id="289" r:id="rId24"/>
    <p:sldId id="291" r:id="rId25"/>
    <p:sldId id="290" r:id="rId26"/>
    <p:sldId id="261" r:id="rId27"/>
    <p:sldId id="265" r:id="rId28"/>
    <p:sldId id="266" r:id="rId29"/>
  </p:sldIdLst>
  <p:sldSz cx="18288000" cy="10287000"/>
  <p:notesSz cx="6858000" cy="9144000"/>
  <p:embeddedFontLs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CDB"/>
    <a:srgbClr val="304691"/>
    <a:srgbClr val="FFFFCC"/>
    <a:srgbClr val="FAB4D5"/>
    <a:srgbClr val="F681B8"/>
    <a:srgbClr val="D9E9FB"/>
    <a:srgbClr val="8D77AB"/>
    <a:srgbClr val="F06C36"/>
    <a:srgbClr val="FFDDDD"/>
    <a:srgbClr val="DDD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B646A-2D32-40DB-8CDE-6F7422CCC530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59016-F07D-4616-B3A2-C15DDE4D0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5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59016-F07D-4616-B3A2-C15DDE4D07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92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8" Type="http://schemas.openxmlformats.org/officeDocument/2006/relationships/image" Target="../media/image16.svg"/><Relationship Id="rId26" Type="http://schemas.openxmlformats.org/officeDocument/2006/relationships/image" Target="../media/image24.svg"/><Relationship Id="rId3" Type="http://schemas.openxmlformats.org/officeDocument/2006/relationships/image" Target="../media/image2.svg"/><Relationship Id="rId21" Type="http://schemas.openxmlformats.org/officeDocument/2006/relationships/image" Target="../media/image9.png"/><Relationship Id="rId34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5" Type="http://schemas.openxmlformats.org/officeDocument/2006/relationships/image" Target="../media/image11.png"/><Relationship Id="rId33" Type="http://schemas.openxmlformats.org/officeDocument/2006/relationships/image" Target="../media/image15.png"/><Relationship Id="rId2" Type="http://schemas.openxmlformats.org/officeDocument/2006/relationships/image" Target="../media/image1.png"/><Relationship Id="rId20" Type="http://schemas.openxmlformats.org/officeDocument/2006/relationships/image" Target="../media/image18.sv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7.png"/><Relationship Id="rId23" Type="http://schemas.openxmlformats.org/officeDocument/2006/relationships/image" Target="../media/image10.png"/><Relationship Id="rId28" Type="http://schemas.openxmlformats.org/officeDocument/2006/relationships/image" Target="../media/image26.svg"/><Relationship Id="rId36" Type="http://schemas.openxmlformats.org/officeDocument/2006/relationships/image" Target="../media/image34.svg"/><Relationship Id="rId10" Type="http://schemas.openxmlformats.org/officeDocument/2006/relationships/image" Target="../media/image5.png"/><Relationship Id="rId19" Type="http://schemas.openxmlformats.org/officeDocument/2006/relationships/image" Target="../media/image8.png"/><Relationship Id="rId31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2.svg"/><Relationship Id="rId22" Type="http://schemas.openxmlformats.org/officeDocument/2006/relationships/image" Target="../media/image20.svg"/><Relationship Id="rId27" Type="http://schemas.openxmlformats.org/officeDocument/2006/relationships/image" Target="../media/image12.png"/><Relationship Id="rId30" Type="http://schemas.openxmlformats.org/officeDocument/2006/relationships/image" Target="../media/image28.svg"/><Relationship Id="rId35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2" Type="http://schemas.openxmlformats.org/officeDocument/2006/relationships/image" Target="../media/image7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8.png"/><Relationship Id="rId5" Type="http://schemas.openxmlformats.org/officeDocument/2006/relationships/image" Target="../media/image66.svg"/><Relationship Id="rId10" Type="http://schemas.openxmlformats.org/officeDocument/2006/relationships/image" Target="../media/image7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openxmlformats.org/officeDocument/2006/relationships/image" Target="../media/image85.sv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66.svg"/><Relationship Id="rId10" Type="http://schemas.openxmlformats.org/officeDocument/2006/relationships/image" Target="../media/image83.svg"/><Relationship Id="rId4" Type="http://schemas.openxmlformats.org/officeDocument/2006/relationships/image" Target="../media/image31.png"/><Relationship Id="rId9" Type="http://schemas.openxmlformats.org/officeDocument/2006/relationships/image" Target="../media/image44.png"/><Relationship Id="rId14" Type="http://schemas.openxmlformats.org/officeDocument/2006/relationships/image" Target="../media/image8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openxmlformats.org/officeDocument/2006/relationships/image" Target="../media/image85.sv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47.png"/><Relationship Id="rId11" Type="http://schemas.openxmlformats.org/officeDocument/2006/relationships/image" Target="../media/image45.png"/><Relationship Id="rId5" Type="http://schemas.openxmlformats.org/officeDocument/2006/relationships/image" Target="../media/image66.svg"/><Relationship Id="rId10" Type="http://schemas.openxmlformats.org/officeDocument/2006/relationships/image" Target="../media/image83.svg"/><Relationship Id="rId4" Type="http://schemas.openxmlformats.org/officeDocument/2006/relationships/image" Target="../media/image31.png"/><Relationship Id="rId9" Type="http://schemas.openxmlformats.org/officeDocument/2006/relationships/image" Target="../media/image48.png"/><Relationship Id="rId14" Type="http://schemas.openxmlformats.org/officeDocument/2006/relationships/image" Target="../media/image8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7.svg"/><Relationship Id="rId7" Type="http://schemas.openxmlformats.org/officeDocument/2006/relationships/image" Target="../media/image47.svg"/><Relationship Id="rId12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92.svg"/><Relationship Id="rId5" Type="http://schemas.openxmlformats.org/officeDocument/2006/relationships/image" Target="../media/image66.svg"/><Relationship Id="rId10" Type="http://schemas.openxmlformats.org/officeDocument/2006/relationships/image" Target="../media/image50.png"/><Relationship Id="rId9" Type="http://schemas.openxmlformats.org/officeDocument/2006/relationships/image" Target="../media/image90.sv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97.sv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jpeg"/><Relationship Id="rId7" Type="http://schemas.openxmlformats.org/officeDocument/2006/relationships/image" Target="../media/image38.svg"/><Relationship Id="rId12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3.svg"/><Relationship Id="rId5" Type="http://schemas.openxmlformats.org/officeDocument/2006/relationships/image" Target="../media/image5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23.png"/><Relationship Id="rId3" Type="http://schemas.openxmlformats.org/officeDocument/2006/relationships/audio" Target="../media/media9.mp3"/><Relationship Id="rId7" Type="http://schemas.openxmlformats.org/officeDocument/2006/relationships/image" Target="../media/image110.svg"/><Relationship Id="rId12" Type="http://schemas.openxmlformats.org/officeDocument/2006/relationships/image" Target="../media/image58.emf"/><Relationship Id="rId2" Type="http://schemas.microsoft.com/office/2007/relationships/media" Target="../media/media9.mp3"/><Relationship Id="rId1" Type="http://schemas.openxmlformats.org/officeDocument/2006/relationships/vmlDrawing" Target="../drawings/vmlDrawing2.vml"/><Relationship Id="rId11" Type="http://schemas.openxmlformats.org/officeDocument/2006/relationships/oleObject" Target="../embeddings/oleObject2.bin"/><Relationship Id="rId5" Type="http://schemas.openxmlformats.org/officeDocument/2006/relationships/image" Target="../media/image59.png"/><Relationship Id="rId10" Type="http://schemas.openxmlformats.org/officeDocument/2006/relationships/image" Target="../media/image6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7" Type="http://schemas.openxmlformats.org/officeDocument/2006/relationships/image" Target="../media/image2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10.sv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57.svg"/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9.png"/><Relationship Id="rId15" Type="http://schemas.openxmlformats.org/officeDocument/2006/relationships/image" Target="../media/image62.jpeg"/><Relationship Id="rId4" Type="http://schemas.openxmlformats.org/officeDocument/2006/relationships/image" Target="../media/image65.jpeg"/><Relationship Id="rId9" Type="http://schemas.openxmlformats.org/officeDocument/2006/relationships/image" Target="../media/image28.png"/><Relationship Id="rId1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28.svg"/><Relationship Id="rId18" Type="http://schemas.openxmlformats.org/officeDocument/2006/relationships/image" Target="../media/image2.png"/><Relationship Id="rId3" Type="http://schemas.openxmlformats.org/officeDocument/2006/relationships/image" Target="../media/image122.svg"/><Relationship Id="rId21" Type="http://schemas.openxmlformats.org/officeDocument/2006/relationships/image" Target="../media/image2.svg"/><Relationship Id="rId7" Type="http://schemas.openxmlformats.org/officeDocument/2006/relationships/image" Target="../media/image126.svg"/><Relationship Id="rId12" Type="http://schemas.openxmlformats.org/officeDocument/2006/relationships/image" Target="../media/image76.png"/><Relationship Id="rId17" Type="http://schemas.openxmlformats.org/officeDocument/2006/relationships/image" Target="../media/image69.svg"/><Relationship Id="rId2" Type="http://schemas.openxmlformats.org/officeDocument/2006/relationships/image" Target="../media/image71.png"/><Relationship Id="rId16" Type="http://schemas.openxmlformats.org/officeDocument/2006/relationships/image" Target="../media/image78.pn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51.svg"/><Relationship Id="rId5" Type="http://schemas.openxmlformats.org/officeDocument/2006/relationships/image" Target="../media/image124.svg"/><Relationship Id="rId15" Type="http://schemas.openxmlformats.org/officeDocument/2006/relationships/image" Target="../media/image130.svg"/><Relationship Id="rId10" Type="http://schemas.openxmlformats.org/officeDocument/2006/relationships/image" Target="../media/image75.png"/><Relationship Id="rId19" Type="http://schemas.openxmlformats.org/officeDocument/2006/relationships/image" Target="../media/image4.svg"/><Relationship Id="rId4" Type="http://schemas.openxmlformats.org/officeDocument/2006/relationships/image" Target="../media/image72.png"/><Relationship Id="rId9" Type="http://schemas.openxmlformats.org/officeDocument/2006/relationships/image" Target="../media/image61.svg"/><Relationship Id="rId1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.mp3"/><Relationship Id="rId7" Type="http://schemas.openxmlformats.org/officeDocument/2006/relationships/image" Target="../media/image22.emf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5.svg"/><Relationship Id="rId5" Type="http://schemas.openxmlformats.org/officeDocument/2006/relationships/image" Target="../media/image27.png"/><Relationship Id="rId10" Type="http://schemas.openxmlformats.org/officeDocument/2006/relationships/image" Target="../media/image59.sv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794439">
            <a:off x="-523748" y="7967955"/>
            <a:ext cx="2797877" cy="36902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6530919" y="7084993"/>
            <a:ext cx="3527657" cy="42925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626522">
            <a:off x="14005328" y="8882425"/>
            <a:ext cx="923250" cy="15067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521621">
            <a:off x="12629854" y="641276"/>
            <a:ext cx="526489" cy="8592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868671">
            <a:off x="3392902" y="-792340"/>
            <a:ext cx="2657293" cy="23577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5994646">
            <a:off x="16029549" y="-759160"/>
            <a:ext cx="2800137" cy="32668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8488200">
            <a:off x="8508331" y="-914759"/>
            <a:ext cx="2853003" cy="28735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51815">
            <a:off x="5051854" y="8352109"/>
            <a:ext cx="2901068" cy="29219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1354868" flipH="1">
            <a:off x="4464696" y="9612346"/>
            <a:ext cx="1191408" cy="11999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7308491" flipH="1">
            <a:off x="-544155" y="-2204688"/>
            <a:ext cx="1832542" cy="47743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883945" flipH="1">
            <a:off x="-1002625" y="6445698"/>
            <a:ext cx="1428174" cy="37208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-5660793" flipH="1">
            <a:off x="17083800" y="1389054"/>
            <a:ext cx="1068766" cy="27844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-8100000">
            <a:off x="14337774" y="-963842"/>
            <a:ext cx="1087905" cy="23282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9675400">
            <a:off x="6282918" y="186286"/>
            <a:ext cx="1343348" cy="11141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>
            <a:off x="90933" y="1687200"/>
            <a:ext cx="1568515" cy="157711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535619">
            <a:off x="9572613" y="8437342"/>
            <a:ext cx="3155360" cy="27514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4854616" y="1081282"/>
            <a:ext cx="1195679" cy="1211837"/>
          </a:xfrm>
          <a:prstGeom prst="rect">
            <a:avLst/>
          </a:prstGeom>
        </p:spPr>
      </p:pic>
      <p:sp>
        <p:nvSpPr>
          <p:cNvPr id="22" name="TextBox 4">
            <a:extLst>
              <a:ext uri="{FF2B5EF4-FFF2-40B4-BE49-F238E27FC236}">
                <a16:creationId xmlns="" xmlns:a16="http://schemas.microsoft.com/office/drawing/2014/main" id="{F63F55FF-04DC-4390-A067-6E1A1AE352DC}"/>
              </a:ext>
            </a:extLst>
          </p:cNvPr>
          <p:cNvSpPr txBox="1"/>
          <p:nvPr/>
        </p:nvSpPr>
        <p:spPr>
          <a:xfrm>
            <a:off x="1447799" y="2781300"/>
            <a:ext cx="15476587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</a:p>
          <a:p>
            <a:pPr algn="ctr"/>
            <a:r>
              <a:rPr lang="en-US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 CÔ VÀ EM </a:t>
            </a:r>
            <a:r>
              <a:rPr lang="en-US" sz="9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</a:t>
            </a:r>
            <a:endParaRPr lang="en-US" sz="96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HỌC </a:t>
            </a:r>
            <a:r>
              <a:rPr lang="en-US" sz="9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 </a:t>
            </a:r>
            <a:r>
              <a:rPr lang="en-US" sz="9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</a:t>
            </a:r>
            <a:endParaRPr lang="en-US" sz="9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7">
            <a:extLst>
              <a:ext uri="{FF2B5EF4-FFF2-40B4-BE49-F238E27FC236}">
                <a16:creationId xmlns="" xmlns:a16="http://schemas.microsoft.com/office/drawing/2014/main" id="{A4C0137E-EF08-457C-A1FB-924EA27AC4D7}"/>
              </a:ext>
            </a:extLst>
          </p:cNvPr>
          <p:cNvSpPr txBox="1"/>
          <p:nvPr/>
        </p:nvSpPr>
        <p:spPr>
          <a:xfrm>
            <a:off x="3657600" y="266700"/>
            <a:ext cx="8948647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0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6000" b="1" i="1" dirty="0" err="1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60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60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0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6000" b="1" i="1" dirty="0">
              <a:solidFill>
                <a:srgbClr val="3046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2E65511-FE4F-43F2-B887-C3F4D66FFC99}"/>
              </a:ext>
            </a:extLst>
          </p:cNvPr>
          <p:cNvGrpSpPr/>
          <p:nvPr/>
        </p:nvGrpSpPr>
        <p:grpSpPr>
          <a:xfrm>
            <a:off x="609600" y="846768"/>
            <a:ext cx="17830800" cy="9556462"/>
            <a:chOff x="685800" y="1837557"/>
            <a:chExt cx="9528407" cy="9556462"/>
          </a:xfrm>
        </p:grpSpPr>
        <p:pic>
          <p:nvPicPr>
            <p:cNvPr id="7" name="Picture 13">
              <a:extLst>
                <a:ext uri="{FF2B5EF4-FFF2-40B4-BE49-F238E27FC236}">
                  <a16:creationId xmlns="" xmlns:a16="http://schemas.microsoft.com/office/drawing/2014/main" id="{030E5F5B-6321-4CB4-B81D-108A92DEE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" y="2450306"/>
              <a:ext cx="9528407" cy="5386388"/>
            </a:xfrm>
            <a:prstGeom prst="rect">
              <a:avLst/>
            </a:prstGeom>
          </p:spPr>
        </p:pic>
        <p:sp>
          <p:nvSpPr>
            <p:cNvPr id="14" name="TextBox 4">
              <a:extLst>
                <a:ext uri="{FF2B5EF4-FFF2-40B4-BE49-F238E27FC236}">
                  <a16:creationId xmlns="" xmlns:a16="http://schemas.microsoft.com/office/drawing/2014/main" id="{816F70D4-2761-4EAB-B3E7-FE8E8B5CB12A}"/>
                </a:ext>
              </a:extLst>
            </p:cNvPr>
            <p:cNvSpPr txBox="1"/>
            <p:nvPr/>
          </p:nvSpPr>
          <p:spPr>
            <a:xfrm>
              <a:off x="685800" y="1837557"/>
              <a:ext cx="9331095" cy="95564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54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54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54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54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SGK </a:t>
              </a:r>
              <a:r>
                <a:rPr lang="en-US" sz="54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54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46 </a:t>
              </a:r>
              <a:r>
                <a:rPr lang="en-US" sz="54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5400" b="1" i="1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dirty="0" err="1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5400" b="1" i="1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dirty="0" err="1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5400" b="1" i="1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dirty="0" err="1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5400" b="1" i="1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dirty="0" err="1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5400" b="1" i="1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dirty="0" err="1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r>
                <a:rPr lang="en-US" sz="5400" b="1" i="1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dirty="0" err="1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endParaRPr lang="en-US" sz="54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6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r>
                <a:rPr lang="vi-VN" sz="6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vi-VN" sz="7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72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ẹ</a:t>
              </a:r>
              <a:r>
                <a:rPr lang="en-US" sz="7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”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như h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ình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 </a:t>
              </a:r>
              <a:r>
                <a:rPr lang="en-US" sz="7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 Nêu nội dung bài hát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6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7">
            <a:extLst>
              <a:ext uri="{FF2B5EF4-FFF2-40B4-BE49-F238E27FC236}">
                <a16:creationId xmlns="" xmlns:a16="http://schemas.microsoft.com/office/drawing/2014/main" id="{8904A8C5-C70B-46D0-930C-7AB1761218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697200" y="7380298"/>
            <a:ext cx="2743200" cy="2906702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="" xmlns:a16="http://schemas.microsoft.com/office/drawing/2014/main" id="{2E90EC1B-6686-4C8B-8F74-7AB9EE644E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9168028" y="2476500"/>
            <a:ext cx="2480644" cy="233180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2676379-C17C-44A5-B123-554F9B45A027}"/>
              </a:ext>
            </a:extLst>
          </p:cNvPr>
          <p:cNvSpPr/>
          <p:nvPr/>
        </p:nvSpPr>
        <p:spPr>
          <a:xfrm>
            <a:off x="97464" y="-1104900"/>
            <a:ext cx="18190536" cy="1203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66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6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vi-VN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6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6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6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6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6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6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6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6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6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6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6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6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6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57250" indent="-85725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+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66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6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…….a à </a:t>
            </a:r>
            <a:r>
              <a:rPr lang="en-US" sz="66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6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a.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+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66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6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6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6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66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6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6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00919">
            <a:off x="18922706" y="1269391"/>
            <a:ext cx="1995790" cy="104506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19050"/>
            <a:ext cx="1385855" cy="1252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7800" y="454889"/>
            <a:ext cx="1383912" cy="12497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723900"/>
            <a:ext cx="17157312" cy="1037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lnSpc>
                <a:spcPts val="7679"/>
              </a:lnSpc>
              <a:buFontTx/>
              <a:buChar char="-"/>
            </a:pPr>
            <a:r>
              <a:rPr lang="vi-VN" sz="7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hát</a:t>
            </a:r>
            <a:r>
              <a:rPr lang="en-US" sz="7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r>
              <a:rPr lang="vi-VN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ấm áp,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gũi</a:t>
            </a:r>
            <a:r>
              <a:rPr lang="vi-VN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7200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7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7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ẹ </a:t>
            </a:r>
            <a:r>
              <a:rPr lang="en-US" sz="72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7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7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7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7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7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57250" indent="-857250" algn="ctr">
              <a:lnSpc>
                <a:spcPts val="7679"/>
              </a:lnSpc>
              <a:buFontTx/>
              <a:buChar char="-"/>
            </a:pPr>
            <a:endParaRPr lang="en-US" sz="6000" b="1" i="1" dirty="0">
              <a:solidFill>
                <a:srgbClr val="3046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794439">
            <a:off x="16402550" y="7940560"/>
            <a:ext cx="1657167" cy="218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401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="" xmlns:a16="http://schemas.microsoft.com/office/drawing/2014/main" id="{539E32B6-F556-4C6D-B38F-CC99B863B62C}"/>
              </a:ext>
            </a:extLst>
          </p:cNvPr>
          <p:cNvSpPr txBox="1"/>
          <p:nvPr/>
        </p:nvSpPr>
        <p:spPr>
          <a:xfrm>
            <a:off x="2362201" y="1019175"/>
            <a:ext cx="12817024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5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5400" b="1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CC99FDE-549B-4A85-BAA3-FECE7FF3B12B}"/>
              </a:ext>
            </a:extLst>
          </p:cNvPr>
          <p:cNvSpPr txBox="1"/>
          <p:nvPr/>
        </p:nvSpPr>
        <p:spPr>
          <a:xfrm>
            <a:off x="3108776" y="1019174"/>
            <a:ext cx="12070447" cy="898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2E5FA91-8AC9-41CD-8CBE-4609BAEF68F6}"/>
              </a:ext>
            </a:extLst>
          </p:cNvPr>
          <p:cNvGrpSpPr/>
          <p:nvPr/>
        </p:nvGrpSpPr>
        <p:grpSpPr>
          <a:xfrm>
            <a:off x="0" y="1917433"/>
            <a:ext cx="9144000" cy="7317039"/>
            <a:chOff x="1219200" y="2779377"/>
            <a:chExt cx="7772400" cy="7656770"/>
          </a:xfrm>
        </p:grpSpPr>
        <p:pic>
          <p:nvPicPr>
            <p:cNvPr id="6" name="Picture 13">
              <a:extLst>
                <a:ext uri="{FF2B5EF4-FFF2-40B4-BE49-F238E27FC236}">
                  <a16:creationId xmlns="" xmlns:a16="http://schemas.microsoft.com/office/drawing/2014/main" id="{38C5D000-F1F4-4615-8824-6803C1011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19200" y="2779377"/>
              <a:ext cx="7772400" cy="53863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BD37B43A-B7AF-4B76-98A0-DB7146BC691A}"/>
                </a:ext>
              </a:extLst>
            </p:cNvPr>
            <p:cNvSpPr txBox="1"/>
            <p:nvPr/>
          </p:nvSpPr>
          <p:spPr>
            <a:xfrm>
              <a:off x="1600200" y="3382886"/>
              <a:ext cx="7239001" cy="70532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800" b="0" i="1" dirty="0" smtClean="0">
                  <a:solidFill>
                    <a:srgbClr val="030303"/>
                  </a:solidFill>
                  <a:effectLst/>
                </a:rPr>
                <a:t>   Trên </a:t>
              </a:r>
              <a:r>
                <a:rPr lang="vi-VN" sz="4800" b="0" i="1" dirty="0">
                  <a:solidFill>
                    <a:srgbClr val="030303"/>
                  </a:solidFill>
                  <a:effectLst/>
                </a:rPr>
                <a:t>trời cao có muôn ngàn ánh sao. </a:t>
              </a:r>
              <a:r>
                <a:rPr lang="vi-VN" sz="4800" b="0" i="1" dirty="0" smtClean="0">
                  <a:solidFill>
                    <a:srgbClr val="030303"/>
                  </a:solidFill>
                  <a:effectLst/>
                </a:rPr>
                <a:t>Trên </a:t>
              </a:r>
              <a:r>
                <a:rPr lang="vi-VN" sz="4800" b="0" i="1" dirty="0">
                  <a:solidFill>
                    <a:srgbClr val="030303"/>
                  </a:solidFill>
                  <a:effectLst/>
                </a:rPr>
                <a:t>đồng xanh có muôn ngàn cây lúa. </a:t>
              </a:r>
              <a:r>
                <a:rPr lang="vi-VN" sz="4800" b="0" i="1" dirty="0" smtClean="0">
                  <a:solidFill>
                    <a:srgbClr val="030303"/>
                  </a:solidFill>
                  <a:effectLst/>
                </a:rPr>
                <a:t>Con </a:t>
              </a:r>
              <a:r>
                <a:rPr lang="vi-VN" sz="4800" b="0" i="1" dirty="0">
                  <a:solidFill>
                    <a:srgbClr val="030303"/>
                  </a:solidFill>
                  <a:effectLst/>
                </a:rPr>
                <a:t>chim rừng có muôn ngàn tiếng ca. </a:t>
              </a:r>
              <a:r>
                <a:rPr lang="vi-VN" sz="4800" b="0" i="1" dirty="0" smtClean="0">
                  <a:solidFill>
                    <a:srgbClr val="030303"/>
                  </a:solidFill>
                  <a:effectLst/>
                </a:rPr>
                <a:t>Cây </a:t>
              </a:r>
              <a:r>
                <a:rPr lang="vi-VN" sz="4800" b="0" i="1" dirty="0">
                  <a:solidFill>
                    <a:srgbClr val="030303"/>
                  </a:solidFill>
                  <a:effectLst/>
                </a:rPr>
                <a:t>trong vườn có muôn ngàn lá hoa. </a:t>
              </a:r>
              <a:r>
                <a:rPr lang="vi-VN" sz="4800" b="0" i="1" dirty="0" smtClean="0">
                  <a:solidFill>
                    <a:srgbClr val="030303"/>
                  </a:solidFill>
                  <a:effectLst/>
                </a:rPr>
                <a:t>A </a:t>
              </a:r>
              <a:r>
                <a:rPr lang="vi-VN" sz="4800" b="0" i="1" dirty="0">
                  <a:solidFill>
                    <a:srgbClr val="030303"/>
                  </a:solidFill>
                  <a:effectLst/>
                </a:rPr>
                <a:t>á à a à a á a.</a:t>
              </a:r>
              <a:endParaRPr lang="en-US" sz="4800" i="1" dirty="0"/>
            </a:p>
          </p:txBody>
        </p:sp>
      </p:grpSp>
      <p:pic>
        <p:nvPicPr>
          <p:cNvPr id="8" name="y2mate.com - Karaoke Chỉ có một trên đời Lớp 6 Trương Quang Lục Kết nối tri thức với CS Giaoviennhac_v720P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3053FCA2-2F76-403C-AF89-A0615BA254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7976" y="2678427"/>
            <a:ext cx="8764704" cy="4930146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29AB76A2-207F-4750-8EB4-B4A945F5D8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006275" y="3176"/>
            <a:ext cx="2281725" cy="1456156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="" xmlns:a16="http://schemas.microsoft.com/office/drawing/2014/main" id="{630FFA18-6DDA-4C51-BB2B-76E43F9C9B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72744" y="90849"/>
            <a:ext cx="1010944" cy="1731810"/>
          </a:xfrm>
          <a:prstGeom prst="rect">
            <a:avLst/>
          </a:prstGeom>
        </p:spPr>
      </p:pic>
      <p:pic>
        <p:nvPicPr>
          <p:cNvPr id="14" name="Picture 28">
            <a:extLst>
              <a:ext uri="{FF2B5EF4-FFF2-40B4-BE49-F238E27FC236}">
                <a16:creationId xmlns="" xmlns:a16="http://schemas.microsoft.com/office/drawing/2014/main" id="{A79EF831-1E60-4E7C-9AF8-4D29D1D2A6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753059" y="6619817"/>
            <a:ext cx="2534941" cy="3667183"/>
          </a:xfrm>
          <a:prstGeom prst="rect">
            <a:avLst/>
          </a:prstGeom>
        </p:spPr>
      </p:pic>
      <p:pic>
        <p:nvPicPr>
          <p:cNvPr id="15" name="Picture 29">
            <a:extLst>
              <a:ext uri="{FF2B5EF4-FFF2-40B4-BE49-F238E27FC236}">
                <a16:creationId xmlns="" xmlns:a16="http://schemas.microsoft.com/office/drawing/2014/main" id="{B4B08832-2B13-48B5-A2A8-73485230F6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061549" y="7608573"/>
            <a:ext cx="2481639" cy="258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420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64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="" xmlns:a16="http://schemas.microsoft.com/office/drawing/2014/main" id="{78075DF4-6713-4E36-8FF0-B0E003E05E21}"/>
              </a:ext>
            </a:extLst>
          </p:cNvPr>
          <p:cNvSpPr txBox="1"/>
          <p:nvPr/>
        </p:nvSpPr>
        <p:spPr>
          <a:xfrm>
            <a:off x="2895600" y="997173"/>
            <a:ext cx="12070447" cy="898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11C26DE-D97F-4EBF-B068-511D5B3AFCBF}"/>
              </a:ext>
            </a:extLst>
          </p:cNvPr>
          <p:cNvGrpSpPr/>
          <p:nvPr/>
        </p:nvGrpSpPr>
        <p:grpSpPr>
          <a:xfrm>
            <a:off x="249316" y="1714500"/>
            <a:ext cx="7838123" cy="8104703"/>
            <a:chOff x="1091631" y="2779377"/>
            <a:chExt cx="7593182" cy="7191621"/>
          </a:xfrm>
        </p:grpSpPr>
        <p:pic>
          <p:nvPicPr>
            <p:cNvPr id="4" name="Picture 13">
              <a:extLst>
                <a:ext uri="{FF2B5EF4-FFF2-40B4-BE49-F238E27FC236}">
                  <a16:creationId xmlns="" xmlns:a16="http://schemas.microsoft.com/office/drawing/2014/main" id="{5FA46759-D988-4B3F-AE79-ACB335DED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19200" y="2779377"/>
              <a:ext cx="7086600" cy="46210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D9073CF-5B0C-4F28-9FAD-11B73059C0AE}"/>
                </a:ext>
              </a:extLst>
            </p:cNvPr>
            <p:cNvSpPr txBox="1"/>
            <p:nvPr/>
          </p:nvSpPr>
          <p:spPr>
            <a:xfrm>
              <a:off x="1091631" y="3252684"/>
              <a:ext cx="7593182" cy="6718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5400" b="0" i="1" dirty="0" smtClean="0">
                  <a:solidFill>
                    <a:srgbClr val="030303"/>
                  </a:solidFill>
                  <a:effectLst/>
                </a:rPr>
                <a:t>     Riêng </a:t>
              </a:r>
              <a:r>
                <a:rPr lang="vi-VN" sz="5400" b="0" i="1" dirty="0">
                  <a:solidFill>
                    <a:srgbClr val="030303"/>
                  </a:solidFill>
                  <a:effectLst/>
                </a:rPr>
                <a:t>mặt trời chỉ có một mà </a:t>
              </a:r>
              <a:r>
                <a:rPr lang="vi-VN" sz="5400" b="0" i="1" dirty="0" smtClean="0">
                  <a:solidFill>
                    <a:srgbClr val="030303"/>
                  </a:solidFill>
                  <a:effectLst/>
                </a:rPr>
                <a:t>thôi. Và </a:t>
              </a:r>
              <a:r>
                <a:rPr lang="vi-VN" sz="5400" b="0" i="1" dirty="0">
                  <a:solidFill>
                    <a:srgbClr val="030303"/>
                  </a:solidFill>
                  <a:effectLst/>
                </a:rPr>
                <a:t>mẹ em chỉ có một trên đời.</a:t>
              </a:r>
            </a:p>
            <a:p>
              <a:pPr>
                <a:lnSpc>
                  <a:spcPct val="150000"/>
                </a:lnSpc>
              </a:pPr>
              <a:r>
                <a:rPr lang="vi-VN" sz="5400" b="0" i="1" dirty="0" smtClean="0">
                  <a:solidFill>
                    <a:srgbClr val="030303"/>
                  </a:solidFill>
                  <a:effectLst/>
                </a:rPr>
                <a:t>     Riêng </a:t>
              </a:r>
              <a:r>
                <a:rPr lang="vi-VN" sz="5400" b="0" i="1" dirty="0">
                  <a:solidFill>
                    <a:srgbClr val="030303"/>
                  </a:solidFill>
                  <a:effectLst/>
                </a:rPr>
                <a:t>mặt trời chỉ có một mà </a:t>
              </a:r>
              <a:r>
                <a:rPr lang="vi-VN" sz="5400" b="0" i="1" dirty="0" smtClean="0">
                  <a:solidFill>
                    <a:srgbClr val="030303"/>
                  </a:solidFill>
                  <a:effectLst/>
                </a:rPr>
                <a:t>thôi. Và </a:t>
              </a:r>
              <a:r>
                <a:rPr lang="vi-VN" sz="5400" b="0" i="1" dirty="0">
                  <a:solidFill>
                    <a:srgbClr val="030303"/>
                  </a:solidFill>
                  <a:effectLst/>
                </a:rPr>
                <a:t>mẹ em chỉ có một trên đời.</a:t>
              </a:r>
              <a:endParaRPr lang="en-US" sz="5400" i="1" dirty="0"/>
            </a:p>
          </p:txBody>
        </p:sp>
      </p:grpSp>
      <p:pic>
        <p:nvPicPr>
          <p:cNvPr id="6" name="y2mate.com - Karaoke Chỉ có một trên đời Lớp 6 Trương Quang Lục Kết nối tri thức với CS Giaoviennhac_v720P (online-video-cutter.com) (1)">
            <a:hlinkClick r:id="" action="ppaction://media"/>
            <a:extLst>
              <a:ext uri="{FF2B5EF4-FFF2-40B4-BE49-F238E27FC236}">
                <a16:creationId xmlns="" xmlns:a16="http://schemas.microsoft.com/office/drawing/2014/main" id="{55A0162C-1F00-4201-8ADA-D934536591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2628900"/>
            <a:ext cx="9753600" cy="548640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F9C07E2B-A0FD-401B-92E8-2D92B932DA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006275" y="3176"/>
            <a:ext cx="2281725" cy="1456156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="" xmlns:a16="http://schemas.microsoft.com/office/drawing/2014/main" id="{634B4C7E-E2BE-445B-BC03-D952F74D63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7389" y="96244"/>
            <a:ext cx="1036250" cy="1775160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="" xmlns:a16="http://schemas.microsoft.com/office/drawing/2014/main" id="{17E2EC02-E186-43F1-9831-158D59B63F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753059" y="6619817"/>
            <a:ext cx="2534941" cy="3667183"/>
          </a:xfrm>
          <a:prstGeom prst="rect">
            <a:avLst/>
          </a:prstGeom>
        </p:spPr>
      </p:pic>
      <p:pic>
        <p:nvPicPr>
          <p:cNvPr id="12" name="Picture 29">
            <a:extLst>
              <a:ext uri="{FF2B5EF4-FFF2-40B4-BE49-F238E27FC236}">
                <a16:creationId xmlns="" xmlns:a16="http://schemas.microsoft.com/office/drawing/2014/main" id="{5905EC1F-6FD7-488F-B76F-26C7170AD4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087440" y="7892502"/>
            <a:ext cx="2275760" cy="237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51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="" xmlns:a16="http://schemas.microsoft.com/office/drawing/2014/main" id="{BBB25A9B-C3E5-43BB-A3BB-FA3084CA1C2B}"/>
              </a:ext>
            </a:extLst>
          </p:cNvPr>
          <p:cNvSpPr txBox="1"/>
          <p:nvPr/>
        </p:nvSpPr>
        <p:spPr>
          <a:xfrm>
            <a:off x="3200400" y="38100"/>
            <a:ext cx="11765647" cy="915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000" b="1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6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6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6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6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58F94D0-39F2-4D9F-84FF-CDFAABEB2A59}"/>
              </a:ext>
            </a:extLst>
          </p:cNvPr>
          <p:cNvGrpSpPr/>
          <p:nvPr/>
        </p:nvGrpSpPr>
        <p:grpSpPr>
          <a:xfrm>
            <a:off x="2819401" y="953864"/>
            <a:ext cx="13098656" cy="7396586"/>
            <a:chOff x="1219200" y="2779377"/>
            <a:chExt cx="7086600" cy="6487445"/>
          </a:xfrm>
        </p:grpSpPr>
        <p:pic>
          <p:nvPicPr>
            <p:cNvPr id="4" name="Picture 13">
              <a:extLst>
                <a:ext uri="{FF2B5EF4-FFF2-40B4-BE49-F238E27FC236}">
                  <a16:creationId xmlns="" xmlns:a16="http://schemas.microsoft.com/office/drawing/2014/main" id="{6DCCE070-16AF-4A6D-9A2E-2D461A285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19200" y="2779377"/>
              <a:ext cx="7086600" cy="37415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B96A013D-397B-44B1-810A-E67A4FD54320}"/>
                </a:ext>
              </a:extLst>
            </p:cNvPr>
            <p:cNvSpPr txBox="1"/>
            <p:nvPr/>
          </p:nvSpPr>
          <p:spPr>
            <a:xfrm>
              <a:off x="1485899" y="3459651"/>
              <a:ext cx="6553201" cy="58071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800" b="0" i="0" dirty="0" err="1">
                  <a:solidFill>
                    <a:srgbClr val="030303"/>
                  </a:solidFill>
                  <a:effectLst/>
                </a:rPr>
                <a:t>Lĩnh</a:t>
              </a:r>
              <a:r>
                <a:rPr lang="vi-VN" sz="48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4800" b="0" i="0" dirty="0" err="1">
                  <a:solidFill>
                    <a:srgbClr val="030303"/>
                  </a:solidFill>
                  <a:effectLst/>
                </a:rPr>
                <a:t>xướng</a:t>
              </a:r>
              <a:r>
                <a:rPr lang="vi-VN" sz="4800" b="0" i="0" dirty="0">
                  <a:solidFill>
                    <a:srgbClr val="030303"/>
                  </a:solidFill>
                  <a:effectLst/>
                </a:rPr>
                <a:t> 1: </a:t>
              </a:r>
              <a:r>
                <a:rPr lang="vi-VN" sz="4800" b="0" i="1" dirty="0">
                  <a:solidFill>
                    <a:srgbClr val="030303"/>
                  </a:solidFill>
                  <a:effectLst/>
                </a:rPr>
                <a:t>Trên </a:t>
              </a:r>
              <a:r>
                <a:rPr lang="vi-VN" sz="4800" b="0" i="1" dirty="0" err="1">
                  <a:solidFill>
                    <a:srgbClr val="030303"/>
                  </a:solidFill>
                  <a:effectLst/>
                </a:rPr>
                <a:t>trời</a:t>
              </a:r>
              <a:r>
                <a:rPr lang="vi-VN" sz="4800" b="0" i="1" dirty="0">
                  <a:solidFill>
                    <a:srgbClr val="030303"/>
                  </a:solidFill>
                  <a:effectLst/>
                </a:rPr>
                <a:t> cao</a:t>
              </a:r>
              <a:r>
                <a:rPr lang="vi-VN" sz="4800" b="0" i="0" dirty="0">
                  <a:solidFill>
                    <a:srgbClr val="030303"/>
                  </a:solidFill>
                  <a:effectLst/>
                </a:rPr>
                <a:t>... </a:t>
              </a:r>
              <a:r>
                <a:rPr lang="vi-VN" sz="4800" b="0" i="1" dirty="0">
                  <a:solidFill>
                    <a:srgbClr val="030303"/>
                  </a:solidFill>
                  <a:effectLst/>
                </a:rPr>
                <a:t>cây </a:t>
              </a:r>
              <a:r>
                <a:rPr lang="vi-VN" sz="4800" b="0" i="1" dirty="0" err="1">
                  <a:solidFill>
                    <a:srgbClr val="030303"/>
                  </a:solidFill>
                  <a:effectLst/>
                </a:rPr>
                <a:t>lúa</a:t>
              </a:r>
              <a:endParaRPr lang="vi-VN" sz="4800" b="0" i="1" dirty="0">
                <a:solidFill>
                  <a:srgbClr val="030303"/>
                </a:solidFill>
                <a:effectLst/>
              </a:endParaRPr>
            </a:p>
            <a:p>
              <a:pPr>
                <a:lnSpc>
                  <a:spcPct val="150000"/>
                </a:lnSpc>
              </a:pPr>
              <a:r>
                <a:rPr lang="vi-VN" sz="4800" b="0" i="0" dirty="0" err="1">
                  <a:solidFill>
                    <a:srgbClr val="030303"/>
                  </a:solidFill>
                  <a:effectLst/>
                </a:rPr>
                <a:t>Lĩnh</a:t>
              </a:r>
              <a:r>
                <a:rPr lang="vi-VN" sz="48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4800" b="0" i="0" dirty="0" err="1">
                  <a:solidFill>
                    <a:srgbClr val="030303"/>
                  </a:solidFill>
                  <a:effectLst/>
                </a:rPr>
                <a:t>xướng</a:t>
              </a:r>
              <a:r>
                <a:rPr lang="vi-VN" sz="4800" b="0" i="0" dirty="0">
                  <a:solidFill>
                    <a:srgbClr val="030303"/>
                  </a:solidFill>
                  <a:effectLst/>
                </a:rPr>
                <a:t> 2: </a:t>
              </a:r>
              <a:r>
                <a:rPr lang="vi-VN" sz="4800" b="0" i="1" dirty="0">
                  <a:solidFill>
                    <a:srgbClr val="030303"/>
                  </a:solidFill>
                  <a:effectLst/>
                </a:rPr>
                <a:t>Con chim </a:t>
              </a:r>
              <a:r>
                <a:rPr lang="vi-VN" sz="4800" b="0" i="1" dirty="0" err="1">
                  <a:solidFill>
                    <a:srgbClr val="030303"/>
                  </a:solidFill>
                  <a:effectLst/>
                </a:rPr>
                <a:t>rừng</a:t>
              </a:r>
              <a:r>
                <a:rPr lang="vi-VN" sz="4800" b="0" i="0" dirty="0">
                  <a:solidFill>
                    <a:srgbClr val="030303"/>
                  </a:solidFill>
                  <a:effectLst/>
                </a:rPr>
                <a:t>... </a:t>
              </a:r>
              <a:r>
                <a:rPr lang="vi-VN" sz="4800" i="1" dirty="0" err="1">
                  <a:solidFill>
                    <a:srgbClr val="030303"/>
                  </a:solidFill>
                  <a:effectLst/>
                </a:rPr>
                <a:t>ngàn</a:t>
              </a:r>
              <a:r>
                <a:rPr lang="vi-VN" sz="4800" i="1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4800" i="1" dirty="0" err="1">
                  <a:solidFill>
                    <a:srgbClr val="030303"/>
                  </a:solidFill>
                  <a:effectLst/>
                </a:rPr>
                <a:t>lá</a:t>
              </a:r>
              <a:r>
                <a:rPr lang="vi-VN" sz="4800" i="1" dirty="0">
                  <a:solidFill>
                    <a:srgbClr val="030303"/>
                  </a:solidFill>
                  <a:effectLst/>
                </a:rPr>
                <a:t> hoa</a:t>
              </a:r>
            </a:p>
            <a:p>
              <a:pPr>
                <a:lnSpc>
                  <a:spcPct val="150000"/>
                </a:lnSpc>
              </a:pPr>
              <a:r>
                <a:rPr lang="vi-VN" sz="4800" b="0" i="0" dirty="0" err="1">
                  <a:solidFill>
                    <a:srgbClr val="030303"/>
                  </a:solidFill>
                  <a:effectLst/>
                </a:rPr>
                <a:t>Hòa</a:t>
              </a:r>
              <a:r>
                <a:rPr lang="vi-VN" sz="4800" b="0" i="0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4800" b="0" i="0" dirty="0" err="1">
                  <a:solidFill>
                    <a:srgbClr val="030303"/>
                  </a:solidFill>
                  <a:effectLst/>
                </a:rPr>
                <a:t>giọng</a:t>
              </a:r>
              <a:r>
                <a:rPr lang="vi-VN" sz="4800" b="0" i="0" dirty="0">
                  <a:solidFill>
                    <a:srgbClr val="030303"/>
                  </a:solidFill>
                  <a:effectLst/>
                </a:rPr>
                <a:t>: </a:t>
              </a:r>
              <a:r>
                <a:rPr lang="vi-VN" sz="4800" b="0" i="1" dirty="0">
                  <a:solidFill>
                    <a:srgbClr val="030303"/>
                  </a:solidFill>
                  <a:effectLst/>
                </a:rPr>
                <a:t>A á à</a:t>
              </a:r>
              <a:r>
                <a:rPr lang="vi-VN" sz="4800" b="0" i="0" dirty="0">
                  <a:solidFill>
                    <a:srgbClr val="030303"/>
                  </a:solidFill>
                  <a:effectLst/>
                </a:rPr>
                <a:t>.. </a:t>
              </a:r>
              <a:r>
                <a:rPr lang="vi-VN" sz="4800" b="0" i="1" dirty="0" err="1">
                  <a:solidFill>
                    <a:srgbClr val="030303"/>
                  </a:solidFill>
                  <a:effectLst/>
                </a:rPr>
                <a:t>có</a:t>
              </a:r>
              <a:r>
                <a:rPr lang="vi-VN" sz="4800" b="0" i="1" dirty="0">
                  <a:solidFill>
                    <a:srgbClr val="030303"/>
                  </a:solidFill>
                  <a:effectLst/>
                </a:rPr>
                <a:t> </a:t>
              </a:r>
              <a:r>
                <a:rPr lang="vi-VN" sz="4800" b="0" i="1" dirty="0" err="1">
                  <a:solidFill>
                    <a:srgbClr val="030303"/>
                  </a:solidFill>
                  <a:effectLst/>
                </a:rPr>
                <a:t>một</a:t>
              </a:r>
              <a:r>
                <a:rPr lang="vi-VN" sz="4800" b="0" i="1" dirty="0">
                  <a:solidFill>
                    <a:srgbClr val="030303"/>
                  </a:solidFill>
                  <a:effectLst/>
                </a:rPr>
                <a:t> trên </a:t>
              </a:r>
              <a:r>
                <a:rPr lang="vi-VN" sz="4800" b="0" i="1" dirty="0" err="1">
                  <a:solidFill>
                    <a:srgbClr val="030303"/>
                  </a:solidFill>
                  <a:effectLst/>
                </a:rPr>
                <a:t>đờ</a:t>
              </a:r>
              <a:r>
                <a:rPr lang="en-US" sz="4800" b="0" i="1" dirty="0" err="1">
                  <a:solidFill>
                    <a:srgbClr val="030303"/>
                  </a:solidFill>
                  <a:effectLst/>
                </a:rPr>
                <a:t>i</a:t>
              </a:r>
              <a:endParaRPr lang="vi-VN" sz="4800" b="0" i="1" dirty="0">
                <a:solidFill>
                  <a:srgbClr val="030303"/>
                </a:solidFill>
                <a:effectLst/>
              </a:endParaRPr>
            </a:p>
          </p:txBody>
        </p:sp>
      </p:grpSp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DC871E07-F428-484B-B76B-EFEA99587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326625" y="5060482"/>
            <a:ext cx="2708287" cy="5226518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02E26511-3D31-4A3F-A154-B3B6960A4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882072" y="5030971"/>
            <a:ext cx="3405928" cy="5291696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="" xmlns:a16="http://schemas.microsoft.com/office/drawing/2014/main" id="{35A0535A-3C4D-4188-8EFE-7AA532A98C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043650" y="5030971"/>
            <a:ext cx="3183424" cy="5226518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="" xmlns:a16="http://schemas.microsoft.com/office/drawing/2014/main" id="{F265E61C-5B54-4EF8-85C5-771D50F607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8100" y="38100"/>
            <a:ext cx="2155374" cy="1231257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="" xmlns:a16="http://schemas.microsoft.com/office/drawing/2014/main" id="{05DF30FD-C487-42A6-AEDC-7A0A92BD8E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749377">
            <a:off x="16032909" y="108272"/>
            <a:ext cx="2155374" cy="1231257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AD793125-E0DE-40BA-A401-62290454579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56758" y="5639284"/>
            <a:ext cx="3248442" cy="459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76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266700"/>
            <a:ext cx="17830800" cy="9923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680"/>
              </a:lnSpc>
            </a:pPr>
            <a:r>
              <a:rPr lang="vi-VN" sz="8000" b="1" dirty="0" smtClean="0">
                <a:latin typeface="+mj-lt"/>
                <a:cs typeface="Arial" panose="020B0604020202020204" pitchFamily="34" charset="0"/>
              </a:rPr>
              <a:t>      Lĩnh xướng 1</a:t>
            </a:r>
            <a:r>
              <a:rPr lang="vi-VN" sz="8000" b="1" i="1" dirty="0" smtClean="0">
                <a:latin typeface="+mj-lt"/>
                <a:cs typeface="Arial" panose="020B0604020202020204" pitchFamily="34" charset="0"/>
              </a:rPr>
              <a:t>: </a:t>
            </a:r>
            <a:r>
              <a:rPr lang="vi-VN" sz="8000" b="1" i="1" dirty="0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Trên trời cao có muôn ngàn ánh sao. Trên đồng xanh có muôn ngàn cây lúa.</a:t>
            </a:r>
          </a:p>
          <a:p>
            <a:pPr>
              <a:lnSpc>
                <a:spcPts val="7680"/>
              </a:lnSpc>
            </a:pPr>
            <a:r>
              <a:rPr lang="vi-VN" sz="8000" b="1" dirty="0" smtClean="0">
                <a:latin typeface="+mj-lt"/>
                <a:cs typeface="Arial" panose="020B0604020202020204" pitchFamily="34" charset="0"/>
              </a:rPr>
              <a:t>       Lĩnh xướng 2</a:t>
            </a:r>
            <a:r>
              <a:rPr lang="vi-VN" sz="8000" b="1" i="1" dirty="0" smtClean="0">
                <a:latin typeface="+mj-lt"/>
                <a:cs typeface="Arial" panose="020B0604020202020204" pitchFamily="34" charset="0"/>
              </a:rPr>
              <a:t>: </a:t>
            </a:r>
            <a:r>
              <a:rPr lang="vi-VN" sz="8000" b="1" i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Con chim rừng có muôn ngàn tiếng ca. Cây trong vương có muôn ngàn lá hoa.</a:t>
            </a:r>
          </a:p>
          <a:p>
            <a:pPr>
              <a:lnSpc>
                <a:spcPts val="7680"/>
              </a:lnSpc>
            </a:pPr>
            <a:r>
              <a:rPr lang="vi-VN" sz="8000" b="1" dirty="0" smtClean="0">
                <a:latin typeface="+mj-lt"/>
                <a:cs typeface="Arial" panose="020B0604020202020204" pitchFamily="34" charset="0"/>
              </a:rPr>
              <a:t>       Cả lớp hòa giọng</a:t>
            </a:r>
            <a:r>
              <a:rPr lang="vi-VN" sz="8000" b="1" i="1" dirty="0" smtClean="0">
                <a:latin typeface="+mj-lt"/>
                <a:cs typeface="Arial" panose="020B0604020202020204" pitchFamily="34" charset="0"/>
              </a:rPr>
              <a:t>: </a:t>
            </a:r>
            <a:r>
              <a:rPr lang="vi-VN" sz="8000" b="1" i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 á à a á a á a. (Riêng mặt trời chỉ có một mà thôi. Và mẹ em chỉ có một trên đời.)2</a:t>
            </a:r>
          </a:p>
          <a:p>
            <a:pPr algn="ctr">
              <a:lnSpc>
                <a:spcPts val="7680"/>
              </a:lnSpc>
            </a:pPr>
            <a:endParaRPr lang="en-US" sz="6000" b="1" i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588186" y="7704749"/>
            <a:ext cx="931501" cy="4038601"/>
          </a:xfrm>
          <a:prstGeom prst="rect">
            <a:avLst/>
          </a:prstGeom>
        </p:spPr>
      </p:pic>
      <p:pic>
        <p:nvPicPr>
          <p:cNvPr id="5" name="co 1 tren d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63600" y="8191499"/>
            <a:ext cx="1524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54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59798" y="4958834"/>
            <a:ext cx="90556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sli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ownloads\nha-soan-nhac-brahms-di-nguoc-lai-xu-huong-cua-thoi-d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31914"/>
            <a:ext cx="18135600" cy="1020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2565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54771" y="9311372"/>
            <a:ext cx="1548469" cy="9375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644896" cy="2058210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="" xmlns:a16="http://schemas.microsoft.com/office/drawing/2014/main" id="{BFCFB65F-8F83-4BE4-8BA0-DCE199A5C6ED}"/>
              </a:ext>
            </a:extLst>
          </p:cNvPr>
          <p:cNvSpPr txBox="1"/>
          <p:nvPr/>
        </p:nvSpPr>
        <p:spPr>
          <a:xfrm>
            <a:off x="762000" y="1545645"/>
            <a:ext cx="17022072" cy="898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Johannes Brahms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Lullaby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F4C815A-A1C7-49A0-AC6D-2A0315F59C8A}"/>
              </a:ext>
            </a:extLst>
          </p:cNvPr>
          <p:cNvSpPr txBox="1"/>
          <p:nvPr/>
        </p:nvSpPr>
        <p:spPr>
          <a:xfrm>
            <a:off x="3048000" y="833810"/>
            <a:ext cx="1192044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4800" b="1" i="1" dirty="0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b="1" i="1" dirty="0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b="1" i="1" dirty="0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4800" b="1" i="1" dirty="0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800" b="1" i="1" dirty="0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Johannes Brahms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99FB125-20DB-4B01-BCD3-C05DAFC52E2D}"/>
              </a:ext>
            </a:extLst>
          </p:cNvPr>
          <p:cNvSpPr txBox="1"/>
          <p:nvPr/>
        </p:nvSpPr>
        <p:spPr>
          <a:xfrm>
            <a:off x="228600" y="2443904"/>
            <a:ext cx="10318173" cy="7663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48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J.Brahms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4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nướ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4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8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8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 ca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Admin\Downloads\Johannes_Brahms_18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773" y="2643518"/>
            <a:ext cx="7237299" cy="760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2676379-C17C-44A5-B123-554F9B45A027}"/>
              </a:ext>
            </a:extLst>
          </p:cNvPr>
          <p:cNvSpPr/>
          <p:nvPr/>
        </p:nvSpPr>
        <p:spPr>
          <a:xfrm>
            <a:off x="533400" y="647700"/>
            <a:ext cx="17449800" cy="8839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6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1833 </a:t>
            </a:r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6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1897</a:t>
            </a:r>
            <a:r>
              <a:rPr lang="vi-VN" sz="6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vi-VN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soạn nhạc, nghệ sĩ dương </a:t>
            </a:r>
            <a:r>
              <a:rPr lang="vi-VN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</a:t>
            </a:r>
            <a:r>
              <a:rPr lang="vi-VN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 dàn</a:t>
            </a:r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vi-VN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7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7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7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7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7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7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7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7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7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7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Hungary </a:t>
            </a:r>
            <a:r>
              <a:rPr lang="en-US" sz="7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7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7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7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Valse </a:t>
            </a:r>
            <a:r>
              <a:rPr lang="en-US" sz="7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7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15…</a:t>
            </a:r>
            <a:endParaRPr lang="en-US" sz="7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7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</a:t>
            </a:r>
            <a:r>
              <a:rPr lang="en-US" sz="7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7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7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kỷ</a:t>
            </a:r>
            <a:r>
              <a:rPr lang="en-US" sz="7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XIX.</a:t>
            </a:r>
            <a:endParaRPr lang="en-US" sz="7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with a beard&#10;&#10;Description automatically generated with medium confidence">
            <a:extLst>
              <a:ext uri="{FF2B5EF4-FFF2-40B4-BE49-F238E27FC236}">
                <a16:creationId xmlns="" xmlns:a16="http://schemas.microsoft.com/office/drawing/2014/main" id="{2F1EB81B-C7AA-406A-8B49-97A296B83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00" y="800099"/>
            <a:ext cx="457200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93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096000" y="0"/>
            <a:ext cx="5711825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5400" b="1" dirty="0">
                <a:solidFill>
                  <a:srgbClr val="F06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4800" y="342899"/>
            <a:ext cx="1361599" cy="22860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27265" y="571500"/>
            <a:ext cx="2100629" cy="23430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252188" y="6591300"/>
            <a:ext cx="1399448" cy="1409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CBF6551-8685-4B1E-980E-AB09F66CF7A7}"/>
              </a:ext>
            </a:extLst>
          </p:cNvPr>
          <p:cNvSpPr txBox="1"/>
          <p:nvPr/>
        </p:nvSpPr>
        <p:spPr>
          <a:xfrm>
            <a:off x="1939636" y="1410643"/>
            <a:ext cx="132588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lớp cùng </a:t>
            </a:r>
            <a:r>
              <a:rPr lang="nl-NL" sz="6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nl-NL" sz="6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</a:t>
            </a:r>
            <a:endParaRPr lang="nl-NL" sz="66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6600" b="1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“Bông hoa mừng cô” </a:t>
            </a:r>
          </a:p>
          <a:p>
            <a:pPr algn="ctr"/>
            <a:r>
              <a:rPr lang="nl-NL" sz="6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</a:t>
            </a:r>
            <a:r>
              <a:rPr lang="nl-NL" sz="6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 tay</a:t>
            </a:r>
            <a:r>
              <a:rPr lang="nl-NL" sz="6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6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nhịp </a:t>
            </a:r>
            <a:r>
              <a:rPr lang="nl-NL" sz="6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6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6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hát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Admin\Downloads\ve-tranh-chu-de-8-3-con-yeu-me-cua-be-lop-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762500"/>
            <a:ext cx="10185036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ownloads\ve-tranh-ngay-8-thang-3-biet-on-co-giao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" y="4762500"/>
            <a:ext cx="9601200" cy="54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3399E2B-16EE-4AC2-99E0-82AE4FA4D144}"/>
              </a:ext>
            </a:extLst>
          </p:cNvPr>
          <p:cNvSpPr txBox="1"/>
          <p:nvPr/>
        </p:nvSpPr>
        <p:spPr>
          <a:xfrm>
            <a:off x="96982" y="266700"/>
            <a:ext cx="12260262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48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Nghe </a:t>
            </a:r>
            <a:r>
              <a:rPr lang="en-US" sz="4800" b="1" i="1" dirty="0" err="1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8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8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800" b="1" i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Lullaby</a:t>
            </a:r>
          </a:p>
        </p:txBody>
      </p:sp>
      <p:pic>
        <p:nvPicPr>
          <p:cNvPr id="2" name="Johannes Brahms - Lullaby">
            <a:hlinkClick r:id="" action="ppaction://media"/>
            <a:extLst>
              <a:ext uri="{FF2B5EF4-FFF2-40B4-BE49-F238E27FC236}">
                <a16:creationId xmlns="" xmlns:a16="http://schemas.microsoft.com/office/drawing/2014/main" id="{94B006F7-3BB5-40EB-B94B-1008B4C19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2600" y="6223822"/>
            <a:ext cx="1235075" cy="123507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D3FB9867-B87F-4F84-B91E-8D29022EE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240000" y="7945253"/>
            <a:ext cx="2847109" cy="234174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9640F5A-3B3B-4B58-9410-EF255FCEC55D}"/>
              </a:ext>
            </a:extLst>
          </p:cNvPr>
          <p:cNvSpPr txBox="1"/>
          <p:nvPr/>
        </p:nvSpPr>
        <p:spPr>
          <a:xfrm>
            <a:off x="617537" y="1714500"/>
            <a:ext cx="16679864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rãi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khiến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lầm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ca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khúc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1868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Brahms’s Lullaby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nhẹ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nhàng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trẻo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dạt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dào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Johannes Brahms - Lullaby">
            <a:hlinkClick r:id="" action="ppaction://media"/>
            <a:extLst>
              <a:ext uri="{FF2B5EF4-FFF2-40B4-BE49-F238E27FC236}">
                <a16:creationId xmlns="" xmlns:a16="http://schemas.microsoft.com/office/drawing/2014/main" id="{94B006F7-3BB5-40EB-B94B-1008B4C19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68638" y="50248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78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1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1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740B14-3E7E-43C5-A747-0B225E6A70C7}"/>
              </a:ext>
            </a:extLst>
          </p:cNvPr>
          <p:cNvSpPr txBox="1"/>
          <p:nvPr/>
        </p:nvSpPr>
        <p:spPr>
          <a:xfrm>
            <a:off x="1447800" y="745735"/>
            <a:ext cx="838200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8853B5E3-DA06-45FA-8DD1-4EF4EB885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52400" y="6743700"/>
            <a:ext cx="3733800" cy="3859225"/>
          </a:xfrm>
          <a:prstGeom prst="rect">
            <a:avLst/>
          </a:prstGeom>
        </p:spPr>
      </p:pic>
      <p:pic>
        <p:nvPicPr>
          <p:cNvPr id="3074" name="Picture 2" descr="C:\Users\Admin\Downloads\60-bai-hat-ru-con-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ownloads\picture-2-1616992820-685-width600height78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-2"/>
            <a:ext cx="9525000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ownloads\tải xuống.jf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82" y="4842164"/>
            <a:ext cx="9067800" cy="51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848331"/>
              </p:ext>
            </p:extLst>
          </p:nvPr>
        </p:nvGraphicFramePr>
        <p:xfrm>
          <a:off x="8898082" y="4791349"/>
          <a:ext cx="9254836" cy="6952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Document" r:id="rId11" imgW="6668890" imgH="3066324" progId="Word.Document.8">
                  <p:embed/>
                </p:oleObj>
              </mc:Choice>
              <mc:Fallback>
                <p:oleObj name="Document" r:id="rId11" imgW="6668890" imgH="3066324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898082" y="4791349"/>
                        <a:ext cx="9254836" cy="6952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u con caomp3.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24400" y="7051964"/>
            <a:ext cx="1215736" cy="121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6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95C3789F-17A4-455D-9595-0DF38AA3E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63201" y="0"/>
            <a:ext cx="7924800" cy="1028700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8853B5E3-DA06-45FA-8DD1-4EF4EB885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2899" y="5600700"/>
            <a:ext cx="3733800" cy="38592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BFC4E68-246C-41D1-8A05-A19C8B821338}"/>
              </a:ext>
            </a:extLst>
          </p:cNvPr>
          <p:cNvGrpSpPr/>
          <p:nvPr/>
        </p:nvGrpSpPr>
        <p:grpSpPr>
          <a:xfrm>
            <a:off x="914401" y="419100"/>
            <a:ext cx="9067800" cy="6705600"/>
            <a:chOff x="1264921" y="1714500"/>
            <a:chExt cx="8717279" cy="4191000"/>
          </a:xfrm>
        </p:grpSpPr>
        <p:sp>
          <p:nvSpPr>
            <p:cNvPr id="4" name="Thought Bubble: Cloud 3">
              <a:extLst>
                <a:ext uri="{FF2B5EF4-FFF2-40B4-BE49-F238E27FC236}">
                  <a16:creationId xmlns="" xmlns:a16="http://schemas.microsoft.com/office/drawing/2014/main" id="{51D494BA-28A3-4DF4-B23E-47C87A731A93}"/>
                </a:ext>
              </a:extLst>
            </p:cNvPr>
            <p:cNvSpPr/>
            <p:nvPr/>
          </p:nvSpPr>
          <p:spPr>
            <a:xfrm>
              <a:off x="1264921" y="1714500"/>
              <a:ext cx="8717279" cy="4191000"/>
            </a:xfrm>
            <a:prstGeom prst="cloudCallout">
              <a:avLst>
                <a:gd name="adj1" fmla="val -37136"/>
                <a:gd name="adj2" fmla="val 71955"/>
              </a:avLst>
            </a:prstGeom>
            <a:solidFill>
              <a:srgbClr val="FAB4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D740B14-3E7E-43C5-A747-0B225E6A70C7}"/>
                </a:ext>
              </a:extLst>
            </p:cNvPr>
            <p:cNvSpPr txBox="1"/>
            <p:nvPr/>
          </p:nvSpPr>
          <p:spPr>
            <a:xfrm>
              <a:off x="1777701" y="2153168"/>
              <a:ext cx="8057989" cy="35201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60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êu</a:t>
              </a:r>
              <a:r>
                <a:rPr lang="en-US" sz="6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xong</a:t>
              </a:r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6000" b="1" i="1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6000" b="1" i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6000" b="1" i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</a:t>
              </a:r>
              <a:r>
                <a:rPr lang="en-US" sz="60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i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 Lullaby)</a:t>
              </a:r>
              <a:endParaRPr lang="en-US" sz="6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94439">
            <a:off x="7499771" y="6826305"/>
            <a:ext cx="2516738" cy="331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49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1" y="2628900"/>
            <a:ext cx="1226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Ý nghĩa giáo dục qua chủ đề</a:t>
            </a:r>
          </a:p>
          <a:p>
            <a:r>
              <a:rPr lang="vi-VN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Tình cảm mẹ dành cho......</a:t>
            </a:r>
            <a:endParaRPr lang="en-US" sz="4800" dirty="0"/>
          </a:p>
        </p:txBody>
      </p:sp>
      <p:pic>
        <p:nvPicPr>
          <p:cNvPr id="4" name="Picture 2" descr="C:\Users\Admin\Downloads\60-bai-hat-ru-con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8" y="0"/>
            <a:ext cx="8600722" cy="100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ownloads\picture-2-1616992820-685-width600height7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6387"/>
            <a:ext cx="9296400" cy="1004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9566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-800100"/>
            <a:ext cx="17983201" cy="108550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19200" y="190500"/>
            <a:ext cx="16002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nghĩa giáo dục qua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ình cảm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mẹ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dành 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con.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luôn là nguồn động 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lực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để mẹ 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vượt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mọi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khó 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trong cuộc.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ẹ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luôn là những điều thiêng liêng và đáng trân trọng 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nhất.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ó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mẹ bên cạnh, mọi khó khăn trở nên nhẹ nhàng 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ta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..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Admin\Downloads\hinh-ve-ve-me-tranh-ve-ve-me-dep-nhat_0338461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741" y="6113270"/>
            <a:ext cx="6715994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ownloads\hinh-anh-me-va-con-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130588"/>
            <a:ext cx="6130781" cy="459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ownloads\tranh-ve-me-day-em-hoc-bai_034218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2763" y="6130588"/>
            <a:ext cx="6345237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55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9671" y="647700"/>
            <a:ext cx="136319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atin typeface="+mj-lt"/>
                <a:cs typeface="Arial" panose="020B0604020202020204" pitchFamily="34" charset="0"/>
              </a:rPr>
              <a:t>LUYỆN TẬP</a:t>
            </a:r>
          </a:p>
          <a:p>
            <a:pPr algn="ctr"/>
            <a:r>
              <a:rPr lang="vi-VN" sz="60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Cả lớp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vi-VN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 </a:t>
            </a:r>
            <a:r>
              <a:rPr lang="en-US" sz="6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6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6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6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kết hợp phụ họa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4" descr="C:\Users\Admin\Downloads\hinh-ve-ve-me-tranh-ve-ve-me-dep-nhat_0338461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001" y="3510022"/>
            <a:ext cx="6608124" cy="643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8853B5E3-DA06-45FA-8DD1-4EF4EB885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464129" y="0"/>
            <a:ext cx="3733800" cy="3859225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="" xmlns:a16="http://schemas.microsoft.com/office/drawing/2014/main" id="{05DF30FD-C487-42A6-AEDC-7A0A92BD8E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749377">
            <a:off x="15823899" y="571482"/>
            <a:ext cx="2155374" cy="1231257"/>
          </a:xfrm>
          <a:prstGeom prst="rect">
            <a:avLst/>
          </a:prstGeom>
        </p:spPr>
      </p:pic>
      <p:pic>
        <p:nvPicPr>
          <p:cNvPr id="9" name="co 1 tren d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75647" y="2389035"/>
            <a:ext cx="1066800" cy="106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050000" y="8267700"/>
            <a:ext cx="457200" cy="152159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680"/>
              </a:lnSpc>
            </a:pPr>
            <a:r>
              <a:rPr lang="vi-VN" b="1" dirty="0">
                <a:cs typeface="Arial" panose="020B0604020202020204" pitchFamily="34" charset="0"/>
              </a:rPr>
              <a:t>Lĩnh xướng 1</a:t>
            </a:r>
            <a:r>
              <a:rPr lang="vi-VN" b="1" i="1" dirty="0">
                <a:cs typeface="Arial" panose="020B0604020202020204" pitchFamily="34" charset="0"/>
              </a:rPr>
              <a:t>: </a:t>
            </a:r>
            <a:r>
              <a:rPr lang="vi-VN" b="1" i="1" dirty="0">
                <a:solidFill>
                  <a:srgbClr val="00B050"/>
                </a:solidFill>
                <a:cs typeface="Arial" panose="020B0604020202020204" pitchFamily="34" charset="0"/>
              </a:rPr>
              <a:t>Trên trời cao có muôn ngàn ánh sao. Trên đồng xanh có muôn ngàn cây lúa.</a:t>
            </a:r>
          </a:p>
          <a:p>
            <a:pPr>
              <a:lnSpc>
                <a:spcPts val="7680"/>
              </a:lnSpc>
            </a:pPr>
            <a:r>
              <a:rPr lang="vi-VN" b="1" dirty="0">
                <a:cs typeface="Arial" panose="020B0604020202020204" pitchFamily="34" charset="0"/>
              </a:rPr>
              <a:t>       Lĩnh xướng 2</a:t>
            </a:r>
            <a:r>
              <a:rPr lang="vi-VN" b="1" i="1" dirty="0">
                <a:cs typeface="Arial" panose="020B0604020202020204" pitchFamily="34" charset="0"/>
              </a:rPr>
              <a:t>: </a:t>
            </a:r>
            <a:r>
              <a:rPr lang="vi-VN" b="1" i="1" dirty="0">
                <a:solidFill>
                  <a:srgbClr val="00B0F0"/>
                </a:solidFill>
                <a:cs typeface="Arial" panose="020B0604020202020204" pitchFamily="34" charset="0"/>
              </a:rPr>
              <a:t>Con chim rừng có muôn ngàn tiếng ca. Cây trong vương có muôn ngàn lá hoa.</a:t>
            </a:r>
          </a:p>
          <a:p>
            <a:pPr>
              <a:lnSpc>
                <a:spcPts val="7680"/>
              </a:lnSpc>
            </a:pPr>
            <a:r>
              <a:rPr lang="vi-VN" b="1" dirty="0">
                <a:cs typeface="Arial" panose="020B0604020202020204" pitchFamily="34" charset="0"/>
              </a:rPr>
              <a:t>       Cả lớp hòa giọng</a:t>
            </a:r>
            <a:r>
              <a:rPr lang="vi-VN" b="1" i="1" dirty="0">
                <a:cs typeface="Arial" panose="020B0604020202020204" pitchFamily="34" charset="0"/>
              </a:rPr>
              <a:t>: </a:t>
            </a:r>
            <a:r>
              <a:rPr lang="vi-VN" b="1" i="1" dirty="0">
                <a:solidFill>
                  <a:srgbClr val="FF0000"/>
                </a:solidFill>
                <a:cs typeface="Arial" panose="020B0604020202020204" pitchFamily="34" charset="0"/>
              </a:rPr>
              <a:t>A á à a á a á a. (Riêng mặt trời chỉ có một mà thôi. Và mẹ em chỉ có một trên đời.)2</a:t>
            </a:r>
          </a:p>
        </p:txBody>
      </p:sp>
      <p:pic>
        <p:nvPicPr>
          <p:cNvPr id="10" name="Picture 7" descr="C:\Users\Admin\Downloads\tải xuống.jf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10022"/>
            <a:ext cx="11105001" cy="658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7200" y="3859226"/>
            <a:ext cx="11028801" cy="606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i="1" dirty="0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Trên </a:t>
            </a:r>
            <a:r>
              <a:rPr lang="vi-VN" sz="4400" b="1" i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trời cao có muôn ngàn ánh sao. Trên đồng xanh có muôn ngàn cây lúa.</a:t>
            </a:r>
          </a:p>
          <a:p>
            <a:pPr>
              <a:lnSpc>
                <a:spcPct val="150000"/>
              </a:lnSpc>
            </a:pPr>
            <a:r>
              <a:rPr lang="vi-VN" sz="4400" b="1" dirty="0">
                <a:latin typeface="+mj-lt"/>
                <a:cs typeface="Arial" panose="020B0604020202020204" pitchFamily="34" charset="0"/>
              </a:rPr>
              <a:t>      </a:t>
            </a:r>
            <a:r>
              <a:rPr lang="vi-VN" sz="4400" b="1" i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vi-VN" sz="4400" b="1" i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Con chim rừng có muôn ngàn tiếng ca. Cây trong vương có muôn ngàn lá hoa.</a:t>
            </a:r>
          </a:p>
          <a:p>
            <a:pPr>
              <a:lnSpc>
                <a:spcPct val="150000"/>
              </a:lnSpc>
            </a:pPr>
            <a:r>
              <a:rPr lang="vi-VN" sz="4400" b="1" dirty="0">
                <a:latin typeface="+mj-lt"/>
                <a:cs typeface="Arial" panose="020B0604020202020204" pitchFamily="34" charset="0"/>
              </a:rPr>
              <a:t>       </a:t>
            </a:r>
            <a:r>
              <a:rPr lang="vi-VN" sz="4400" b="1" i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 </a:t>
            </a:r>
            <a:r>
              <a:rPr lang="vi-VN" sz="4400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á à a á a á a. (Riêng mặt trời chỉ có một mà thôi. Và mẹ em chỉ có một trên đời.)2</a:t>
            </a:r>
          </a:p>
        </p:txBody>
      </p:sp>
    </p:spTree>
    <p:extLst>
      <p:ext uri="{BB962C8B-B14F-4D97-AF65-F5344CB8AC3E}">
        <p14:creationId xmlns:p14="http://schemas.microsoft.com/office/powerpoint/2010/main" val="1249084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">
            <a:extLst>
              <a:ext uri="{FF2B5EF4-FFF2-40B4-BE49-F238E27FC236}">
                <a16:creationId xmlns="" xmlns:a16="http://schemas.microsoft.com/office/drawing/2014/main" id="{C2F68D54-A658-4C27-974A-CF121C3181A2}"/>
              </a:ext>
            </a:extLst>
          </p:cNvPr>
          <p:cNvSpPr txBox="1"/>
          <p:nvPr/>
        </p:nvSpPr>
        <p:spPr>
          <a:xfrm>
            <a:off x="3810000" y="419100"/>
            <a:ext cx="4800600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5400" b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E330934-055B-46ED-AE37-E8D311B6195F}"/>
              </a:ext>
            </a:extLst>
          </p:cNvPr>
          <p:cNvSpPr txBox="1"/>
          <p:nvPr/>
        </p:nvSpPr>
        <p:spPr>
          <a:xfrm>
            <a:off x="457200" y="1428111"/>
            <a:ext cx="10515600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4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fr-FR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ãy</a:t>
            </a:r>
            <a:r>
              <a:rPr lang="fr-FR" sz="4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 lời chúc đến mẹ và cô nhân ngày 8/3</a:t>
            </a:r>
            <a:r>
              <a:rPr lang="fr-FR" sz="4400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fr-FR" sz="4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44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fr-FR" sz="4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 </a:t>
            </a:r>
            <a:r>
              <a:rPr lang="fr-FR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fr-FR" sz="4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ẹ</a:t>
            </a:r>
            <a:endParaRPr lang="vi-VN" sz="44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Về nhà vẽ)</a:t>
            </a:r>
            <a:r>
              <a:rPr lang="fr-FR" sz="44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400" b="1" i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Admin\Downloads\images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912825"/>
            <a:ext cx="7086599" cy="887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Buom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8927" y="8877300"/>
            <a:ext cx="5715000" cy="120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uom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199" y="-277368"/>
            <a:ext cx="6553201" cy="13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1470489" y="7266185"/>
            <a:ext cx="2507124" cy="30507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9178" b="1917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">
            <a:extLst>
              <a:ext uri="{FF2B5EF4-FFF2-40B4-BE49-F238E27FC236}">
                <a16:creationId xmlns="" xmlns:a16="http://schemas.microsoft.com/office/drawing/2014/main" id="{8080279A-4B46-4CB1-B6E2-A4FC3A5AC60A}"/>
              </a:ext>
            </a:extLst>
          </p:cNvPr>
          <p:cNvSpPr txBox="1"/>
          <p:nvPr/>
        </p:nvSpPr>
        <p:spPr>
          <a:xfrm>
            <a:off x="4914900" y="1181100"/>
            <a:ext cx="8458200" cy="898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5400" b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F2D94E98-00F5-4CE5-8788-30085C31C1B4}"/>
              </a:ext>
            </a:extLst>
          </p:cNvPr>
          <p:cNvSpPr/>
          <p:nvPr/>
        </p:nvSpPr>
        <p:spPr>
          <a:xfrm>
            <a:off x="1981200" y="2296159"/>
            <a:ext cx="14173200" cy="6172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nl-NL" sz="60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 thuộc giai điệu </a:t>
            </a:r>
            <a:r>
              <a:rPr lang="nl-NL" sz="60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nl-NL" sz="6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 </a:t>
            </a:r>
            <a:r>
              <a:rPr lang="nl-NL" sz="60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 có một trên </a:t>
            </a:r>
            <a:r>
              <a:rPr lang="nl-NL" sz="6000" b="1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nl-NL" sz="60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Thể hiện bài hát với </a:t>
            </a:r>
            <a:r>
              <a:rPr lang="nl-NL" sz="60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nl-NL" sz="6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thức đã </a:t>
            </a:r>
            <a:r>
              <a:rPr lang="nl-NL" sz="60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vi-VN" sz="6000" i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</a:t>
            </a:r>
            <a:r>
              <a:rPr lang="vi-VN" sz="60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 trước </a:t>
            </a:r>
            <a:r>
              <a:rPr lang="en-US" sz="60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60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ài đọc nhạc số 4 </a:t>
            </a:r>
            <a:endParaRPr lang="en-US" sz="6000" b="1" i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187751" y="6317949"/>
            <a:ext cx="2996599" cy="445770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94439">
            <a:off x="15396822" y="6651176"/>
            <a:ext cx="2797877" cy="36902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590800" y="1682882"/>
            <a:ext cx="13541047" cy="4089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8000" b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</a:t>
            </a:r>
            <a:r>
              <a:rPr lang="en-US" sz="80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 CÔ</a:t>
            </a:r>
          </a:p>
          <a:p>
            <a:pPr algn="ctr">
              <a:lnSpc>
                <a:spcPts val="10999"/>
              </a:lnSpc>
            </a:pPr>
            <a:r>
              <a:rPr lang="en-US" sz="80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CÁC </a:t>
            </a:r>
            <a:r>
              <a:rPr lang="en-US" sz="8000" b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80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8000" b="1" dirty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2483" y="1183903"/>
            <a:ext cx="592075" cy="7110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92600" y="1205204"/>
            <a:ext cx="870243" cy="9553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37886">
            <a:off x="15451047" y="8775639"/>
            <a:ext cx="1361599" cy="7204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224414" y="3834116"/>
            <a:ext cx="1734114" cy="17341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061492" y="8710144"/>
            <a:ext cx="1168500" cy="13615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530908">
            <a:off x="8684655" y="8929923"/>
            <a:ext cx="918690" cy="92204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92930">
            <a:off x="8164852" y="90329"/>
            <a:ext cx="2392943" cy="125303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08807" y="3724144"/>
            <a:ext cx="2040740" cy="1844086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5400000">
            <a:off x="862701" y="6240869"/>
            <a:ext cx="3456198" cy="4205550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794439">
            <a:off x="12858215" y="5478559"/>
            <a:ext cx="2797877" cy="3690246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ve-tranh-ngay-8-thang-3-biet-on-co-gi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4" y="48058"/>
            <a:ext cx="8302336" cy="924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996988"/>
              </p:ext>
            </p:extLst>
          </p:nvPr>
        </p:nvGraphicFramePr>
        <p:xfrm>
          <a:off x="8610600" y="266700"/>
          <a:ext cx="9448800" cy="9677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Document" r:id="rId6" imgW="9504812" imgH="7217018" progId="Word.Document.8">
                  <p:embed/>
                </p:oleObj>
              </mc:Choice>
              <mc:Fallback>
                <p:oleObj name="Document" r:id="rId6" imgW="9504812" imgH="721701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10600" y="266700"/>
                        <a:ext cx="9448800" cy="9677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eat 8.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05200" y="7846868"/>
            <a:ext cx="1030432" cy="103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17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B9A75DA-DF8E-49E8-90B5-A25F52B0C0F6}"/>
              </a:ext>
            </a:extLst>
          </p:cNvPr>
          <p:cNvSpPr txBox="1"/>
          <p:nvPr/>
        </p:nvSpPr>
        <p:spPr>
          <a:xfrm>
            <a:off x="1169842" y="495300"/>
            <a:ext cx="16127558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nl-NL" sz="66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ĐỀ 6: </a:t>
            </a:r>
            <a:r>
              <a:rPr lang="pt-BR" sz="6600" b="1" kern="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 TRONG TRÁI TIM EM</a:t>
            </a:r>
            <a:endParaRPr lang="en-US" sz="6600" b="1" kern="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7C3103A-B682-4132-8D93-BC70E4587AAE}"/>
              </a:ext>
            </a:extLst>
          </p:cNvPr>
          <p:cNvSpPr txBox="1"/>
          <p:nvPr/>
        </p:nvSpPr>
        <p:spPr>
          <a:xfrm>
            <a:off x="990600" y="2111128"/>
            <a:ext cx="16535400" cy="6299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nl-NL" sz="8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</a:t>
            </a:r>
            <a:r>
              <a:rPr lang="nl-NL" sz="8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</a:t>
            </a:r>
            <a:r>
              <a:rPr lang="nl-NL" sz="8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8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80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ts val="200"/>
              </a:spcBef>
            </a:pPr>
            <a:r>
              <a:rPr lang="vi-VN" sz="8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 </a:t>
            </a:r>
            <a:r>
              <a:rPr lang="vi-VN" sz="8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 BÀI</a:t>
            </a:r>
            <a:r>
              <a:rPr lang="vi-VN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Chỉ có một trên đời</a:t>
            </a:r>
            <a:endParaRPr lang="en-US" sz="8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200"/>
              </a:spcBef>
            </a:pPr>
            <a:r>
              <a:rPr lang="vi-VN" sz="8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en-US" sz="8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Ờ</a:t>
            </a:r>
            <a:r>
              <a:rPr lang="vi-VN" sz="8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 THỨC ÂM NHẠC</a:t>
            </a:r>
            <a:r>
              <a:rPr lang="vi-VN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8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8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vi-VN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8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vi-VN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8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vi-VN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8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Johannes</a:t>
            </a:r>
            <a:r>
              <a:rPr lang="vi-VN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8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Brahms</a:t>
            </a:r>
            <a:r>
              <a:rPr lang="vi-VN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8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8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vi-VN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8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8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Lullaby</a:t>
            </a:r>
            <a:endParaRPr lang="vi-VN" sz="8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>
            <a:extLst>
              <a:ext uri="{FF2B5EF4-FFF2-40B4-BE49-F238E27FC236}">
                <a16:creationId xmlns="" xmlns:a16="http://schemas.microsoft.com/office/drawing/2014/main" id="{ADD8F6F9-9C17-4807-B379-6DFB4F868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4043" y="7048500"/>
            <a:ext cx="1847158" cy="3393847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="" xmlns:a16="http://schemas.microsoft.com/office/drawing/2014/main" id="{0C11D6C8-A616-4011-B078-132E09F7E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78119" y="7277100"/>
            <a:ext cx="2824392" cy="30099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4BBD2B-E59C-4765-90CF-510AFE0538D2}"/>
              </a:ext>
            </a:extLst>
          </p:cNvPr>
          <p:cNvSpPr txBox="1"/>
          <p:nvPr/>
        </p:nvSpPr>
        <p:spPr>
          <a:xfrm>
            <a:off x="1499426" y="952500"/>
            <a:ext cx="1528914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 </a:t>
            </a:r>
            <a:r>
              <a:rPr kumimoji="0" lang="en-US" sz="5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5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hỉ</a:t>
            </a:r>
            <a:r>
              <a:rPr kumimoji="0" lang="en-US" sz="5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5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5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đời</a:t>
            </a: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5D633B3-7B24-4CF8-84A6-39A039C5B72B}"/>
              </a:ext>
            </a:extLst>
          </p:cNvPr>
          <p:cNvSpPr txBox="1"/>
          <p:nvPr/>
        </p:nvSpPr>
        <p:spPr>
          <a:xfrm>
            <a:off x="5686425" y="723900"/>
            <a:ext cx="691515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30469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3C85C8-A1DD-4729-9312-A2F11544DFDC}"/>
              </a:ext>
            </a:extLst>
          </p:cNvPr>
          <p:cNvSpPr txBox="1"/>
          <p:nvPr/>
        </p:nvSpPr>
        <p:spPr>
          <a:xfrm>
            <a:off x="4495800" y="2171699"/>
            <a:ext cx="122927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HỈ CÓ MỘT TRÊN ĐỜI- LỜI CA- ÂM NHẠC 6- KẾT NỐI TRI THỨC">
            <a:hlinkClick r:id="" action="ppaction://media"/>
            <a:extLst>
              <a:ext uri="{FF2B5EF4-FFF2-40B4-BE49-F238E27FC236}">
                <a16:creationId xmlns="" xmlns:a16="http://schemas.microsoft.com/office/drawing/2014/main" id="{588515F4-D1CC-4F94-BA16-78488C01D0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74" end="85511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1837" y="8274180"/>
            <a:ext cx="1616075" cy="161607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="" xmlns:a16="http://schemas.microsoft.com/office/drawing/2014/main" id="{75202586-6C98-4A68-B9A7-9996D5556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809875" y="3273830"/>
            <a:ext cx="12668250" cy="7015043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="" xmlns:a16="http://schemas.microsoft.com/office/drawing/2014/main" id="{06CB7FAC-4819-4437-8F1D-2F74297F03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8100" y="38100"/>
            <a:ext cx="2537598" cy="2133599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="" xmlns:a16="http://schemas.microsoft.com/office/drawing/2014/main" id="{BF6FECD2-8D12-4C55-9AF8-AD43F3B688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749377">
            <a:off x="15053394" y="226404"/>
            <a:ext cx="3470359" cy="1982442"/>
          </a:xfrm>
          <a:prstGeom prst="rect">
            <a:avLst/>
          </a:prstGeom>
        </p:spPr>
      </p:pic>
      <p:pic>
        <p:nvPicPr>
          <p:cNvPr id="10" name="Picture 27">
            <a:extLst>
              <a:ext uri="{FF2B5EF4-FFF2-40B4-BE49-F238E27FC236}">
                <a16:creationId xmlns="" xmlns:a16="http://schemas.microsoft.com/office/drawing/2014/main" id="{2C393454-5CF8-416C-AD0B-905208B57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383000" y="8274180"/>
            <a:ext cx="1870093" cy="201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88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7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9">
            <a:extLst>
              <a:ext uri="{FF2B5EF4-FFF2-40B4-BE49-F238E27FC236}">
                <a16:creationId xmlns="" xmlns:a16="http://schemas.microsoft.com/office/drawing/2014/main" id="{E4A23DCF-3508-4B7E-9A36-9211D5CB5B9C}"/>
              </a:ext>
            </a:extLst>
          </p:cNvPr>
          <p:cNvSpPr txBox="1"/>
          <p:nvPr/>
        </p:nvSpPr>
        <p:spPr>
          <a:xfrm>
            <a:off x="1292381" y="266700"/>
            <a:ext cx="1527359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6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thiệu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046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rgbClr val="30469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22815E3-0D0F-49F9-A02E-882EDC6648AE}"/>
              </a:ext>
            </a:extLst>
          </p:cNvPr>
          <p:cNvSpPr txBox="1"/>
          <p:nvPr/>
        </p:nvSpPr>
        <p:spPr>
          <a:xfrm>
            <a:off x="762000" y="1028700"/>
            <a:ext cx="7848600" cy="881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Trương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Quang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Lục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quán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 ca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A picture containing text, music, piano, clavier&#10;&#10;Description automatically generated">
            <a:extLst>
              <a:ext uri="{FF2B5EF4-FFF2-40B4-BE49-F238E27FC236}">
                <a16:creationId xmlns="" xmlns:a16="http://schemas.microsoft.com/office/drawing/2014/main" id="{1CB40264-F429-4920-A6E1-E36580D64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2" y="1028700"/>
            <a:ext cx="9472168" cy="861004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F566AF49-AB0E-466B-BFA7-0D329CA023E9}"/>
              </a:ext>
            </a:extLst>
          </p:cNvPr>
          <p:cNvGrpSpPr/>
          <p:nvPr/>
        </p:nvGrpSpPr>
        <p:grpSpPr>
          <a:xfrm>
            <a:off x="91440" y="0"/>
            <a:ext cx="18196559" cy="10668002"/>
            <a:chOff x="652658" y="2211642"/>
            <a:chExt cx="9892972" cy="9097993"/>
          </a:xfrm>
        </p:grpSpPr>
        <p:pic>
          <p:nvPicPr>
            <p:cNvPr id="17" name="Picture 13">
              <a:extLst>
                <a:ext uri="{FF2B5EF4-FFF2-40B4-BE49-F238E27FC236}">
                  <a16:creationId xmlns="" xmlns:a16="http://schemas.microsoft.com/office/drawing/2014/main" id="{E6EE61FA-8945-4BB5-9A96-9070B3403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52658" y="2369586"/>
              <a:ext cx="9892972" cy="8940049"/>
            </a:xfrm>
            <a:prstGeom prst="rect">
              <a:avLst/>
            </a:prstGeom>
          </p:spPr>
        </p:pic>
        <p:sp>
          <p:nvSpPr>
            <p:cNvPr id="18" name="TextBox 4">
              <a:extLst>
                <a:ext uri="{FF2B5EF4-FFF2-40B4-BE49-F238E27FC236}">
                  <a16:creationId xmlns="" xmlns:a16="http://schemas.microsoft.com/office/drawing/2014/main" id="{7132B891-FE2D-4280-AB10-ACEAA8255A13}"/>
                </a:ext>
              </a:extLst>
            </p:cNvPr>
            <p:cNvSpPr txBox="1"/>
            <p:nvPr/>
          </p:nvSpPr>
          <p:spPr>
            <a:xfrm>
              <a:off x="727229" y="2211642"/>
              <a:ext cx="9636119" cy="86787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6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r>
                <a:rPr lang="vi-VN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nh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25/2/</a:t>
              </a:r>
              <a:r>
                <a:rPr lang="vi-VN" sz="6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1933</a:t>
              </a:r>
              <a:r>
                <a:rPr lang="en-US" sz="6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6000" dirty="0">
                  <a:latin typeface="Arial" panose="020B0604020202020204" pitchFamily="34" charset="0"/>
                  <a:cs typeface="Arial" panose="020B0604020202020204" pitchFamily="34" charset="0"/>
                </a:rPr>
                <a:t>Quảng Ngãi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S</a:t>
              </a:r>
              <a:r>
                <a:rPr lang="vi-VN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ống, làm </a:t>
              </a:r>
              <a:r>
                <a:rPr lang="vi-VN" sz="6000" dirty="0">
                  <a:latin typeface="Arial" panose="020B0604020202020204" pitchFamily="34" charset="0"/>
                  <a:cs typeface="Arial" panose="020B0604020202020204" pitchFamily="34" charset="0"/>
                </a:rPr>
                <a:t>việc tại T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vi-VN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vi-VN" sz="6000" dirty="0"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- </a:t>
              </a:r>
              <a:r>
                <a:rPr lang="vi-VN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Ông </a:t>
              </a:r>
              <a:r>
                <a:rPr lang="vi-VN" sz="6000" dirty="0">
                  <a:latin typeface="Arial" panose="020B0604020202020204" pitchFamily="34" charset="0"/>
                  <a:cs typeface="Arial" panose="020B0604020202020204" pitchFamily="34" charset="0"/>
                </a:rPr>
                <a:t>là tác giả của nhiều ca khúc nổi </a:t>
              </a:r>
              <a:r>
                <a:rPr lang="vi-VN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vi-VN" sz="6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Vàm </a:t>
              </a:r>
              <a:r>
                <a:rPr lang="vi-VN" sz="6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Cỏ Đông</a:t>
              </a:r>
              <a:r>
                <a:rPr lang="vi-VN" sz="6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US" sz="6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6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 </a:t>
              </a:r>
              <a:r>
                <a:rPr lang="en-US" sz="6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vi-VN" sz="6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Tháp </a:t>
              </a:r>
              <a:r>
                <a:rPr lang="vi-VN" sz="6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Mười</a:t>
              </a:r>
              <a:r>
                <a:rPr lang="en-US" sz="6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vi-VN" sz="6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</a:t>
              </a:r>
            </a:p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- </a:t>
              </a:r>
              <a:r>
                <a:rPr lang="vi-VN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Riêng </a:t>
              </a:r>
              <a:r>
                <a:rPr lang="vi-VN" sz="6000" dirty="0">
                  <a:latin typeface="Arial" panose="020B0604020202020204" pitchFamily="34" charset="0"/>
                  <a:cs typeface="Arial" panose="020B0604020202020204" pitchFamily="34" charset="0"/>
                </a:rPr>
                <a:t>âm nhạc cho thiếu nhi,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vi-VN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6000" dirty="0">
                  <a:latin typeface="Arial" panose="020B0604020202020204" pitchFamily="34" charset="0"/>
                  <a:cs typeface="Arial" panose="020B0604020202020204" pitchFamily="34" charset="0"/>
                </a:rPr>
                <a:t>nhiều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vi-VN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phổ biến rộng </a:t>
              </a:r>
              <a:r>
                <a:rPr lang="vi-VN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rãi: </a:t>
              </a:r>
              <a:r>
                <a:rPr lang="vi-VN" sz="6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 đất này là của chúng </a:t>
              </a:r>
              <a:r>
                <a:rPr lang="en-US" sz="6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vi-VN" sz="6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US" sz="6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6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uổi hồng</a:t>
              </a:r>
              <a:r>
                <a:rPr lang="vi-VN" sz="6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6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 có một trên </a:t>
              </a:r>
              <a:r>
                <a:rPr lang="vi-VN" sz="6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đời</a:t>
              </a:r>
              <a:r>
                <a:rPr lang="en-US" sz="6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...</a:t>
              </a:r>
              <a:endParaRPr lang="vi-VN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419101"/>
            <a:ext cx="17297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44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4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4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44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400" b="1" dirty="0" smtClean="0">
                <a:solidFill>
                  <a:srgbClr val="3046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Trương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ownloads\images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19299"/>
            <a:ext cx="8534400" cy="784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ownloads\tải xuống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019300"/>
            <a:ext cx="99060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rai dat n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81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Admin\Downloads\tải xuống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1028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dmin\Downloads\tải xuống (1).jf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261" y="0"/>
            <a:ext cx="919273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am co d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92300" y="5756563"/>
            <a:ext cx="1475509" cy="1475509"/>
          </a:xfrm>
          <a:prstGeom prst="rect">
            <a:avLst/>
          </a:prstGeom>
        </p:spPr>
      </p:pic>
      <p:pic>
        <p:nvPicPr>
          <p:cNvPr id="6" name="Picture 2" descr="C:\Users\Admin\Downloads\tải xuống (1).jf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"/>
            <a:ext cx="121920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043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245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1312</Words>
  <Application>Microsoft Office PowerPoint</Application>
  <PresentationFormat>Custom</PresentationFormat>
  <Paragraphs>93</Paragraphs>
  <Slides>28</Slides>
  <Notes>1</Notes>
  <HiddenSlides>0</HiddenSlides>
  <MMClips>11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Times New Roman</vt:lpstr>
      <vt:lpstr>Calibri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and Blue Stickers and Badges Main Bias Fandom Fun Presentation</dc:title>
  <dc:creator>Admin</dc:creator>
  <cp:lastModifiedBy>Admin</cp:lastModifiedBy>
  <cp:revision>61</cp:revision>
  <dcterms:created xsi:type="dcterms:W3CDTF">2006-08-16T00:00:00Z</dcterms:created>
  <dcterms:modified xsi:type="dcterms:W3CDTF">2024-03-06T09:37:21Z</dcterms:modified>
  <dc:identifier>DAEq4eD5E1Q</dc:identifier>
</cp:coreProperties>
</file>