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vml" ContentType="application/vnd.openxmlformats-officedocument.vmlDrawing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60" r:id="rId4"/>
    <p:sldId id="272" r:id="rId5"/>
    <p:sldId id="262" r:id="rId6"/>
    <p:sldId id="274" r:id="rId7"/>
    <p:sldId id="275" r:id="rId8"/>
    <p:sldId id="276" r:id="rId9"/>
    <p:sldId id="261" r:id="rId10"/>
    <p:sldId id="277" r:id="rId11"/>
    <p:sldId id="278" r:id="rId12"/>
    <p:sldId id="285" r:id="rId13"/>
    <p:sldId id="280" r:id="rId14"/>
    <p:sldId id="281" r:id="rId15"/>
    <p:sldId id="283" r:id="rId16"/>
    <p:sldId id="269" r:id="rId17"/>
    <p:sldId id="286" r:id="rId18"/>
    <p:sldId id="263" r:id="rId19"/>
    <p:sldId id="287" r:id="rId20"/>
    <p:sldId id="288" r:id="rId21"/>
    <p:sldId id="289" r:id="rId22"/>
    <p:sldId id="290" r:id="rId23"/>
    <p:sldId id="297" r:id="rId24"/>
    <p:sldId id="299" r:id="rId25"/>
    <p:sldId id="298" r:id="rId26"/>
    <p:sldId id="303" r:id="rId27"/>
    <p:sldId id="305" r:id="rId28"/>
    <p:sldId id="302" r:id="rId29"/>
    <p:sldId id="256" r:id="rId30"/>
    <p:sldId id="306" r:id="rId31"/>
    <p:sldId id="258" r:id="rId32"/>
    <p:sldId id="307" r:id="rId33"/>
    <p:sldId id="308" r:id="rId34"/>
    <p:sldId id="309" r:id="rId35"/>
    <p:sldId id="264" r:id="rId36"/>
    <p:sldId id="266" r:id="rId37"/>
    <p:sldId id="265" r:id="rId38"/>
    <p:sldId id="268" r:id="rId39"/>
    <p:sldId id="267" r:id="rId40"/>
    <p:sldId id="313" r:id="rId41"/>
    <p:sldId id="312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115" d="100"/>
          <a:sy n="115" d="100"/>
        </p:scale>
        <p:origin x="432" y="114"/>
      </p:cViewPr>
      <p:guideLst>
        <p:guide orient="horz" pos="2136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96.wmf"/><Relationship Id="rId1" Type="http://schemas.openxmlformats.org/officeDocument/2006/relationships/image" Target="../media/image95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99.wmf"/><Relationship Id="rId2" Type="http://schemas.openxmlformats.org/officeDocument/2006/relationships/image" Target="../media/image98.wmf"/><Relationship Id="rId1" Type="http://schemas.openxmlformats.org/officeDocument/2006/relationships/image" Target="../media/image97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3.wmf"/></Relationships>
</file>

<file path=ppt/drawings/_rels/vmlDrawing1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wmf"/><Relationship Id="rId1" Type="http://schemas.openxmlformats.org/officeDocument/2006/relationships/image" Target="../media/image121.w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wmf"/><Relationship Id="rId2" Type="http://schemas.openxmlformats.org/officeDocument/2006/relationships/image" Target="../media/image126.wmf"/><Relationship Id="rId1" Type="http://schemas.openxmlformats.org/officeDocument/2006/relationships/image" Target="../media/image125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8.wmf"/></Relationships>
</file>

<file path=ppt/drawings/_rels/vmlDrawing16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wmf"/><Relationship Id="rId1" Type="http://schemas.openxmlformats.org/officeDocument/2006/relationships/image" Target="../media/image135.wmf"/></Relationships>
</file>

<file path=ppt/drawings/_rels/vmlDrawing17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wmf"/><Relationship Id="rId2" Type="http://schemas.openxmlformats.org/officeDocument/2006/relationships/image" Target="../media/image139.wmf"/><Relationship Id="rId1" Type="http://schemas.openxmlformats.org/officeDocument/2006/relationships/image" Target="../media/image138.wmf"/><Relationship Id="rId6" Type="http://schemas.openxmlformats.org/officeDocument/2006/relationships/image" Target="../media/image143.wmf"/><Relationship Id="rId5" Type="http://schemas.openxmlformats.org/officeDocument/2006/relationships/image" Target="../media/image142.wmf"/><Relationship Id="rId4" Type="http://schemas.openxmlformats.org/officeDocument/2006/relationships/image" Target="../media/image141.w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4.wmf"/></Relationships>
</file>

<file path=ppt/drawings/_rels/vmlDrawing19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wmf"/><Relationship Id="rId2" Type="http://schemas.openxmlformats.org/officeDocument/2006/relationships/image" Target="../media/image146.wmf"/><Relationship Id="rId1" Type="http://schemas.openxmlformats.org/officeDocument/2006/relationships/image" Target="../media/image145.wmf"/><Relationship Id="rId6" Type="http://schemas.openxmlformats.org/officeDocument/2006/relationships/image" Target="../media/image150.wmf"/><Relationship Id="rId5" Type="http://schemas.openxmlformats.org/officeDocument/2006/relationships/image" Target="../media/image149.wmf"/><Relationship Id="rId4" Type="http://schemas.openxmlformats.org/officeDocument/2006/relationships/image" Target="../media/image148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2" Type="http://schemas.openxmlformats.org/officeDocument/2006/relationships/image" Target="../media/image29.wmf"/><Relationship Id="rId1" Type="http://schemas.openxmlformats.org/officeDocument/2006/relationships/image" Target="../media/image28.wmf"/><Relationship Id="rId6" Type="http://schemas.openxmlformats.org/officeDocument/2006/relationships/image" Target="../media/image33.wmf"/><Relationship Id="rId5" Type="http://schemas.openxmlformats.org/officeDocument/2006/relationships/image" Target="../media/image32.wmf"/><Relationship Id="rId4" Type="http://schemas.openxmlformats.org/officeDocument/2006/relationships/image" Target="../media/image31.w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1.wmf"/></Relationships>
</file>

<file path=ppt/drawings/_rels/vmlDrawing2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wmf"/><Relationship Id="rId2" Type="http://schemas.openxmlformats.org/officeDocument/2006/relationships/image" Target="../media/image175.wmf"/><Relationship Id="rId1" Type="http://schemas.openxmlformats.org/officeDocument/2006/relationships/image" Target="../media/image174.wmf"/><Relationship Id="rId5" Type="http://schemas.openxmlformats.org/officeDocument/2006/relationships/image" Target="../media/image178.wmf"/><Relationship Id="rId4" Type="http://schemas.openxmlformats.org/officeDocument/2006/relationships/image" Target="../media/image177.w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9.w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0.wmf"/></Relationships>
</file>

<file path=ppt/drawings/_rels/vmlDrawing2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wmf"/><Relationship Id="rId2" Type="http://schemas.openxmlformats.org/officeDocument/2006/relationships/image" Target="../media/image182.wmf"/><Relationship Id="rId1" Type="http://schemas.openxmlformats.org/officeDocument/2006/relationships/image" Target="../media/image181.wmf"/><Relationship Id="rId4" Type="http://schemas.openxmlformats.org/officeDocument/2006/relationships/image" Target="../media/image184.wmf"/></Relationships>
</file>

<file path=ppt/drawings/_rels/vmlDrawing2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wmf"/><Relationship Id="rId2" Type="http://schemas.openxmlformats.org/officeDocument/2006/relationships/image" Target="../media/image186.wmf"/><Relationship Id="rId1" Type="http://schemas.openxmlformats.org/officeDocument/2006/relationships/image" Target="../media/image185.wmf"/><Relationship Id="rId5" Type="http://schemas.openxmlformats.org/officeDocument/2006/relationships/image" Target="../media/image189.wmf"/><Relationship Id="rId4" Type="http://schemas.openxmlformats.org/officeDocument/2006/relationships/image" Target="../media/image188.wmf"/></Relationships>
</file>

<file path=ppt/drawings/_rels/vmlDrawing2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wmf"/><Relationship Id="rId2" Type="http://schemas.openxmlformats.org/officeDocument/2006/relationships/image" Target="../media/image191.wmf"/><Relationship Id="rId1" Type="http://schemas.openxmlformats.org/officeDocument/2006/relationships/image" Target="../media/image190.wmf"/><Relationship Id="rId4" Type="http://schemas.openxmlformats.org/officeDocument/2006/relationships/image" Target="../media/image193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39.wmf"/><Relationship Id="rId2" Type="http://schemas.openxmlformats.org/officeDocument/2006/relationships/image" Target="../media/image38.wmf"/><Relationship Id="rId1" Type="http://schemas.openxmlformats.org/officeDocument/2006/relationships/image" Target="../media/image37.wmf"/><Relationship Id="rId6" Type="http://schemas.openxmlformats.org/officeDocument/2006/relationships/image" Target="../media/image42.wmf"/><Relationship Id="rId5" Type="http://schemas.openxmlformats.org/officeDocument/2006/relationships/image" Target="../media/image41.wmf"/><Relationship Id="rId4" Type="http://schemas.openxmlformats.org/officeDocument/2006/relationships/image" Target="../media/image40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45.wmf"/><Relationship Id="rId2" Type="http://schemas.openxmlformats.org/officeDocument/2006/relationships/image" Target="../media/image44.wmf"/><Relationship Id="rId1" Type="http://schemas.openxmlformats.org/officeDocument/2006/relationships/image" Target="../media/image43.wmf"/><Relationship Id="rId4" Type="http://schemas.openxmlformats.org/officeDocument/2006/relationships/image" Target="../media/image46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49.wmf"/><Relationship Id="rId2" Type="http://schemas.openxmlformats.org/officeDocument/2006/relationships/image" Target="../media/image48.wmf"/><Relationship Id="rId1" Type="http://schemas.openxmlformats.org/officeDocument/2006/relationships/image" Target="../media/image47.wmf"/></Relationships>
</file>

<file path=ppt/drawings/_rels/vmlDrawing6.vml.rels><?xml version="1.0" encoding="UTF-8" standalone="yes"?>
<Relationships xmlns="http://schemas.openxmlformats.org/package/2006/relationships"><Relationship Id="rId8" Type="http://schemas.openxmlformats.org/officeDocument/2006/relationships/image" Target="../media/image67.wmf"/><Relationship Id="rId3" Type="http://schemas.openxmlformats.org/officeDocument/2006/relationships/image" Target="../media/image62.wmf"/><Relationship Id="rId7" Type="http://schemas.openxmlformats.org/officeDocument/2006/relationships/image" Target="../media/image66.wmf"/><Relationship Id="rId12" Type="http://schemas.openxmlformats.org/officeDocument/2006/relationships/image" Target="../media/image71.wmf"/><Relationship Id="rId2" Type="http://schemas.openxmlformats.org/officeDocument/2006/relationships/image" Target="../media/image61.wmf"/><Relationship Id="rId1" Type="http://schemas.openxmlformats.org/officeDocument/2006/relationships/image" Target="../media/image60.wmf"/><Relationship Id="rId6" Type="http://schemas.openxmlformats.org/officeDocument/2006/relationships/image" Target="../media/image65.wmf"/><Relationship Id="rId11" Type="http://schemas.openxmlformats.org/officeDocument/2006/relationships/image" Target="../media/image70.wmf"/><Relationship Id="rId5" Type="http://schemas.openxmlformats.org/officeDocument/2006/relationships/image" Target="../media/image64.wmf"/><Relationship Id="rId10" Type="http://schemas.openxmlformats.org/officeDocument/2006/relationships/image" Target="../media/image69.wmf"/><Relationship Id="rId4" Type="http://schemas.openxmlformats.org/officeDocument/2006/relationships/image" Target="../media/image63.wmf"/><Relationship Id="rId9" Type="http://schemas.openxmlformats.org/officeDocument/2006/relationships/image" Target="../media/image68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77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86.wmf"/><Relationship Id="rId2" Type="http://schemas.openxmlformats.org/officeDocument/2006/relationships/image" Target="../media/image85.wmf"/><Relationship Id="rId1" Type="http://schemas.openxmlformats.org/officeDocument/2006/relationships/image" Target="../media/image84.wmf"/><Relationship Id="rId5" Type="http://schemas.openxmlformats.org/officeDocument/2006/relationships/image" Target="../media/image88.wmf"/><Relationship Id="rId4" Type="http://schemas.openxmlformats.org/officeDocument/2006/relationships/image" Target="../media/image87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91.wmf"/><Relationship Id="rId2" Type="http://schemas.openxmlformats.org/officeDocument/2006/relationships/image" Target="../media/image90.wmf"/><Relationship Id="rId1" Type="http://schemas.openxmlformats.org/officeDocument/2006/relationships/image" Target="../media/image89.wmf"/><Relationship Id="rId6" Type="http://schemas.openxmlformats.org/officeDocument/2006/relationships/image" Target="../media/image94.wmf"/><Relationship Id="rId5" Type="http://schemas.openxmlformats.org/officeDocument/2006/relationships/image" Target="../media/image93.wmf"/><Relationship Id="rId4" Type="http://schemas.openxmlformats.org/officeDocument/2006/relationships/image" Target="../media/image92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538B1E-A1F7-36A4-D893-70CCBFEBB1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283C13-A204-ABC4-9347-19808CBC9A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47FD8B-16E4-BF53-C248-83734D4B70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DF6C3-3DEA-4155-90EE-8824D5ACA31C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489A65-CBC7-BF01-A609-47182AE59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DF5EFA-F5B6-2242-B738-7E13DE7B0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E5802-D0D7-45A0-A365-BB3B530057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6229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984505-953C-B8A6-B758-CC7A3946CF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88FF8F-E3E7-F2C7-60ED-27207724BB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4259FE-B0A0-935B-96CA-8FF9659AA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DF6C3-3DEA-4155-90EE-8824D5ACA31C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486745-5BC3-C15F-96AE-FA5AB4D9F5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627BC7-F3FB-A954-6288-CD139BC25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E5802-D0D7-45A0-A365-BB3B530057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7677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3F7C731-3AF0-6294-2BDC-04CD4A4268B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744FF4C-799C-BB38-EC77-534D71CC80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3E74EB-DD1D-72DA-0F2E-AD3CB1A7A2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DF6C3-3DEA-4155-90EE-8824D5ACA31C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7B49C5-C1E7-2E69-754A-6BD8219B7C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133434-0176-FE69-2C00-6F83FC14E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E5802-D0D7-45A0-A365-BB3B530057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672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75186-9626-6EF7-4911-63A6C52A5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4126CC-CD45-F24D-2294-AF25FE0695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4369B0-4ACE-920E-4BF6-2CB88F16CC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DF6C3-3DEA-4155-90EE-8824D5ACA31C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09A34A-4CD3-93E1-9EDE-1275778129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094ADB-E017-F1D8-F68A-1629945629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E5802-D0D7-45A0-A365-BB3B530057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1747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2E381C-96C7-7488-1BA1-A1B41E1E20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88C4E9-1E01-6107-BACC-86D9C94EAB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25B687-9295-8423-4E0B-9FEE01DB29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DF6C3-3DEA-4155-90EE-8824D5ACA31C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67D963-FF62-090E-853D-78E851717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A11094-46BF-1314-3E74-52FBFCE452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E5802-D0D7-45A0-A365-BB3B530057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8221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382B93-B7CE-7F17-5686-DF0B1902F4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37A46C-301E-A8B7-5707-AA3473DBED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5399C4-452E-3BC6-4D52-51D8F1A945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656361-7A07-C6C5-9F6D-5CCBD2F4F8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DF6C3-3DEA-4155-90EE-8824D5ACA31C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C15F70-4FAB-2C61-0B9F-AE6FD43A12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4FF600-132C-6295-203C-CA92141BC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E5802-D0D7-45A0-A365-BB3B530057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8655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6E955B-DB40-60E4-9B23-C42AE85AA8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D59491-D056-450C-3DAD-D83C5FA817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A003D2-D9D8-D6DE-1BD4-3157750D4D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82D7932-E788-815F-EBFA-303B7810168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34701F4-64D4-17B4-4292-75AE648400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3CD2564-7B13-8A82-FCA1-1A857D70F8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DF6C3-3DEA-4155-90EE-8824D5ACA31C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95CA350-382F-E087-4B1B-7A6F5C613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C2CF86-E4D8-EC04-812E-F9550EA9E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E5802-D0D7-45A0-A365-BB3B530057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6748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E6CAC7-338D-43C1-A0E5-C7C16D7942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C9C9A23-A9BB-E70B-039B-252B09B5E3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DF6C3-3DEA-4155-90EE-8824D5ACA31C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B2D105-39E2-6467-6C67-85272D0890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CD14A5-25B1-75FC-219E-D48F77F71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E5802-D0D7-45A0-A365-BB3B530057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9048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78A4508-51A8-5E3E-10B2-A5D2209AEB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DF6C3-3DEA-4155-90EE-8824D5ACA31C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A0C0372-7EFC-429D-20DE-81124BAAE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9D4A4D-DC15-6D32-63B6-26878B55E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E5802-D0D7-45A0-A365-BB3B530057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4126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85E838-A425-686A-78F6-515378B2A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363798-E7F8-E5FA-5AC6-CF4B5FA7D6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9EE770-E772-9C03-8C28-C64F31CF5C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2C3FA8-5E86-E13A-C3F7-5D90DE1B9F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DF6C3-3DEA-4155-90EE-8824D5ACA31C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774E73-C422-7633-1405-714F19918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EEED0B-02D0-8591-8648-22658DD16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E5802-D0D7-45A0-A365-BB3B530057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9171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6EB160-8F7F-30BA-522C-3451C80049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E0790F3-1BEB-66C1-839E-1FA3E04F27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2B99CA-F413-4138-58E8-A275899B40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0029AE-7D06-D53A-F0F2-D8DF07BE42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DF6C3-3DEA-4155-90EE-8824D5ACA31C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0C8200-0705-24AE-6672-6FDD6AF04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F06355-E9C6-B698-2D49-2C594537D5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E5802-D0D7-45A0-A365-BB3B530057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5896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2C5E782-F965-5589-9E59-CE80E2848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B7F6AE-3E82-9EF5-F4FB-B72C74D5EC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4B4DFF-EFAB-FE53-A972-1993CB9A30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ADF6C3-3DEA-4155-90EE-8824D5ACA31C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00F1EC-9A7B-B04F-F28A-4B011A751F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A0F98A-87A2-EE2A-FF8A-B735D4228B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0E5802-D0D7-45A0-A365-BB3B530057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441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2.svg"/><Relationship Id="rId18" Type="http://schemas.openxmlformats.org/officeDocument/2006/relationships/image" Target="../media/image9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6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5.png"/><Relationship Id="rId19" Type="http://schemas.openxmlformats.org/officeDocument/2006/relationships/image" Target="../media/image18.svg"/><Relationship Id="rId4" Type="http://schemas.openxmlformats.org/officeDocument/2006/relationships/image" Target="../media/image2.png"/><Relationship Id="rId9" Type="http://schemas.openxmlformats.org/officeDocument/2006/relationships/image" Target="../media/image8.svg"/><Relationship Id="rId1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5.png"/><Relationship Id="rId18" Type="http://schemas.openxmlformats.org/officeDocument/2006/relationships/image" Target="../media/image61.wmf"/><Relationship Id="rId26" Type="http://schemas.openxmlformats.org/officeDocument/2006/relationships/image" Target="../media/image65.wmf"/><Relationship Id="rId39" Type="http://schemas.openxmlformats.org/officeDocument/2006/relationships/oleObject" Target="../embeddings/oleObject32.bin"/><Relationship Id="rId21" Type="http://schemas.openxmlformats.org/officeDocument/2006/relationships/oleObject" Target="../embeddings/oleObject24.bin"/><Relationship Id="rId34" Type="http://schemas.openxmlformats.org/officeDocument/2006/relationships/image" Target="../media/image69.wmf"/><Relationship Id="rId7" Type="http://schemas.openxmlformats.org/officeDocument/2006/relationships/image" Target="../media/image73.png"/><Relationship Id="rId12" Type="http://schemas.openxmlformats.org/officeDocument/2006/relationships/image" Target="../media/image101.svg"/><Relationship Id="rId17" Type="http://schemas.openxmlformats.org/officeDocument/2006/relationships/oleObject" Target="../embeddings/oleObject22.bin"/><Relationship Id="rId25" Type="http://schemas.openxmlformats.org/officeDocument/2006/relationships/oleObject" Target="../embeddings/oleObject26.bin"/><Relationship Id="rId33" Type="http://schemas.openxmlformats.org/officeDocument/2006/relationships/oleObject" Target="../embeddings/oleObject30.bin"/><Relationship Id="rId38" Type="http://schemas.openxmlformats.org/officeDocument/2006/relationships/image" Target="../media/image70.wmf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60.wmf"/><Relationship Id="rId20" Type="http://schemas.openxmlformats.org/officeDocument/2006/relationships/image" Target="../media/image62.wmf"/><Relationship Id="rId29" Type="http://schemas.openxmlformats.org/officeDocument/2006/relationships/oleObject" Target="../embeddings/oleObject28.bin"/><Relationship Id="rId1" Type="http://schemas.openxmlformats.org/officeDocument/2006/relationships/vmlDrawing" Target="../drawings/vmlDrawing6.vml"/><Relationship Id="rId6" Type="http://schemas.openxmlformats.org/officeDocument/2006/relationships/image" Target="../media/image97.svg"/><Relationship Id="rId11" Type="http://schemas.openxmlformats.org/officeDocument/2006/relationships/image" Target="../media/image74.png"/><Relationship Id="rId24" Type="http://schemas.openxmlformats.org/officeDocument/2006/relationships/image" Target="../media/image64.wmf"/><Relationship Id="rId32" Type="http://schemas.openxmlformats.org/officeDocument/2006/relationships/image" Target="../media/image68.wmf"/><Relationship Id="rId37" Type="http://schemas.openxmlformats.org/officeDocument/2006/relationships/oleObject" Target="../embeddings/oleObject31.bin"/><Relationship Id="rId40" Type="http://schemas.openxmlformats.org/officeDocument/2006/relationships/image" Target="../media/image71.wmf"/><Relationship Id="rId5" Type="http://schemas.openxmlformats.org/officeDocument/2006/relationships/image" Target="../media/image72.png"/><Relationship Id="rId15" Type="http://schemas.openxmlformats.org/officeDocument/2006/relationships/oleObject" Target="../embeddings/oleObject21.bin"/><Relationship Id="rId23" Type="http://schemas.openxmlformats.org/officeDocument/2006/relationships/oleObject" Target="../embeddings/oleObject25.bin"/><Relationship Id="rId28" Type="http://schemas.openxmlformats.org/officeDocument/2006/relationships/image" Target="../media/image66.wmf"/><Relationship Id="rId36" Type="http://schemas.openxmlformats.org/officeDocument/2006/relationships/image" Target="../media/image115.svg"/><Relationship Id="rId10" Type="http://schemas.openxmlformats.org/officeDocument/2006/relationships/image" Target="../media/image16.svg"/><Relationship Id="rId19" Type="http://schemas.openxmlformats.org/officeDocument/2006/relationships/oleObject" Target="../embeddings/oleObject23.bin"/><Relationship Id="rId31" Type="http://schemas.openxmlformats.org/officeDocument/2006/relationships/oleObject" Target="../embeddings/oleObject29.bin"/><Relationship Id="rId4" Type="http://schemas.openxmlformats.org/officeDocument/2006/relationships/image" Target="../media/image2.svg"/><Relationship Id="rId9" Type="http://schemas.openxmlformats.org/officeDocument/2006/relationships/image" Target="../media/image8.png"/><Relationship Id="rId14" Type="http://schemas.openxmlformats.org/officeDocument/2006/relationships/image" Target="../media/image103.svg"/><Relationship Id="rId22" Type="http://schemas.openxmlformats.org/officeDocument/2006/relationships/image" Target="../media/image63.wmf"/><Relationship Id="rId27" Type="http://schemas.openxmlformats.org/officeDocument/2006/relationships/oleObject" Target="../embeddings/oleObject27.bin"/><Relationship Id="rId30" Type="http://schemas.openxmlformats.org/officeDocument/2006/relationships/image" Target="../media/image67.wmf"/><Relationship Id="rId35" Type="http://schemas.openxmlformats.org/officeDocument/2006/relationships/image" Target="../media/image76.png"/><Relationship Id="rId8" Type="http://schemas.openxmlformats.org/officeDocument/2006/relationships/image" Target="../media/image99.svg"/><Relationship Id="rId3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22.pn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12" Type="http://schemas.openxmlformats.org/officeDocument/2006/relationships/image" Target="../media/image14.svg"/><Relationship Id="rId17" Type="http://schemas.openxmlformats.org/officeDocument/2006/relationships/image" Target="../media/image78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77.wmf"/><Relationship Id="rId1" Type="http://schemas.openxmlformats.org/officeDocument/2006/relationships/vmlDrawing" Target="../drawings/vmlDrawing7.vml"/><Relationship Id="rId6" Type="http://schemas.openxmlformats.org/officeDocument/2006/relationships/image" Target="../media/image37.svg"/><Relationship Id="rId11" Type="http://schemas.openxmlformats.org/officeDocument/2006/relationships/image" Target="../media/image7.png"/><Relationship Id="rId5" Type="http://schemas.openxmlformats.org/officeDocument/2006/relationships/image" Target="../media/image20.png"/><Relationship Id="rId15" Type="http://schemas.openxmlformats.org/officeDocument/2006/relationships/oleObject" Target="../embeddings/oleObject33.bin"/><Relationship Id="rId10" Type="http://schemas.openxmlformats.org/officeDocument/2006/relationships/image" Target="../media/image39.svg"/><Relationship Id="rId4" Type="http://schemas.openxmlformats.org/officeDocument/2006/relationships/image" Target="../media/image2.svg"/><Relationship Id="rId9" Type="http://schemas.openxmlformats.org/officeDocument/2006/relationships/image" Target="../media/image21.png"/><Relationship Id="rId14" Type="http://schemas.openxmlformats.org/officeDocument/2006/relationships/image" Target="../media/image41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svg"/><Relationship Id="rId3" Type="http://schemas.openxmlformats.org/officeDocument/2006/relationships/image" Target="../media/image80.png"/><Relationship Id="rId7" Type="http://schemas.openxmlformats.org/officeDocument/2006/relationships/image" Target="../media/image82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3.svg"/><Relationship Id="rId5" Type="http://schemas.openxmlformats.org/officeDocument/2006/relationships/image" Target="../media/image81.png"/><Relationship Id="rId10" Type="http://schemas.openxmlformats.org/officeDocument/2006/relationships/image" Target="../media/image127.svg"/><Relationship Id="rId4" Type="http://schemas.openxmlformats.org/officeDocument/2006/relationships/image" Target="../media/image121.svg"/><Relationship Id="rId9" Type="http://schemas.openxmlformats.org/officeDocument/2006/relationships/image" Target="../media/image8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svg"/><Relationship Id="rId13" Type="http://schemas.openxmlformats.org/officeDocument/2006/relationships/oleObject" Target="../embeddings/oleObject36.bin"/><Relationship Id="rId18" Type="http://schemas.openxmlformats.org/officeDocument/2006/relationships/image" Target="../media/image88.wmf"/><Relationship Id="rId3" Type="http://schemas.openxmlformats.org/officeDocument/2006/relationships/image" Target="../media/image34.png"/><Relationship Id="rId7" Type="http://schemas.openxmlformats.org/officeDocument/2006/relationships/image" Target="../media/image36.png"/><Relationship Id="rId12" Type="http://schemas.openxmlformats.org/officeDocument/2006/relationships/image" Target="../media/image85.wmf"/><Relationship Id="rId17" Type="http://schemas.openxmlformats.org/officeDocument/2006/relationships/oleObject" Target="../embeddings/oleObject38.bin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87.wmf"/><Relationship Id="rId1" Type="http://schemas.openxmlformats.org/officeDocument/2006/relationships/vmlDrawing" Target="../drawings/vmlDrawing8.vml"/><Relationship Id="rId6" Type="http://schemas.openxmlformats.org/officeDocument/2006/relationships/image" Target="../media/image55.svg"/><Relationship Id="rId11" Type="http://schemas.openxmlformats.org/officeDocument/2006/relationships/oleObject" Target="../embeddings/oleObject35.bin"/><Relationship Id="rId5" Type="http://schemas.openxmlformats.org/officeDocument/2006/relationships/image" Target="../media/image35.png"/><Relationship Id="rId15" Type="http://schemas.openxmlformats.org/officeDocument/2006/relationships/oleObject" Target="../embeddings/oleObject37.bin"/><Relationship Id="rId10" Type="http://schemas.openxmlformats.org/officeDocument/2006/relationships/image" Target="../media/image84.wmf"/><Relationship Id="rId4" Type="http://schemas.openxmlformats.org/officeDocument/2006/relationships/image" Target="../media/image53.svg"/><Relationship Id="rId9" Type="http://schemas.openxmlformats.org/officeDocument/2006/relationships/oleObject" Target="../embeddings/oleObject34.bin"/><Relationship Id="rId14" Type="http://schemas.openxmlformats.org/officeDocument/2006/relationships/image" Target="../media/image86.w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wmf"/><Relationship Id="rId13" Type="http://schemas.openxmlformats.org/officeDocument/2006/relationships/oleObject" Target="../embeddings/oleObject42.bin"/><Relationship Id="rId18" Type="http://schemas.openxmlformats.org/officeDocument/2006/relationships/image" Target="../media/image94.wmf"/><Relationship Id="rId3" Type="http://schemas.openxmlformats.org/officeDocument/2006/relationships/image" Target="../media/image34.png"/><Relationship Id="rId7" Type="http://schemas.openxmlformats.org/officeDocument/2006/relationships/oleObject" Target="../embeddings/oleObject39.bin"/><Relationship Id="rId12" Type="http://schemas.openxmlformats.org/officeDocument/2006/relationships/image" Target="../media/image91.wmf"/><Relationship Id="rId17" Type="http://schemas.openxmlformats.org/officeDocument/2006/relationships/oleObject" Target="../embeddings/oleObject44.bin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93.wmf"/><Relationship Id="rId1" Type="http://schemas.openxmlformats.org/officeDocument/2006/relationships/vmlDrawing" Target="../drawings/vmlDrawing9.vml"/><Relationship Id="rId6" Type="http://schemas.openxmlformats.org/officeDocument/2006/relationships/image" Target="../media/image55.svg"/><Relationship Id="rId11" Type="http://schemas.openxmlformats.org/officeDocument/2006/relationships/oleObject" Target="../embeddings/oleObject41.bin"/><Relationship Id="rId5" Type="http://schemas.openxmlformats.org/officeDocument/2006/relationships/image" Target="../media/image35.png"/><Relationship Id="rId15" Type="http://schemas.openxmlformats.org/officeDocument/2006/relationships/oleObject" Target="../embeddings/oleObject43.bin"/><Relationship Id="rId10" Type="http://schemas.openxmlformats.org/officeDocument/2006/relationships/image" Target="../media/image90.wmf"/><Relationship Id="rId4" Type="http://schemas.openxmlformats.org/officeDocument/2006/relationships/image" Target="../media/image53.svg"/><Relationship Id="rId9" Type="http://schemas.openxmlformats.org/officeDocument/2006/relationships/oleObject" Target="../embeddings/oleObject40.bin"/><Relationship Id="rId14" Type="http://schemas.openxmlformats.org/officeDocument/2006/relationships/image" Target="../media/image92.w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svg"/><Relationship Id="rId13" Type="http://schemas.openxmlformats.org/officeDocument/2006/relationships/image" Target="../media/image55.png"/><Relationship Id="rId18" Type="http://schemas.openxmlformats.org/officeDocument/2006/relationships/image" Target="../media/image89.svg"/><Relationship Id="rId26" Type="http://schemas.openxmlformats.org/officeDocument/2006/relationships/image" Target="../media/image95.wmf"/><Relationship Id="rId3" Type="http://schemas.openxmlformats.org/officeDocument/2006/relationships/image" Target="../media/image50.png"/><Relationship Id="rId21" Type="http://schemas.openxmlformats.org/officeDocument/2006/relationships/image" Target="../media/image16.png"/><Relationship Id="rId7" Type="http://schemas.openxmlformats.org/officeDocument/2006/relationships/image" Target="../media/image52.png"/><Relationship Id="rId12" Type="http://schemas.openxmlformats.org/officeDocument/2006/relationships/image" Target="../media/image83.svg"/><Relationship Id="rId17" Type="http://schemas.openxmlformats.org/officeDocument/2006/relationships/image" Target="../media/image57.png"/><Relationship Id="rId25" Type="http://schemas.openxmlformats.org/officeDocument/2006/relationships/oleObject" Target="../embeddings/oleObject45.bin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87.svg"/><Relationship Id="rId20" Type="http://schemas.openxmlformats.org/officeDocument/2006/relationships/image" Target="../media/image91.svg"/><Relationship Id="rId1" Type="http://schemas.openxmlformats.org/officeDocument/2006/relationships/vmlDrawing" Target="../drawings/vmlDrawing10.vml"/><Relationship Id="rId6" Type="http://schemas.openxmlformats.org/officeDocument/2006/relationships/image" Target="../media/image77.svg"/><Relationship Id="rId11" Type="http://schemas.openxmlformats.org/officeDocument/2006/relationships/image" Target="../media/image54.png"/><Relationship Id="rId24" Type="http://schemas.openxmlformats.org/officeDocument/2006/relationships/image" Target="../media/image16.svg"/><Relationship Id="rId5" Type="http://schemas.openxmlformats.org/officeDocument/2006/relationships/image" Target="../media/image51.png"/><Relationship Id="rId15" Type="http://schemas.openxmlformats.org/officeDocument/2006/relationships/image" Target="../media/image56.png"/><Relationship Id="rId23" Type="http://schemas.openxmlformats.org/officeDocument/2006/relationships/image" Target="../media/image8.png"/><Relationship Id="rId28" Type="http://schemas.openxmlformats.org/officeDocument/2006/relationships/image" Target="../media/image96.wmf"/><Relationship Id="rId10" Type="http://schemas.openxmlformats.org/officeDocument/2006/relationships/image" Target="../media/image81.svg"/><Relationship Id="rId19" Type="http://schemas.openxmlformats.org/officeDocument/2006/relationships/image" Target="../media/image58.png"/><Relationship Id="rId4" Type="http://schemas.openxmlformats.org/officeDocument/2006/relationships/image" Target="../media/image75.svg"/><Relationship Id="rId9" Type="http://schemas.openxmlformats.org/officeDocument/2006/relationships/image" Target="../media/image53.png"/><Relationship Id="rId14" Type="http://schemas.openxmlformats.org/officeDocument/2006/relationships/image" Target="../media/image85.svg"/><Relationship Id="rId22" Type="http://schemas.openxmlformats.org/officeDocument/2006/relationships/image" Target="../media/image31.svg"/><Relationship Id="rId27" Type="http://schemas.openxmlformats.org/officeDocument/2006/relationships/oleObject" Target="../embeddings/oleObject46.bin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svg"/><Relationship Id="rId13" Type="http://schemas.openxmlformats.org/officeDocument/2006/relationships/oleObject" Target="../embeddings/oleObject47.bin"/><Relationship Id="rId18" Type="http://schemas.openxmlformats.org/officeDocument/2006/relationships/image" Target="../media/image99.wmf"/><Relationship Id="rId3" Type="http://schemas.openxmlformats.org/officeDocument/2006/relationships/image" Target="../media/image34.png"/><Relationship Id="rId7" Type="http://schemas.openxmlformats.org/officeDocument/2006/relationships/image" Target="../media/image101.png"/><Relationship Id="rId12" Type="http://schemas.openxmlformats.org/officeDocument/2006/relationships/image" Target="../media/image146.svg"/><Relationship Id="rId17" Type="http://schemas.openxmlformats.org/officeDocument/2006/relationships/oleObject" Target="../embeddings/oleObject49.bin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98.wmf"/><Relationship Id="rId1" Type="http://schemas.openxmlformats.org/officeDocument/2006/relationships/vmlDrawing" Target="../drawings/vmlDrawing11.vml"/><Relationship Id="rId6" Type="http://schemas.openxmlformats.org/officeDocument/2006/relationships/image" Target="../media/image142.svg"/><Relationship Id="rId11" Type="http://schemas.openxmlformats.org/officeDocument/2006/relationships/image" Target="../media/image102.png"/><Relationship Id="rId5" Type="http://schemas.openxmlformats.org/officeDocument/2006/relationships/image" Target="../media/image100.png"/><Relationship Id="rId15" Type="http://schemas.openxmlformats.org/officeDocument/2006/relationships/oleObject" Target="../embeddings/oleObject48.bin"/><Relationship Id="rId10" Type="http://schemas.openxmlformats.org/officeDocument/2006/relationships/image" Target="../media/image55.svg"/><Relationship Id="rId4" Type="http://schemas.openxmlformats.org/officeDocument/2006/relationships/image" Target="../media/image53.svg"/><Relationship Id="rId9" Type="http://schemas.openxmlformats.org/officeDocument/2006/relationships/image" Target="../media/image35.png"/><Relationship Id="rId14" Type="http://schemas.openxmlformats.org/officeDocument/2006/relationships/image" Target="../media/image97.w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.svg"/><Relationship Id="rId3" Type="http://schemas.openxmlformats.org/officeDocument/2006/relationships/image" Target="../media/image151.svg"/><Relationship Id="rId7" Type="http://schemas.openxmlformats.org/officeDocument/2006/relationships/image" Target="../media/image106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4.svg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158.svg"/><Relationship Id="rId7" Type="http://schemas.openxmlformats.org/officeDocument/2006/relationships/image" Target="../media/image162.sv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png"/><Relationship Id="rId11" Type="http://schemas.openxmlformats.org/officeDocument/2006/relationships/image" Target="../media/image112.png"/><Relationship Id="rId5" Type="http://schemas.openxmlformats.org/officeDocument/2006/relationships/image" Target="../media/image160.svg"/><Relationship Id="rId10" Type="http://schemas.openxmlformats.org/officeDocument/2006/relationships/image" Target="../media/image111.png"/><Relationship Id="rId4" Type="http://schemas.openxmlformats.org/officeDocument/2006/relationships/image" Target="../media/image108.png"/><Relationship Id="rId9" Type="http://schemas.openxmlformats.org/officeDocument/2006/relationships/image" Target="../media/image164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8.svg"/><Relationship Id="rId13" Type="http://schemas.openxmlformats.org/officeDocument/2006/relationships/oleObject" Target="../embeddings/oleObject50.bin"/><Relationship Id="rId18" Type="http://schemas.openxmlformats.org/officeDocument/2006/relationships/image" Target="../media/image120.png"/><Relationship Id="rId3" Type="http://schemas.openxmlformats.org/officeDocument/2006/relationships/image" Target="../media/image50.png"/><Relationship Id="rId7" Type="http://schemas.openxmlformats.org/officeDocument/2006/relationships/image" Target="../media/image114.png"/><Relationship Id="rId12" Type="http://schemas.openxmlformats.org/officeDocument/2006/relationships/image" Target="../media/image172.svg"/><Relationship Id="rId17" Type="http://schemas.openxmlformats.org/officeDocument/2006/relationships/image" Target="../media/image119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18.png"/><Relationship Id="rId1" Type="http://schemas.openxmlformats.org/officeDocument/2006/relationships/vmlDrawing" Target="../drawings/vmlDrawing12.vml"/><Relationship Id="rId6" Type="http://schemas.openxmlformats.org/officeDocument/2006/relationships/image" Target="../media/image4.svg"/><Relationship Id="rId11" Type="http://schemas.openxmlformats.org/officeDocument/2006/relationships/image" Target="../media/image116.png"/><Relationship Id="rId5" Type="http://schemas.openxmlformats.org/officeDocument/2006/relationships/image" Target="../media/image2.png"/><Relationship Id="rId15" Type="http://schemas.openxmlformats.org/officeDocument/2006/relationships/image" Target="../media/image117.png"/><Relationship Id="rId10" Type="http://schemas.openxmlformats.org/officeDocument/2006/relationships/image" Target="../media/image170.svg"/><Relationship Id="rId4" Type="http://schemas.openxmlformats.org/officeDocument/2006/relationships/image" Target="../media/image75.svg"/><Relationship Id="rId9" Type="http://schemas.openxmlformats.org/officeDocument/2006/relationships/image" Target="../media/image115.png"/><Relationship Id="rId14" Type="http://schemas.openxmlformats.org/officeDocument/2006/relationships/image" Target="../media/image113.w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.png"/><Relationship Id="rId5" Type="http://schemas.openxmlformats.org/officeDocument/2006/relationships/image" Target="../media/image20.svg"/><Relationship Id="rId10" Type="http://schemas.openxmlformats.org/officeDocument/2006/relationships/image" Target="../media/image12.png"/><Relationship Id="rId4" Type="http://schemas.openxmlformats.org/officeDocument/2006/relationships/image" Target="../media/image10.png"/><Relationship Id="rId9" Type="http://schemas.openxmlformats.org/officeDocument/2006/relationships/image" Target="../media/image16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svg"/><Relationship Id="rId13" Type="http://schemas.openxmlformats.org/officeDocument/2006/relationships/image" Target="../media/image124.png"/><Relationship Id="rId18" Type="http://schemas.openxmlformats.org/officeDocument/2006/relationships/image" Target="../media/image89.svg"/><Relationship Id="rId26" Type="http://schemas.openxmlformats.org/officeDocument/2006/relationships/image" Target="../media/image121.wmf"/><Relationship Id="rId3" Type="http://schemas.openxmlformats.org/officeDocument/2006/relationships/image" Target="../media/image50.png"/><Relationship Id="rId21" Type="http://schemas.openxmlformats.org/officeDocument/2006/relationships/image" Target="../media/image59.png"/><Relationship Id="rId7" Type="http://schemas.openxmlformats.org/officeDocument/2006/relationships/image" Target="../media/image123.png"/><Relationship Id="rId12" Type="http://schemas.openxmlformats.org/officeDocument/2006/relationships/image" Target="../media/image83.svg"/><Relationship Id="rId17" Type="http://schemas.openxmlformats.org/officeDocument/2006/relationships/image" Target="../media/image57.png"/><Relationship Id="rId25" Type="http://schemas.openxmlformats.org/officeDocument/2006/relationships/oleObject" Target="../embeddings/oleObject51.bin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87.svg"/><Relationship Id="rId20" Type="http://schemas.openxmlformats.org/officeDocument/2006/relationships/image" Target="../media/image91.svg"/><Relationship Id="rId1" Type="http://schemas.openxmlformats.org/officeDocument/2006/relationships/vmlDrawing" Target="../drawings/vmlDrawing13.vml"/><Relationship Id="rId6" Type="http://schemas.openxmlformats.org/officeDocument/2006/relationships/image" Target="../media/image77.svg"/><Relationship Id="rId11" Type="http://schemas.openxmlformats.org/officeDocument/2006/relationships/image" Target="../media/image54.png"/><Relationship Id="rId24" Type="http://schemas.openxmlformats.org/officeDocument/2006/relationships/image" Target="../media/image16.svg"/><Relationship Id="rId5" Type="http://schemas.openxmlformats.org/officeDocument/2006/relationships/image" Target="../media/image51.png"/><Relationship Id="rId15" Type="http://schemas.openxmlformats.org/officeDocument/2006/relationships/image" Target="../media/image56.png"/><Relationship Id="rId23" Type="http://schemas.openxmlformats.org/officeDocument/2006/relationships/image" Target="../media/image8.png"/><Relationship Id="rId28" Type="http://schemas.openxmlformats.org/officeDocument/2006/relationships/image" Target="../media/image122.wmf"/><Relationship Id="rId10" Type="http://schemas.openxmlformats.org/officeDocument/2006/relationships/image" Target="../media/image81.svg"/><Relationship Id="rId19" Type="http://schemas.openxmlformats.org/officeDocument/2006/relationships/image" Target="../media/image58.png"/><Relationship Id="rId4" Type="http://schemas.openxmlformats.org/officeDocument/2006/relationships/image" Target="../media/image75.svg"/><Relationship Id="rId9" Type="http://schemas.openxmlformats.org/officeDocument/2006/relationships/image" Target="../media/image53.png"/><Relationship Id="rId14" Type="http://schemas.openxmlformats.org/officeDocument/2006/relationships/image" Target="../media/image85.svg"/><Relationship Id="rId22" Type="http://schemas.openxmlformats.org/officeDocument/2006/relationships/image" Target="../media/image31.svg"/><Relationship Id="rId27" Type="http://schemas.openxmlformats.org/officeDocument/2006/relationships/oleObject" Target="../embeddings/oleObject52.bin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svg"/><Relationship Id="rId13" Type="http://schemas.openxmlformats.org/officeDocument/2006/relationships/oleObject" Target="../embeddings/oleObject53.bin"/><Relationship Id="rId18" Type="http://schemas.openxmlformats.org/officeDocument/2006/relationships/image" Target="../media/image127.wmf"/><Relationship Id="rId3" Type="http://schemas.openxmlformats.org/officeDocument/2006/relationships/image" Target="../media/image34.png"/><Relationship Id="rId7" Type="http://schemas.openxmlformats.org/officeDocument/2006/relationships/image" Target="../media/image101.png"/><Relationship Id="rId12" Type="http://schemas.openxmlformats.org/officeDocument/2006/relationships/image" Target="../media/image146.svg"/><Relationship Id="rId17" Type="http://schemas.openxmlformats.org/officeDocument/2006/relationships/oleObject" Target="../embeddings/oleObject55.bin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26.wmf"/><Relationship Id="rId1" Type="http://schemas.openxmlformats.org/officeDocument/2006/relationships/vmlDrawing" Target="../drawings/vmlDrawing14.vml"/><Relationship Id="rId6" Type="http://schemas.openxmlformats.org/officeDocument/2006/relationships/image" Target="../media/image142.svg"/><Relationship Id="rId11" Type="http://schemas.openxmlformats.org/officeDocument/2006/relationships/image" Target="../media/image102.png"/><Relationship Id="rId5" Type="http://schemas.openxmlformats.org/officeDocument/2006/relationships/image" Target="../media/image100.png"/><Relationship Id="rId15" Type="http://schemas.openxmlformats.org/officeDocument/2006/relationships/oleObject" Target="../embeddings/oleObject54.bin"/><Relationship Id="rId10" Type="http://schemas.openxmlformats.org/officeDocument/2006/relationships/image" Target="../media/image55.svg"/><Relationship Id="rId4" Type="http://schemas.openxmlformats.org/officeDocument/2006/relationships/image" Target="../media/image53.svg"/><Relationship Id="rId9" Type="http://schemas.openxmlformats.org/officeDocument/2006/relationships/image" Target="../media/image35.png"/><Relationship Id="rId14" Type="http://schemas.openxmlformats.org/officeDocument/2006/relationships/image" Target="../media/image125.w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22.pn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12" Type="http://schemas.openxmlformats.org/officeDocument/2006/relationships/image" Target="../media/image14.svg"/><Relationship Id="rId17" Type="http://schemas.openxmlformats.org/officeDocument/2006/relationships/image" Target="../media/image128.wmf"/><Relationship Id="rId2" Type="http://schemas.openxmlformats.org/officeDocument/2006/relationships/slideLayout" Target="../slideLayouts/slideLayout7.xml"/><Relationship Id="rId16" Type="http://schemas.openxmlformats.org/officeDocument/2006/relationships/oleObject" Target="../embeddings/oleObject56.bin"/><Relationship Id="rId1" Type="http://schemas.openxmlformats.org/officeDocument/2006/relationships/vmlDrawing" Target="../drawings/vmlDrawing15.vml"/><Relationship Id="rId6" Type="http://schemas.openxmlformats.org/officeDocument/2006/relationships/image" Target="../media/image37.svg"/><Relationship Id="rId11" Type="http://schemas.openxmlformats.org/officeDocument/2006/relationships/image" Target="../media/image7.png"/><Relationship Id="rId5" Type="http://schemas.openxmlformats.org/officeDocument/2006/relationships/image" Target="../media/image129.png"/><Relationship Id="rId15" Type="http://schemas.openxmlformats.org/officeDocument/2006/relationships/image" Target="../media/image131.png"/><Relationship Id="rId10" Type="http://schemas.openxmlformats.org/officeDocument/2006/relationships/image" Target="../media/image39.svg"/><Relationship Id="rId4" Type="http://schemas.openxmlformats.org/officeDocument/2006/relationships/image" Target="../media/image2.svg"/><Relationship Id="rId9" Type="http://schemas.openxmlformats.org/officeDocument/2006/relationships/image" Target="../media/image130.png"/><Relationship Id="rId14" Type="http://schemas.openxmlformats.org/officeDocument/2006/relationships/image" Target="../media/image41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51.svg"/><Relationship Id="rId7" Type="http://schemas.openxmlformats.org/officeDocument/2006/relationships/image" Target="../media/image192.sv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3.png"/><Relationship Id="rId11" Type="http://schemas.openxmlformats.org/officeDocument/2006/relationships/image" Target="../media/image194.svg"/><Relationship Id="rId5" Type="http://schemas.openxmlformats.org/officeDocument/2006/relationships/image" Target="../media/image190.svg"/><Relationship Id="rId10" Type="http://schemas.openxmlformats.org/officeDocument/2006/relationships/image" Target="../media/image134.png"/><Relationship Id="rId4" Type="http://schemas.openxmlformats.org/officeDocument/2006/relationships/image" Target="../media/image132.png"/><Relationship Id="rId9" Type="http://schemas.openxmlformats.org/officeDocument/2006/relationships/image" Target="../media/image51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37.png"/><Relationship Id="rId7" Type="http://schemas.openxmlformats.org/officeDocument/2006/relationships/image" Target="../media/image8.png"/><Relationship Id="rId12" Type="http://schemas.openxmlformats.org/officeDocument/2006/relationships/image" Target="../media/image136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55.svg"/><Relationship Id="rId11" Type="http://schemas.openxmlformats.org/officeDocument/2006/relationships/oleObject" Target="../embeddings/oleObject58.bin"/><Relationship Id="rId5" Type="http://schemas.openxmlformats.org/officeDocument/2006/relationships/image" Target="../media/image35.png"/><Relationship Id="rId10" Type="http://schemas.openxmlformats.org/officeDocument/2006/relationships/image" Target="../media/image135.wmf"/><Relationship Id="rId4" Type="http://schemas.openxmlformats.org/officeDocument/2006/relationships/image" Target="../media/image196.svg"/><Relationship Id="rId9" Type="http://schemas.openxmlformats.org/officeDocument/2006/relationships/oleObject" Target="../embeddings/oleObject57.bin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oleObject" Target="../embeddings/oleObject61.bin"/><Relationship Id="rId18" Type="http://schemas.openxmlformats.org/officeDocument/2006/relationships/image" Target="../media/image142.wmf"/><Relationship Id="rId3" Type="http://schemas.openxmlformats.org/officeDocument/2006/relationships/image" Target="../media/image137.png"/><Relationship Id="rId7" Type="http://schemas.openxmlformats.org/officeDocument/2006/relationships/image" Target="../media/image8.png"/><Relationship Id="rId12" Type="http://schemas.openxmlformats.org/officeDocument/2006/relationships/image" Target="../media/image139.wmf"/><Relationship Id="rId17" Type="http://schemas.openxmlformats.org/officeDocument/2006/relationships/oleObject" Target="../embeddings/oleObject63.bin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41.wmf"/><Relationship Id="rId20" Type="http://schemas.openxmlformats.org/officeDocument/2006/relationships/image" Target="../media/image143.wmf"/><Relationship Id="rId1" Type="http://schemas.openxmlformats.org/officeDocument/2006/relationships/vmlDrawing" Target="../drawings/vmlDrawing17.vml"/><Relationship Id="rId6" Type="http://schemas.openxmlformats.org/officeDocument/2006/relationships/image" Target="../media/image55.svg"/><Relationship Id="rId11" Type="http://schemas.openxmlformats.org/officeDocument/2006/relationships/oleObject" Target="../embeddings/oleObject60.bin"/><Relationship Id="rId5" Type="http://schemas.openxmlformats.org/officeDocument/2006/relationships/image" Target="../media/image35.png"/><Relationship Id="rId15" Type="http://schemas.openxmlformats.org/officeDocument/2006/relationships/oleObject" Target="../embeddings/oleObject62.bin"/><Relationship Id="rId10" Type="http://schemas.openxmlformats.org/officeDocument/2006/relationships/image" Target="../media/image138.wmf"/><Relationship Id="rId19" Type="http://schemas.openxmlformats.org/officeDocument/2006/relationships/oleObject" Target="../embeddings/oleObject64.bin"/><Relationship Id="rId4" Type="http://schemas.openxmlformats.org/officeDocument/2006/relationships/image" Target="../media/image196.svg"/><Relationship Id="rId9" Type="http://schemas.openxmlformats.org/officeDocument/2006/relationships/oleObject" Target="../embeddings/oleObject59.bin"/><Relationship Id="rId14" Type="http://schemas.openxmlformats.org/officeDocument/2006/relationships/image" Target="../media/image140.w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144.wmf"/><Relationship Id="rId5" Type="http://schemas.openxmlformats.org/officeDocument/2006/relationships/oleObject" Target="../embeddings/oleObject65.bin"/><Relationship Id="rId4" Type="http://schemas.openxmlformats.org/officeDocument/2006/relationships/image" Target="../media/image75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7.bin"/><Relationship Id="rId13" Type="http://schemas.openxmlformats.org/officeDocument/2006/relationships/image" Target="../media/image148.wmf"/><Relationship Id="rId3" Type="http://schemas.openxmlformats.org/officeDocument/2006/relationships/image" Target="../media/image50.png"/><Relationship Id="rId7" Type="http://schemas.openxmlformats.org/officeDocument/2006/relationships/image" Target="../media/image202.png"/><Relationship Id="rId12" Type="http://schemas.openxmlformats.org/officeDocument/2006/relationships/oleObject" Target="../embeddings/oleObject69.bin"/><Relationship Id="rId17" Type="http://schemas.openxmlformats.org/officeDocument/2006/relationships/image" Target="../media/image150.wmf"/><Relationship Id="rId2" Type="http://schemas.openxmlformats.org/officeDocument/2006/relationships/slideLayout" Target="../slideLayouts/slideLayout7.xml"/><Relationship Id="rId16" Type="http://schemas.openxmlformats.org/officeDocument/2006/relationships/oleObject" Target="../embeddings/oleObject71.bin"/><Relationship Id="rId1" Type="http://schemas.openxmlformats.org/officeDocument/2006/relationships/vmlDrawing" Target="../drawings/vmlDrawing19.vml"/><Relationship Id="rId6" Type="http://schemas.openxmlformats.org/officeDocument/2006/relationships/image" Target="../media/image145.wmf"/><Relationship Id="rId11" Type="http://schemas.openxmlformats.org/officeDocument/2006/relationships/image" Target="../media/image147.wmf"/><Relationship Id="rId5" Type="http://schemas.openxmlformats.org/officeDocument/2006/relationships/oleObject" Target="../embeddings/oleObject66.bin"/><Relationship Id="rId15" Type="http://schemas.openxmlformats.org/officeDocument/2006/relationships/image" Target="../media/image149.wmf"/><Relationship Id="rId10" Type="http://schemas.openxmlformats.org/officeDocument/2006/relationships/oleObject" Target="../embeddings/oleObject68.bin"/><Relationship Id="rId4" Type="http://schemas.openxmlformats.org/officeDocument/2006/relationships/image" Target="../media/image75.svg"/><Relationship Id="rId9" Type="http://schemas.openxmlformats.org/officeDocument/2006/relationships/image" Target="../media/image146.wmf"/><Relationship Id="rId14" Type="http://schemas.openxmlformats.org/officeDocument/2006/relationships/oleObject" Target="../embeddings/oleObject70.bin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.svg"/><Relationship Id="rId3" Type="http://schemas.openxmlformats.org/officeDocument/2006/relationships/image" Target="../media/image151.svg"/><Relationship Id="rId7" Type="http://schemas.openxmlformats.org/officeDocument/2006/relationships/image" Target="../media/image106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4.svg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png"/><Relationship Id="rId13" Type="http://schemas.openxmlformats.org/officeDocument/2006/relationships/image" Target="../media/image159.png"/><Relationship Id="rId3" Type="http://schemas.microsoft.com/office/2007/relationships/hdphoto" Target="../media/hdphoto1.wdp"/><Relationship Id="rId7" Type="http://schemas.openxmlformats.org/officeDocument/2006/relationships/image" Target="../media/image154.png"/><Relationship Id="rId12" Type="http://schemas.openxmlformats.org/officeDocument/2006/relationships/image" Target="../media/image158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microsoft.com/office/2007/relationships/hdphoto" Target="../media/hdphoto3.wdp"/><Relationship Id="rId5" Type="http://schemas.openxmlformats.org/officeDocument/2006/relationships/image" Target="../media/image153.png"/><Relationship Id="rId15" Type="http://schemas.openxmlformats.org/officeDocument/2006/relationships/image" Target="../media/image160.jpg"/><Relationship Id="rId10" Type="http://schemas.openxmlformats.org/officeDocument/2006/relationships/image" Target="../media/image157.png"/><Relationship Id="rId4" Type="http://schemas.openxmlformats.org/officeDocument/2006/relationships/image" Target="../media/image152.jpg"/><Relationship Id="rId9" Type="http://schemas.openxmlformats.org/officeDocument/2006/relationships/image" Target="../media/image156.png"/><Relationship Id="rId14" Type="http://schemas.openxmlformats.org/officeDocument/2006/relationships/slide" Target="slide3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33.svg"/><Relationship Id="rId3" Type="http://schemas.openxmlformats.org/officeDocument/2006/relationships/image" Target="../media/image2.svg"/><Relationship Id="rId7" Type="http://schemas.openxmlformats.org/officeDocument/2006/relationships/image" Target="../media/image27.svg"/><Relationship Id="rId12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31.svg"/><Relationship Id="rId5" Type="http://schemas.openxmlformats.org/officeDocument/2006/relationships/image" Target="../media/image25.svg"/><Relationship Id="rId15" Type="http://schemas.openxmlformats.org/officeDocument/2006/relationships/image" Target="../media/image35.svg"/><Relationship Id="rId10" Type="http://schemas.openxmlformats.org/officeDocument/2006/relationships/image" Target="../media/image16.png"/><Relationship Id="rId4" Type="http://schemas.openxmlformats.org/officeDocument/2006/relationships/image" Target="../media/image13.png"/><Relationship Id="rId9" Type="http://schemas.openxmlformats.org/officeDocument/2006/relationships/image" Target="../media/image29.svg"/><Relationship Id="rId14" Type="http://schemas.openxmlformats.org/officeDocument/2006/relationships/image" Target="../media/image18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.png"/><Relationship Id="rId13" Type="http://schemas.microsoft.com/office/2007/relationships/hdphoto" Target="../media/hdphoto9.wdp"/><Relationship Id="rId18" Type="http://schemas.openxmlformats.org/officeDocument/2006/relationships/image" Target="../media/image169.png"/><Relationship Id="rId26" Type="http://schemas.openxmlformats.org/officeDocument/2006/relationships/slide" Target="slide38.xml"/><Relationship Id="rId3" Type="http://schemas.microsoft.com/office/2007/relationships/hdphoto" Target="../media/hdphoto4.wdp"/><Relationship Id="rId21" Type="http://schemas.openxmlformats.org/officeDocument/2006/relationships/slide" Target="slide33.xml"/><Relationship Id="rId7" Type="http://schemas.microsoft.com/office/2007/relationships/hdphoto" Target="../media/hdphoto6.wdp"/><Relationship Id="rId12" Type="http://schemas.openxmlformats.org/officeDocument/2006/relationships/image" Target="../media/image166.png"/><Relationship Id="rId17" Type="http://schemas.microsoft.com/office/2007/relationships/hdphoto" Target="../media/hdphoto11.wdp"/><Relationship Id="rId25" Type="http://schemas.openxmlformats.org/officeDocument/2006/relationships/slide" Target="slide37.xml"/><Relationship Id="rId2" Type="http://schemas.openxmlformats.org/officeDocument/2006/relationships/image" Target="../media/image161.png"/><Relationship Id="rId16" Type="http://schemas.openxmlformats.org/officeDocument/2006/relationships/image" Target="../media/image168.png"/><Relationship Id="rId20" Type="http://schemas.openxmlformats.org/officeDocument/2006/relationships/slide" Target="slide32.xml"/><Relationship Id="rId29" Type="http://schemas.openxmlformats.org/officeDocument/2006/relationships/image" Target="../media/image17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3.png"/><Relationship Id="rId11" Type="http://schemas.microsoft.com/office/2007/relationships/hdphoto" Target="../media/hdphoto8.wdp"/><Relationship Id="rId24" Type="http://schemas.openxmlformats.org/officeDocument/2006/relationships/slide" Target="slide36.xml"/><Relationship Id="rId5" Type="http://schemas.microsoft.com/office/2007/relationships/hdphoto" Target="../media/hdphoto5.wdp"/><Relationship Id="rId15" Type="http://schemas.microsoft.com/office/2007/relationships/hdphoto" Target="../media/hdphoto10.wdp"/><Relationship Id="rId23" Type="http://schemas.openxmlformats.org/officeDocument/2006/relationships/slide" Target="slide35.xml"/><Relationship Id="rId28" Type="http://schemas.openxmlformats.org/officeDocument/2006/relationships/slide" Target="slide40.xml"/><Relationship Id="rId10" Type="http://schemas.openxmlformats.org/officeDocument/2006/relationships/image" Target="../media/image165.png"/><Relationship Id="rId19" Type="http://schemas.microsoft.com/office/2007/relationships/hdphoto" Target="../media/hdphoto12.wdp"/><Relationship Id="rId4" Type="http://schemas.openxmlformats.org/officeDocument/2006/relationships/image" Target="../media/image162.png"/><Relationship Id="rId9" Type="http://schemas.microsoft.com/office/2007/relationships/hdphoto" Target="../media/hdphoto7.wdp"/><Relationship Id="rId14" Type="http://schemas.openxmlformats.org/officeDocument/2006/relationships/image" Target="../media/image167.png"/><Relationship Id="rId22" Type="http://schemas.openxmlformats.org/officeDocument/2006/relationships/slide" Target="slide34.xml"/><Relationship Id="rId27" Type="http://schemas.openxmlformats.org/officeDocument/2006/relationships/slide" Target="slide39.xml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audio" Target="../media/audio1.wav"/><Relationship Id="rId7" Type="http://schemas.openxmlformats.org/officeDocument/2006/relationships/image" Target="../media/image17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172.jpeg"/><Relationship Id="rId5" Type="http://schemas.openxmlformats.org/officeDocument/2006/relationships/slide" Target="slide31.xml"/><Relationship Id="rId10" Type="http://schemas.openxmlformats.org/officeDocument/2006/relationships/image" Target="../media/image171.wmf"/><Relationship Id="rId4" Type="http://schemas.openxmlformats.org/officeDocument/2006/relationships/audio" Target="../media/audio2.wav"/><Relationship Id="rId9" Type="http://schemas.openxmlformats.org/officeDocument/2006/relationships/oleObject" Target="../embeddings/oleObject72.bin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microsoft.com/office/2007/relationships/hdphoto" Target="../media/hdphoto13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3.png"/><Relationship Id="rId5" Type="http://schemas.openxmlformats.org/officeDocument/2006/relationships/image" Target="../media/image172.jpeg"/><Relationship Id="rId4" Type="http://schemas.openxmlformats.org/officeDocument/2006/relationships/slide" Target="slide31.xml"/></Relationships>
</file>

<file path=ppt/slides/_rels/slide34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13" Type="http://schemas.openxmlformats.org/officeDocument/2006/relationships/oleObject" Target="../embeddings/oleObject75.bin"/><Relationship Id="rId18" Type="http://schemas.openxmlformats.org/officeDocument/2006/relationships/image" Target="../media/image178.wmf"/><Relationship Id="rId3" Type="http://schemas.openxmlformats.org/officeDocument/2006/relationships/audio" Target="../media/audio1.wav"/><Relationship Id="rId7" Type="http://schemas.openxmlformats.org/officeDocument/2006/relationships/image" Target="../media/image173.png"/><Relationship Id="rId12" Type="http://schemas.openxmlformats.org/officeDocument/2006/relationships/image" Target="../media/image175.wmf"/><Relationship Id="rId17" Type="http://schemas.openxmlformats.org/officeDocument/2006/relationships/oleObject" Target="../embeddings/oleObject77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77.wmf"/><Relationship Id="rId1" Type="http://schemas.openxmlformats.org/officeDocument/2006/relationships/vmlDrawing" Target="../drawings/vmlDrawing21.vml"/><Relationship Id="rId6" Type="http://schemas.openxmlformats.org/officeDocument/2006/relationships/image" Target="../media/image172.jpeg"/><Relationship Id="rId11" Type="http://schemas.openxmlformats.org/officeDocument/2006/relationships/oleObject" Target="../embeddings/oleObject74.bin"/><Relationship Id="rId5" Type="http://schemas.openxmlformats.org/officeDocument/2006/relationships/slide" Target="slide31.xml"/><Relationship Id="rId15" Type="http://schemas.openxmlformats.org/officeDocument/2006/relationships/oleObject" Target="../embeddings/oleObject76.bin"/><Relationship Id="rId10" Type="http://schemas.openxmlformats.org/officeDocument/2006/relationships/image" Target="../media/image174.wmf"/><Relationship Id="rId4" Type="http://schemas.openxmlformats.org/officeDocument/2006/relationships/audio" Target="../media/audio2.wav"/><Relationship Id="rId9" Type="http://schemas.openxmlformats.org/officeDocument/2006/relationships/oleObject" Target="../embeddings/oleObject73.bin"/><Relationship Id="rId14" Type="http://schemas.openxmlformats.org/officeDocument/2006/relationships/image" Target="../media/image176.wmf"/></Relationships>
</file>

<file path=ppt/slides/_rels/slide35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audio" Target="../media/audio1.wav"/><Relationship Id="rId7" Type="http://schemas.openxmlformats.org/officeDocument/2006/relationships/image" Target="../media/image17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2.vml"/><Relationship Id="rId6" Type="http://schemas.openxmlformats.org/officeDocument/2006/relationships/image" Target="../media/image172.jpeg"/><Relationship Id="rId5" Type="http://schemas.openxmlformats.org/officeDocument/2006/relationships/slide" Target="slide31.xml"/><Relationship Id="rId10" Type="http://schemas.openxmlformats.org/officeDocument/2006/relationships/image" Target="../media/image179.wmf"/><Relationship Id="rId4" Type="http://schemas.openxmlformats.org/officeDocument/2006/relationships/audio" Target="../media/audio2.wav"/><Relationship Id="rId9" Type="http://schemas.openxmlformats.org/officeDocument/2006/relationships/oleObject" Target="../embeddings/oleObject78.bin"/></Relationships>
</file>

<file path=ppt/slides/_rels/slide36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audio" Target="../media/audio1.wav"/><Relationship Id="rId7" Type="http://schemas.openxmlformats.org/officeDocument/2006/relationships/image" Target="../media/image17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3.vml"/><Relationship Id="rId6" Type="http://schemas.openxmlformats.org/officeDocument/2006/relationships/image" Target="../media/image172.jpeg"/><Relationship Id="rId5" Type="http://schemas.openxmlformats.org/officeDocument/2006/relationships/slide" Target="slide31.xml"/><Relationship Id="rId10" Type="http://schemas.openxmlformats.org/officeDocument/2006/relationships/image" Target="../media/image180.wmf"/><Relationship Id="rId4" Type="http://schemas.openxmlformats.org/officeDocument/2006/relationships/audio" Target="../media/audio2.wav"/><Relationship Id="rId9" Type="http://schemas.openxmlformats.org/officeDocument/2006/relationships/oleObject" Target="../embeddings/oleObject79.bin"/></Relationships>
</file>

<file path=ppt/slides/_rels/slide37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13" Type="http://schemas.openxmlformats.org/officeDocument/2006/relationships/oleObject" Target="../embeddings/oleObject82.bin"/><Relationship Id="rId3" Type="http://schemas.openxmlformats.org/officeDocument/2006/relationships/audio" Target="../media/audio1.wav"/><Relationship Id="rId7" Type="http://schemas.openxmlformats.org/officeDocument/2006/relationships/image" Target="../media/image173.png"/><Relationship Id="rId12" Type="http://schemas.openxmlformats.org/officeDocument/2006/relationships/image" Target="../media/image182.w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84.wmf"/><Relationship Id="rId1" Type="http://schemas.openxmlformats.org/officeDocument/2006/relationships/vmlDrawing" Target="../drawings/vmlDrawing24.vml"/><Relationship Id="rId6" Type="http://schemas.openxmlformats.org/officeDocument/2006/relationships/image" Target="../media/image172.jpeg"/><Relationship Id="rId11" Type="http://schemas.openxmlformats.org/officeDocument/2006/relationships/oleObject" Target="../embeddings/oleObject81.bin"/><Relationship Id="rId5" Type="http://schemas.openxmlformats.org/officeDocument/2006/relationships/slide" Target="slide31.xml"/><Relationship Id="rId15" Type="http://schemas.openxmlformats.org/officeDocument/2006/relationships/oleObject" Target="../embeddings/oleObject83.bin"/><Relationship Id="rId10" Type="http://schemas.openxmlformats.org/officeDocument/2006/relationships/image" Target="../media/image181.wmf"/><Relationship Id="rId4" Type="http://schemas.openxmlformats.org/officeDocument/2006/relationships/audio" Target="../media/audio2.wav"/><Relationship Id="rId9" Type="http://schemas.openxmlformats.org/officeDocument/2006/relationships/oleObject" Target="../embeddings/oleObject80.bin"/><Relationship Id="rId14" Type="http://schemas.openxmlformats.org/officeDocument/2006/relationships/image" Target="../media/image183.wmf"/></Relationships>
</file>

<file path=ppt/slides/_rels/slide38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13" Type="http://schemas.openxmlformats.org/officeDocument/2006/relationships/oleObject" Target="../embeddings/oleObject86.bin"/><Relationship Id="rId18" Type="http://schemas.openxmlformats.org/officeDocument/2006/relationships/image" Target="../media/image189.wmf"/><Relationship Id="rId3" Type="http://schemas.openxmlformats.org/officeDocument/2006/relationships/audio" Target="../media/audio1.wav"/><Relationship Id="rId7" Type="http://schemas.openxmlformats.org/officeDocument/2006/relationships/image" Target="../media/image173.png"/><Relationship Id="rId12" Type="http://schemas.openxmlformats.org/officeDocument/2006/relationships/image" Target="../media/image186.wmf"/><Relationship Id="rId17" Type="http://schemas.openxmlformats.org/officeDocument/2006/relationships/oleObject" Target="../embeddings/oleObject88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88.wmf"/><Relationship Id="rId1" Type="http://schemas.openxmlformats.org/officeDocument/2006/relationships/vmlDrawing" Target="../drawings/vmlDrawing25.vml"/><Relationship Id="rId6" Type="http://schemas.openxmlformats.org/officeDocument/2006/relationships/image" Target="../media/image172.jpeg"/><Relationship Id="rId11" Type="http://schemas.openxmlformats.org/officeDocument/2006/relationships/oleObject" Target="../embeddings/oleObject85.bin"/><Relationship Id="rId5" Type="http://schemas.openxmlformats.org/officeDocument/2006/relationships/slide" Target="slide31.xml"/><Relationship Id="rId15" Type="http://schemas.openxmlformats.org/officeDocument/2006/relationships/oleObject" Target="../embeddings/oleObject87.bin"/><Relationship Id="rId10" Type="http://schemas.openxmlformats.org/officeDocument/2006/relationships/image" Target="../media/image185.wmf"/><Relationship Id="rId4" Type="http://schemas.openxmlformats.org/officeDocument/2006/relationships/audio" Target="../media/audio2.wav"/><Relationship Id="rId9" Type="http://schemas.openxmlformats.org/officeDocument/2006/relationships/oleObject" Target="../embeddings/oleObject84.bin"/><Relationship Id="rId14" Type="http://schemas.openxmlformats.org/officeDocument/2006/relationships/image" Target="../media/image187.wmf"/></Relationships>
</file>

<file path=ppt/slides/_rels/slide39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13" Type="http://schemas.openxmlformats.org/officeDocument/2006/relationships/oleObject" Target="../embeddings/oleObject91.bin"/><Relationship Id="rId3" Type="http://schemas.openxmlformats.org/officeDocument/2006/relationships/audio" Target="../media/audio1.wav"/><Relationship Id="rId7" Type="http://schemas.openxmlformats.org/officeDocument/2006/relationships/image" Target="../media/image173.png"/><Relationship Id="rId12" Type="http://schemas.openxmlformats.org/officeDocument/2006/relationships/image" Target="../media/image191.w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93.wmf"/><Relationship Id="rId1" Type="http://schemas.openxmlformats.org/officeDocument/2006/relationships/vmlDrawing" Target="../drawings/vmlDrawing26.vml"/><Relationship Id="rId6" Type="http://schemas.openxmlformats.org/officeDocument/2006/relationships/image" Target="../media/image172.jpeg"/><Relationship Id="rId11" Type="http://schemas.openxmlformats.org/officeDocument/2006/relationships/oleObject" Target="../embeddings/oleObject90.bin"/><Relationship Id="rId5" Type="http://schemas.openxmlformats.org/officeDocument/2006/relationships/slide" Target="slide31.xml"/><Relationship Id="rId15" Type="http://schemas.openxmlformats.org/officeDocument/2006/relationships/oleObject" Target="../embeddings/oleObject92.bin"/><Relationship Id="rId10" Type="http://schemas.openxmlformats.org/officeDocument/2006/relationships/image" Target="../media/image190.wmf"/><Relationship Id="rId4" Type="http://schemas.openxmlformats.org/officeDocument/2006/relationships/audio" Target="../media/audio2.wav"/><Relationship Id="rId9" Type="http://schemas.openxmlformats.org/officeDocument/2006/relationships/oleObject" Target="../embeddings/oleObject89.bin"/><Relationship Id="rId14" Type="http://schemas.openxmlformats.org/officeDocument/2006/relationships/image" Target="../media/image192.w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22.pn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12" Type="http://schemas.openxmlformats.org/officeDocument/2006/relationships/image" Target="../media/image14.svg"/><Relationship Id="rId17" Type="http://schemas.openxmlformats.org/officeDocument/2006/relationships/image" Target="../media/image23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9.wmf"/><Relationship Id="rId1" Type="http://schemas.openxmlformats.org/officeDocument/2006/relationships/vmlDrawing" Target="../drawings/vmlDrawing1.vml"/><Relationship Id="rId6" Type="http://schemas.openxmlformats.org/officeDocument/2006/relationships/image" Target="../media/image37.svg"/><Relationship Id="rId11" Type="http://schemas.openxmlformats.org/officeDocument/2006/relationships/image" Target="../media/image7.png"/><Relationship Id="rId5" Type="http://schemas.openxmlformats.org/officeDocument/2006/relationships/image" Target="../media/image20.png"/><Relationship Id="rId15" Type="http://schemas.openxmlformats.org/officeDocument/2006/relationships/oleObject" Target="../embeddings/oleObject1.bin"/><Relationship Id="rId10" Type="http://schemas.openxmlformats.org/officeDocument/2006/relationships/image" Target="../media/image39.svg"/><Relationship Id="rId4" Type="http://schemas.openxmlformats.org/officeDocument/2006/relationships/image" Target="../media/image2.svg"/><Relationship Id="rId9" Type="http://schemas.openxmlformats.org/officeDocument/2006/relationships/image" Target="../media/image21.png"/><Relationship Id="rId14" Type="http://schemas.openxmlformats.org/officeDocument/2006/relationships/image" Target="../media/image41.sv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7.png"/><Relationship Id="rId3" Type="http://schemas.openxmlformats.org/officeDocument/2006/relationships/image" Target="../media/image254.svg"/><Relationship Id="rId7" Type="http://schemas.openxmlformats.org/officeDocument/2006/relationships/image" Target="../media/image258.svg"/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6.png"/><Relationship Id="rId11" Type="http://schemas.openxmlformats.org/officeDocument/2006/relationships/image" Target="../media/image262.svg"/><Relationship Id="rId5" Type="http://schemas.openxmlformats.org/officeDocument/2006/relationships/image" Target="../media/image256.svg"/><Relationship Id="rId10" Type="http://schemas.openxmlformats.org/officeDocument/2006/relationships/image" Target="../media/image198.png"/><Relationship Id="rId4" Type="http://schemas.openxmlformats.org/officeDocument/2006/relationships/image" Target="../media/image195.png"/><Relationship Id="rId9" Type="http://schemas.openxmlformats.org/officeDocument/2006/relationships/image" Target="../media/image260.sv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7.svg"/><Relationship Id="rId3" Type="http://schemas.openxmlformats.org/officeDocument/2006/relationships/image" Target="../media/image158.svg"/><Relationship Id="rId7" Type="http://schemas.openxmlformats.org/officeDocument/2006/relationships/image" Target="../media/image201.png"/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5.svg"/><Relationship Id="rId5" Type="http://schemas.openxmlformats.org/officeDocument/2006/relationships/image" Target="../media/image200.png"/><Relationship Id="rId4" Type="http://schemas.openxmlformats.org/officeDocument/2006/relationships/image" Target="../media/image10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45.svg"/><Relationship Id="rId7" Type="http://schemas.openxmlformats.org/officeDocument/2006/relationships/image" Target="../media/image49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47.svg"/><Relationship Id="rId4" Type="http://schemas.openxmlformats.org/officeDocument/2006/relationships/image" Target="../media/image25.png"/><Relationship Id="rId9" Type="http://schemas.openxmlformats.org/officeDocument/2006/relationships/image" Target="../media/image51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svg"/><Relationship Id="rId13" Type="http://schemas.openxmlformats.org/officeDocument/2006/relationships/oleObject" Target="../embeddings/oleObject4.bin"/><Relationship Id="rId18" Type="http://schemas.openxmlformats.org/officeDocument/2006/relationships/image" Target="../media/image32.wmf"/><Relationship Id="rId3" Type="http://schemas.openxmlformats.org/officeDocument/2006/relationships/image" Target="../media/image34.png"/><Relationship Id="rId7" Type="http://schemas.openxmlformats.org/officeDocument/2006/relationships/image" Target="../media/image36.png"/><Relationship Id="rId12" Type="http://schemas.openxmlformats.org/officeDocument/2006/relationships/image" Target="../media/image29.wmf"/><Relationship Id="rId17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31.wmf"/><Relationship Id="rId20" Type="http://schemas.openxmlformats.org/officeDocument/2006/relationships/image" Target="../media/image33.wmf"/><Relationship Id="rId1" Type="http://schemas.openxmlformats.org/officeDocument/2006/relationships/vmlDrawing" Target="../drawings/vmlDrawing2.vml"/><Relationship Id="rId6" Type="http://schemas.openxmlformats.org/officeDocument/2006/relationships/image" Target="../media/image55.svg"/><Relationship Id="rId11" Type="http://schemas.openxmlformats.org/officeDocument/2006/relationships/oleObject" Target="../embeddings/oleObject3.bin"/><Relationship Id="rId5" Type="http://schemas.openxmlformats.org/officeDocument/2006/relationships/image" Target="../media/image35.png"/><Relationship Id="rId15" Type="http://schemas.openxmlformats.org/officeDocument/2006/relationships/oleObject" Target="../embeddings/oleObject5.bin"/><Relationship Id="rId10" Type="http://schemas.openxmlformats.org/officeDocument/2006/relationships/image" Target="../media/image28.wmf"/><Relationship Id="rId19" Type="http://schemas.openxmlformats.org/officeDocument/2006/relationships/oleObject" Target="../embeddings/oleObject7.bin"/><Relationship Id="rId4" Type="http://schemas.openxmlformats.org/officeDocument/2006/relationships/image" Target="../media/image53.svg"/><Relationship Id="rId9" Type="http://schemas.openxmlformats.org/officeDocument/2006/relationships/oleObject" Target="../embeddings/oleObject2.bin"/><Relationship Id="rId14" Type="http://schemas.openxmlformats.org/officeDocument/2006/relationships/image" Target="../media/image30.w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wmf"/><Relationship Id="rId13" Type="http://schemas.openxmlformats.org/officeDocument/2006/relationships/oleObject" Target="../embeddings/oleObject11.bin"/><Relationship Id="rId18" Type="http://schemas.openxmlformats.org/officeDocument/2006/relationships/image" Target="../media/image42.wmf"/><Relationship Id="rId3" Type="http://schemas.openxmlformats.org/officeDocument/2006/relationships/image" Target="../media/image34.png"/><Relationship Id="rId7" Type="http://schemas.openxmlformats.org/officeDocument/2006/relationships/oleObject" Target="../embeddings/oleObject8.bin"/><Relationship Id="rId12" Type="http://schemas.openxmlformats.org/officeDocument/2006/relationships/image" Target="../media/image39.wmf"/><Relationship Id="rId17" Type="http://schemas.openxmlformats.org/officeDocument/2006/relationships/oleObject" Target="../embeddings/oleObject13.bin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41.wmf"/><Relationship Id="rId1" Type="http://schemas.openxmlformats.org/officeDocument/2006/relationships/vmlDrawing" Target="../drawings/vmlDrawing3.vml"/><Relationship Id="rId6" Type="http://schemas.openxmlformats.org/officeDocument/2006/relationships/image" Target="../media/image55.svg"/><Relationship Id="rId11" Type="http://schemas.openxmlformats.org/officeDocument/2006/relationships/oleObject" Target="../embeddings/oleObject10.bin"/><Relationship Id="rId5" Type="http://schemas.openxmlformats.org/officeDocument/2006/relationships/image" Target="../media/image35.png"/><Relationship Id="rId15" Type="http://schemas.openxmlformats.org/officeDocument/2006/relationships/oleObject" Target="../embeddings/oleObject12.bin"/><Relationship Id="rId10" Type="http://schemas.openxmlformats.org/officeDocument/2006/relationships/image" Target="../media/image38.wmf"/><Relationship Id="rId4" Type="http://schemas.openxmlformats.org/officeDocument/2006/relationships/image" Target="../media/image53.svg"/><Relationship Id="rId9" Type="http://schemas.openxmlformats.org/officeDocument/2006/relationships/oleObject" Target="../embeddings/oleObject9.bin"/><Relationship Id="rId14" Type="http://schemas.openxmlformats.org/officeDocument/2006/relationships/image" Target="../media/image40.w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svg"/><Relationship Id="rId13" Type="http://schemas.openxmlformats.org/officeDocument/2006/relationships/oleObject" Target="../embeddings/oleObject16.bin"/><Relationship Id="rId3" Type="http://schemas.openxmlformats.org/officeDocument/2006/relationships/image" Target="../media/image34.png"/><Relationship Id="rId7" Type="http://schemas.openxmlformats.org/officeDocument/2006/relationships/image" Target="../media/image36.png"/><Relationship Id="rId12" Type="http://schemas.openxmlformats.org/officeDocument/2006/relationships/image" Target="../media/image44.wmf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46.wmf"/><Relationship Id="rId1" Type="http://schemas.openxmlformats.org/officeDocument/2006/relationships/vmlDrawing" Target="../drawings/vmlDrawing4.vml"/><Relationship Id="rId6" Type="http://schemas.openxmlformats.org/officeDocument/2006/relationships/image" Target="../media/image55.svg"/><Relationship Id="rId11" Type="http://schemas.openxmlformats.org/officeDocument/2006/relationships/oleObject" Target="../embeddings/oleObject15.bin"/><Relationship Id="rId5" Type="http://schemas.openxmlformats.org/officeDocument/2006/relationships/image" Target="../media/image35.png"/><Relationship Id="rId15" Type="http://schemas.openxmlformats.org/officeDocument/2006/relationships/oleObject" Target="../embeddings/oleObject17.bin"/><Relationship Id="rId10" Type="http://schemas.openxmlformats.org/officeDocument/2006/relationships/image" Target="../media/image43.wmf"/><Relationship Id="rId4" Type="http://schemas.openxmlformats.org/officeDocument/2006/relationships/image" Target="../media/image53.svg"/><Relationship Id="rId9" Type="http://schemas.openxmlformats.org/officeDocument/2006/relationships/oleObject" Target="../embeddings/oleObject14.bin"/><Relationship Id="rId14" Type="http://schemas.openxmlformats.org/officeDocument/2006/relationships/image" Target="../media/image45.w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svg"/><Relationship Id="rId13" Type="http://schemas.openxmlformats.org/officeDocument/2006/relationships/image" Target="../media/image55.png"/><Relationship Id="rId18" Type="http://schemas.openxmlformats.org/officeDocument/2006/relationships/image" Target="../media/image89.svg"/><Relationship Id="rId26" Type="http://schemas.openxmlformats.org/officeDocument/2006/relationships/image" Target="../media/image47.wmf"/><Relationship Id="rId3" Type="http://schemas.openxmlformats.org/officeDocument/2006/relationships/image" Target="../media/image50.png"/><Relationship Id="rId21" Type="http://schemas.openxmlformats.org/officeDocument/2006/relationships/image" Target="../media/image59.png"/><Relationship Id="rId7" Type="http://schemas.openxmlformats.org/officeDocument/2006/relationships/image" Target="../media/image52.png"/><Relationship Id="rId12" Type="http://schemas.openxmlformats.org/officeDocument/2006/relationships/image" Target="../media/image83.svg"/><Relationship Id="rId17" Type="http://schemas.openxmlformats.org/officeDocument/2006/relationships/image" Target="../media/image57.png"/><Relationship Id="rId25" Type="http://schemas.openxmlformats.org/officeDocument/2006/relationships/oleObject" Target="../embeddings/oleObject18.bin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87.svg"/><Relationship Id="rId20" Type="http://schemas.openxmlformats.org/officeDocument/2006/relationships/image" Target="../media/image91.svg"/><Relationship Id="rId29" Type="http://schemas.openxmlformats.org/officeDocument/2006/relationships/oleObject" Target="../embeddings/oleObject20.bin"/><Relationship Id="rId1" Type="http://schemas.openxmlformats.org/officeDocument/2006/relationships/vmlDrawing" Target="../drawings/vmlDrawing5.vml"/><Relationship Id="rId6" Type="http://schemas.openxmlformats.org/officeDocument/2006/relationships/image" Target="../media/image77.svg"/><Relationship Id="rId11" Type="http://schemas.openxmlformats.org/officeDocument/2006/relationships/image" Target="../media/image54.png"/><Relationship Id="rId24" Type="http://schemas.openxmlformats.org/officeDocument/2006/relationships/image" Target="../media/image16.svg"/><Relationship Id="rId5" Type="http://schemas.openxmlformats.org/officeDocument/2006/relationships/image" Target="../media/image51.png"/><Relationship Id="rId15" Type="http://schemas.openxmlformats.org/officeDocument/2006/relationships/image" Target="../media/image56.png"/><Relationship Id="rId23" Type="http://schemas.openxmlformats.org/officeDocument/2006/relationships/image" Target="../media/image8.png"/><Relationship Id="rId28" Type="http://schemas.openxmlformats.org/officeDocument/2006/relationships/image" Target="../media/image48.wmf"/><Relationship Id="rId10" Type="http://schemas.openxmlformats.org/officeDocument/2006/relationships/image" Target="../media/image81.svg"/><Relationship Id="rId19" Type="http://schemas.openxmlformats.org/officeDocument/2006/relationships/image" Target="../media/image58.png"/><Relationship Id="rId4" Type="http://schemas.openxmlformats.org/officeDocument/2006/relationships/image" Target="../media/image75.svg"/><Relationship Id="rId9" Type="http://schemas.openxmlformats.org/officeDocument/2006/relationships/image" Target="../media/image53.png"/><Relationship Id="rId14" Type="http://schemas.openxmlformats.org/officeDocument/2006/relationships/image" Target="../media/image85.svg"/><Relationship Id="rId22" Type="http://schemas.openxmlformats.org/officeDocument/2006/relationships/image" Target="../media/image31.svg"/><Relationship Id="rId27" Type="http://schemas.openxmlformats.org/officeDocument/2006/relationships/oleObject" Target="../embeddings/oleObject19.bin"/><Relationship Id="rId30" Type="http://schemas.openxmlformats.org/officeDocument/2006/relationships/image" Target="../media/image49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85692" y="-1502435"/>
            <a:ext cx="12512597" cy="8690568"/>
          </a:xfrm>
          <a:custGeom>
            <a:avLst/>
            <a:gdLst/>
            <a:ahLst/>
            <a:cxnLst/>
            <a:rect l="l" t="t" r="r" b="b"/>
            <a:pathLst>
              <a:path w="18768896" h="13035852">
                <a:moveTo>
                  <a:pt x="0" y="0"/>
                </a:moveTo>
                <a:lnTo>
                  <a:pt x="18768897" y="0"/>
                </a:lnTo>
                <a:lnTo>
                  <a:pt x="18768897" y="13035851"/>
                </a:lnTo>
                <a:lnTo>
                  <a:pt x="0" y="130358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988580" y="1051925"/>
            <a:ext cx="8138389" cy="4463338"/>
            <a:chOff x="0" y="0"/>
            <a:chExt cx="16276777" cy="89266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0851185" cy="8926675"/>
            </a:xfrm>
            <a:custGeom>
              <a:avLst/>
              <a:gdLst/>
              <a:ahLst/>
              <a:cxnLst/>
              <a:rect l="l" t="t" r="r" b="b"/>
              <a:pathLst>
                <a:path w="10851185" h="8926675">
                  <a:moveTo>
                    <a:pt x="0" y="0"/>
                  </a:moveTo>
                  <a:lnTo>
                    <a:pt x="10851185" y="0"/>
                  </a:lnTo>
                  <a:lnTo>
                    <a:pt x="10851185" y="8926675"/>
                  </a:lnTo>
                  <a:lnTo>
                    <a:pt x="0" y="8926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 r="-30390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5425592" y="0"/>
              <a:ext cx="10851185" cy="8926675"/>
            </a:xfrm>
            <a:custGeom>
              <a:avLst/>
              <a:gdLst/>
              <a:ahLst/>
              <a:cxnLst/>
              <a:rect l="l" t="t" r="r" b="b"/>
              <a:pathLst>
                <a:path w="10851185" h="8926675">
                  <a:moveTo>
                    <a:pt x="0" y="0"/>
                  </a:moveTo>
                  <a:lnTo>
                    <a:pt x="10851185" y="0"/>
                  </a:lnTo>
                  <a:lnTo>
                    <a:pt x="10851185" y="8926675"/>
                  </a:lnTo>
                  <a:lnTo>
                    <a:pt x="0" y="8926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 l="-30390"/>
              </a:stretch>
            </a:blipFill>
          </p:spPr>
        </p:sp>
      </p:grpSp>
      <p:sp>
        <p:nvSpPr>
          <p:cNvPr id="6" name="TextBox 6"/>
          <p:cNvSpPr txBox="1"/>
          <p:nvPr/>
        </p:nvSpPr>
        <p:spPr>
          <a:xfrm>
            <a:off x="3428412" y="1767670"/>
            <a:ext cx="6027341" cy="15388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5334" spc="-119" dirty="0" err="1">
                <a:solidFill>
                  <a:srgbClr val="FFFF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Bài</a:t>
            </a:r>
            <a:r>
              <a:rPr lang="en-US" sz="5334" spc="-119" dirty="0">
                <a:solidFill>
                  <a:srgbClr val="FFFF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3. </a:t>
            </a:r>
            <a:r>
              <a:rPr lang="en-US" sz="5334" spc="-119" dirty="0" err="1">
                <a:solidFill>
                  <a:srgbClr val="FFFF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Giải</a:t>
            </a:r>
            <a:r>
              <a:rPr lang="en-US" sz="5334" spc="-119" dirty="0">
                <a:solidFill>
                  <a:srgbClr val="FFFF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334" spc="-119" dirty="0" err="1">
                <a:solidFill>
                  <a:srgbClr val="FFFF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hệ</a:t>
            </a:r>
            <a:r>
              <a:rPr lang="en-US" sz="5334" spc="-119" dirty="0">
                <a:solidFill>
                  <a:srgbClr val="FFFF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phương </a:t>
            </a:r>
            <a:r>
              <a:rPr lang="en-US" sz="5334" spc="-119" dirty="0" err="1">
                <a:solidFill>
                  <a:srgbClr val="FFFF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trình</a:t>
            </a:r>
            <a:r>
              <a:rPr lang="en-US" sz="5334" spc="-119" dirty="0">
                <a:solidFill>
                  <a:srgbClr val="FFFF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334" spc="-119" dirty="0" err="1">
                <a:solidFill>
                  <a:srgbClr val="FFFF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bậc</a:t>
            </a:r>
            <a:r>
              <a:rPr lang="en-US" sz="5334" spc="-119" dirty="0">
                <a:solidFill>
                  <a:srgbClr val="FFFF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334" spc="-119" dirty="0" err="1">
                <a:solidFill>
                  <a:srgbClr val="FFFF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nhất</a:t>
            </a:r>
            <a:r>
              <a:rPr lang="en-US" sz="5334" spc="-119" dirty="0">
                <a:solidFill>
                  <a:srgbClr val="FFFF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334" spc="-119" dirty="0" err="1">
                <a:solidFill>
                  <a:srgbClr val="FFFF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hai</a:t>
            </a:r>
            <a:r>
              <a:rPr lang="en-US" sz="5334" spc="-119" dirty="0">
                <a:solidFill>
                  <a:srgbClr val="FFFF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334" spc="-119" dirty="0" err="1">
                <a:solidFill>
                  <a:srgbClr val="FFFF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ẩn</a:t>
            </a:r>
            <a:endParaRPr lang="en-US" sz="5334" spc="-119" dirty="0">
              <a:solidFill>
                <a:srgbClr val="FFFFFF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2729105" y="4212419"/>
            <a:ext cx="6483005" cy="4303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</a:pPr>
            <a:r>
              <a:rPr lang="en-US" sz="2799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2799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I. </a:t>
            </a:r>
            <a:r>
              <a:rPr lang="en-US" sz="2799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799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99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799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</a:t>
            </a:r>
          </a:p>
        </p:txBody>
      </p:sp>
      <p:sp>
        <p:nvSpPr>
          <p:cNvPr id="8" name="Freeform 8"/>
          <p:cNvSpPr/>
          <p:nvPr/>
        </p:nvSpPr>
        <p:spPr>
          <a:xfrm>
            <a:off x="6311396" y="5337099"/>
            <a:ext cx="5107993" cy="2776891"/>
          </a:xfrm>
          <a:custGeom>
            <a:avLst/>
            <a:gdLst/>
            <a:ahLst/>
            <a:cxnLst/>
            <a:rect l="l" t="t" r="r" b="b"/>
            <a:pathLst>
              <a:path w="7661990" h="4165336">
                <a:moveTo>
                  <a:pt x="0" y="0"/>
                </a:moveTo>
                <a:lnTo>
                  <a:pt x="7661990" y="0"/>
                </a:lnTo>
                <a:lnTo>
                  <a:pt x="7661990" y="4165337"/>
                </a:lnTo>
                <a:lnTo>
                  <a:pt x="0" y="416533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8275032" y="4491048"/>
            <a:ext cx="1180721" cy="875881"/>
          </a:xfrm>
          <a:custGeom>
            <a:avLst/>
            <a:gdLst/>
            <a:ahLst/>
            <a:cxnLst/>
            <a:rect l="l" t="t" r="r" b="b"/>
            <a:pathLst>
              <a:path w="1771082" h="1313821">
                <a:moveTo>
                  <a:pt x="1771082" y="0"/>
                </a:moveTo>
                <a:lnTo>
                  <a:pt x="0" y="0"/>
                </a:lnTo>
                <a:lnTo>
                  <a:pt x="0" y="1313820"/>
                </a:lnTo>
                <a:lnTo>
                  <a:pt x="1771082" y="1313820"/>
                </a:lnTo>
                <a:lnTo>
                  <a:pt x="1771082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0002794" y="3615168"/>
            <a:ext cx="1375929" cy="1751761"/>
          </a:xfrm>
          <a:custGeom>
            <a:avLst/>
            <a:gdLst/>
            <a:ahLst/>
            <a:cxnLst/>
            <a:rect l="l" t="t" r="r" b="b"/>
            <a:pathLst>
              <a:path w="2063893" h="2627642">
                <a:moveTo>
                  <a:pt x="0" y="0"/>
                </a:moveTo>
                <a:lnTo>
                  <a:pt x="2063893" y="0"/>
                </a:lnTo>
                <a:lnTo>
                  <a:pt x="2063893" y="2627641"/>
                </a:lnTo>
                <a:lnTo>
                  <a:pt x="0" y="262764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flipH="1">
            <a:off x="318094" y="1738340"/>
            <a:ext cx="3083782" cy="6035873"/>
          </a:xfrm>
          <a:custGeom>
            <a:avLst/>
            <a:gdLst/>
            <a:ahLst/>
            <a:cxnLst/>
            <a:rect l="l" t="t" r="r" b="b"/>
            <a:pathLst>
              <a:path w="4625673" h="9053809">
                <a:moveTo>
                  <a:pt x="4625673" y="0"/>
                </a:moveTo>
                <a:lnTo>
                  <a:pt x="0" y="0"/>
                </a:lnTo>
                <a:lnTo>
                  <a:pt x="0" y="9053809"/>
                </a:lnTo>
                <a:lnTo>
                  <a:pt x="4625673" y="9053809"/>
                </a:lnTo>
                <a:lnTo>
                  <a:pt x="4625673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0002793" y="0"/>
            <a:ext cx="1556143" cy="2743200"/>
          </a:xfrm>
          <a:custGeom>
            <a:avLst/>
            <a:gdLst/>
            <a:ahLst/>
            <a:cxnLst/>
            <a:rect l="l" t="t" r="r" b="b"/>
            <a:pathLst>
              <a:path w="2334214" h="4114800">
                <a:moveTo>
                  <a:pt x="0" y="0"/>
                </a:moveTo>
                <a:lnTo>
                  <a:pt x="2334214" y="0"/>
                </a:lnTo>
                <a:lnTo>
                  <a:pt x="233421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4410007" y="5713091"/>
            <a:ext cx="2214511" cy="2743200"/>
          </a:xfrm>
          <a:custGeom>
            <a:avLst/>
            <a:gdLst/>
            <a:ahLst/>
            <a:cxnLst/>
            <a:rect l="l" t="t" r="r" b="b"/>
            <a:pathLst>
              <a:path w="3321766" h="4114800">
                <a:moveTo>
                  <a:pt x="0" y="0"/>
                </a:moveTo>
                <a:lnTo>
                  <a:pt x="3321766" y="0"/>
                </a:lnTo>
                <a:lnTo>
                  <a:pt x="332176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1727232">
            <a:off x="-126716" y="504723"/>
            <a:ext cx="2779838" cy="601456"/>
          </a:xfrm>
          <a:custGeom>
            <a:avLst/>
            <a:gdLst/>
            <a:ahLst/>
            <a:cxnLst/>
            <a:rect l="l" t="t" r="r" b="b"/>
            <a:pathLst>
              <a:path w="4169757" h="902184">
                <a:moveTo>
                  <a:pt x="0" y="0"/>
                </a:moveTo>
                <a:lnTo>
                  <a:pt x="4169757" y="0"/>
                </a:lnTo>
                <a:lnTo>
                  <a:pt x="4169757" y="902183"/>
                </a:lnTo>
                <a:lnTo>
                  <a:pt x="0" y="90218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20597" y="-1508034"/>
            <a:ext cx="12512597" cy="8690568"/>
          </a:xfrm>
          <a:custGeom>
            <a:avLst/>
            <a:gdLst/>
            <a:ahLst/>
            <a:cxnLst/>
            <a:rect l="l" t="t" r="r" b="b"/>
            <a:pathLst>
              <a:path w="18768896" h="13035852">
                <a:moveTo>
                  <a:pt x="0" y="0"/>
                </a:moveTo>
                <a:lnTo>
                  <a:pt x="18768897" y="0"/>
                </a:lnTo>
                <a:lnTo>
                  <a:pt x="18768897" y="13035851"/>
                </a:lnTo>
                <a:lnTo>
                  <a:pt x="0" y="130358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340349" y="-619195"/>
            <a:ext cx="3787845" cy="7362966"/>
            <a:chOff x="0" y="0"/>
            <a:chExt cx="6762912" cy="7665141"/>
          </a:xfrm>
        </p:grpSpPr>
        <p:sp>
          <p:nvSpPr>
            <p:cNvPr id="4" name="Freeform 4"/>
            <p:cNvSpPr/>
            <p:nvPr/>
          </p:nvSpPr>
          <p:spPr>
            <a:xfrm>
              <a:off x="0" y="865138"/>
              <a:ext cx="6762912" cy="6800003"/>
            </a:xfrm>
            <a:custGeom>
              <a:avLst/>
              <a:gdLst/>
              <a:ahLst/>
              <a:cxnLst/>
              <a:rect l="l" t="t" r="r" b="b"/>
              <a:pathLst>
                <a:path w="6762912" h="6800003">
                  <a:moveTo>
                    <a:pt x="0" y="0"/>
                  </a:moveTo>
                  <a:lnTo>
                    <a:pt x="6762912" y="0"/>
                  </a:lnTo>
                  <a:lnTo>
                    <a:pt x="6762912" y="6800003"/>
                  </a:lnTo>
                  <a:lnTo>
                    <a:pt x="0" y="68000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 flipH="1">
              <a:off x="776153" y="0"/>
              <a:ext cx="5210606" cy="865138"/>
            </a:xfrm>
            <a:custGeom>
              <a:avLst/>
              <a:gdLst/>
              <a:ahLst/>
              <a:cxnLst/>
              <a:rect l="l" t="t" r="r" b="b"/>
              <a:pathLst>
                <a:path w="5210606" h="865138">
                  <a:moveTo>
                    <a:pt x="5210606" y="0"/>
                  </a:moveTo>
                  <a:lnTo>
                    <a:pt x="0" y="0"/>
                  </a:lnTo>
                  <a:lnTo>
                    <a:pt x="0" y="865138"/>
                  </a:lnTo>
                  <a:lnTo>
                    <a:pt x="5210606" y="865138"/>
                  </a:lnTo>
                  <a:lnTo>
                    <a:pt x="5210606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 r="-403" b="-577378"/>
              </a:stretch>
            </a:blipFill>
          </p:spPr>
        </p:sp>
      </p:grpSp>
      <p:sp>
        <p:nvSpPr>
          <p:cNvPr id="14" name="Freeform 14"/>
          <p:cNvSpPr/>
          <p:nvPr/>
        </p:nvSpPr>
        <p:spPr>
          <a:xfrm>
            <a:off x="4752209" y="5255893"/>
            <a:ext cx="1773887" cy="2197382"/>
          </a:xfrm>
          <a:custGeom>
            <a:avLst/>
            <a:gdLst/>
            <a:ahLst/>
            <a:cxnLst/>
            <a:rect l="l" t="t" r="r" b="b"/>
            <a:pathLst>
              <a:path w="2660830" h="3296073">
                <a:moveTo>
                  <a:pt x="0" y="0"/>
                </a:moveTo>
                <a:lnTo>
                  <a:pt x="2660830" y="0"/>
                </a:lnTo>
                <a:lnTo>
                  <a:pt x="2660830" y="3296072"/>
                </a:lnTo>
                <a:lnTo>
                  <a:pt x="0" y="329607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3221704" y="5900589"/>
            <a:ext cx="2623397" cy="2031940"/>
          </a:xfrm>
          <a:custGeom>
            <a:avLst/>
            <a:gdLst/>
            <a:ahLst/>
            <a:cxnLst/>
            <a:rect l="l" t="t" r="r" b="b"/>
            <a:pathLst>
              <a:path w="3935095" h="3047910">
                <a:moveTo>
                  <a:pt x="0" y="0"/>
                </a:moveTo>
                <a:lnTo>
                  <a:pt x="3935095" y="0"/>
                </a:lnTo>
                <a:lnTo>
                  <a:pt x="3935095" y="3047910"/>
                </a:lnTo>
                <a:lnTo>
                  <a:pt x="0" y="304791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4032414" y="5623108"/>
            <a:ext cx="1304759" cy="680847"/>
          </a:xfrm>
          <a:custGeom>
            <a:avLst/>
            <a:gdLst/>
            <a:ahLst/>
            <a:cxnLst/>
            <a:rect l="l" t="t" r="r" b="b"/>
            <a:pathLst>
              <a:path w="1957138" h="1021270">
                <a:moveTo>
                  <a:pt x="0" y="0"/>
                </a:moveTo>
                <a:lnTo>
                  <a:pt x="1957138" y="0"/>
                </a:lnTo>
                <a:lnTo>
                  <a:pt x="1957138" y="1021270"/>
                </a:lnTo>
                <a:lnTo>
                  <a:pt x="0" y="102127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graphicFrame>
        <p:nvGraphicFramePr>
          <p:cNvPr id="23" name="Object 22">
            <a:extLst>
              <a:ext uri="{FF2B5EF4-FFF2-40B4-BE49-F238E27FC236}">
                <a16:creationId xmlns:a16="http://schemas.microsoft.com/office/drawing/2014/main" id="{F611F71C-CF0F-6AD1-904C-B545B085FC4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08699676"/>
              </p:ext>
            </p:extLst>
          </p:nvPr>
        </p:nvGraphicFramePr>
        <p:xfrm>
          <a:off x="411163" y="515938"/>
          <a:ext cx="1825625" cy="831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8" name="Equation" r:id="rId15" imgW="1002960" imgH="457200" progId="Equation.DSMT4">
                  <p:embed/>
                </p:oleObj>
              </mc:Choice>
              <mc:Fallback>
                <p:oleObj name="Equation" r:id="rId15" imgW="1002960" imgH="457200" progId="Equation.DSMT4">
                  <p:embed/>
                  <p:pic>
                    <p:nvPicPr>
                      <p:cNvPr id="22" name="Object 21">
                        <a:extLst>
                          <a:ext uri="{FF2B5EF4-FFF2-40B4-BE49-F238E27FC236}">
                            <a16:creationId xmlns:a16="http://schemas.microsoft.com/office/drawing/2014/main" id="{2D03FC4A-54C2-2097-5C3F-895669BC6EC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411163" y="515938"/>
                        <a:ext cx="1825625" cy="8318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3">
            <a:extLst>
              <a:ext uri="{FF2B5EF4-FFF2-40B4-BE49-F238E27FC236}">
                <a16:creationId xmlns:a16="http://schemas.microsoft.com/office/drawing/2014/main" id="{D43A12A0-1139-CCAF-976A-BBDFBAD03B1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97149955"/>
              </p:ext>
            </p:extLst>
          </p:nvPr>
        </p:nvGraphicFramePr>
        <p:xfrm>
          <a:off x="548972" y="1291084"/>
          <a:ext cx="2493962" cy="922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9" name="Equation" r:id="rId17" imgW="1371600" imgH="507960" progId="Equation.DSMT4">
                  <p:embed/>
                </p:oleObj>
              </mc:Choice>
              <mc:Fallback>
                <p:oleObj name="Equation" r:id="rId17" imgW="1371600" imgH="507960" progId="Equation.DSMT4">
                  <p:embed/>
                  <p:pic>
                    <p:nvPicPr>
                      <p:cNvPr id="23" name="Object 22">
                        <a:extLst>
                          <a:ext uri="{FF2B5EF4-FFF2-40B4-BE49-F238E27FC236}">
                            <a16:creationId xmlns:a16="http://schemas.microsoft.com/office/drawing/2014/main" id="{F56D34E0-CABB-8EF1-72D6-14ADB95E4F8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548972" y="1291084"/>
                        <a:ext cx="2493962" cy="9223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24">
            <a:extLst>
              <a:ext uri="{FF2B5EF4-FFF2-40B4-BE49-F238E27FC236}">
                <a16:creationId xmlns:a16="http://schemas.microsoft.com/office/drawing/2014/main" id="{74476A23-F00C-142C-86ED-598192BE9B4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83396269"/>
              </p:ext>
            </p:extLst>
          </p:nvPr>
        </p:nvGraphicFramePr>
        <p:xfrm>
          <a:off x="568327" y="2186108"/>
          <a:ext cx="1476375" cy="830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0" name="Equation" r:id="rId19" imgW="812520" imgH="457200" progId="Equation.DSMT4">
                  <p:embed/>
                </p:oleObj>
              </mc:Choice>
              <mc:Fallback>
                <p:oleObj name="Equation" r:id="rId19" imgW="812520" imgH="457200" progId="Equation.DSMT4">
                  <p:embed/>
                  <p:pic>
                    <p:nvPicPr>
                      <p:cNvPr id="24" name="Object 23">
                        <a:extLst>
                          <a:ext uri="{FF2B5EF4-FFF2-40B4-BE49-F238E27FC236}">
                            <a16:creationId xmlns:a16="http://schemas.microsoft.com/office/drawing/2014/main" id="{5622F11F-DE64-0F73-22B3-9C76A491100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568327" y="2186108"/>
                        <a:ext cx="1476375" cy="8302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25">
            <a:extLst>
              <a:ext uri="{FF2B5EF4-FFF2-40B4-BE49-F238E27FC236}">
                <a16:creationId xmlns:a16="http://schemas.microsoft.com/office/drawing/2014/main" id="{81073479-F7E8-5696-4E60-067354BD055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7730943"/>
              </p:ext>
            </p:extLst>
          </p:nvPr>
        </p:nvGraphicFramePr>
        <p:xfrm>
          <a:off x="546760" y="2988562"/>
          <a:ext cx="1476375" cy="1155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1" name="Equation" r:id="rId21" imgW="812520" imgH="634680" progId="Equation.DSMT4">
                  <p:embed/>
                </p:oleObj>
              </mc:Choice>
              <mc:Fallback>
                <p:oleObj name="Equation" r:id="rId21" imgW="812520" imgH="634680" progId="Equation.DSMT4">
                  <p:embed/>
                  <p:pic>
                    <p:nvPicPr>
                      <p:cNvPr id="25" name="Object 24">
                        <a:extLst>
                          <a:ext uri="{FF2B5EF4-FFF2-40B4-BE49-F238E27FC236}">
                            <a16:creationId xmlns:a16="http://schemas.microsoft.com/office/drawing/2014/main" id="{9632236C-B90B-2942-5CFB-3A279D20474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546760" y="2988562"/>
                        <a:ext cx="1476375" cy="1155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7" name="Group 3">
            <a:extLst>
              <a:ext uri="{FF2B5EF4-FFF2-40B4-BE49-F238E27FC236}">
                <a16:creationId xmlns:a16="http://schemas.microsoft.com/office/drawing/2014/main" id="{B799C8AB-3A4A-2D66-14D7-FDE25298FB4E}"/>
              </a:ext>
            </a:extLst>
          </p:cNvPr>
          <p:cNvGrpSpPr/>
          <p:nvPr/>
        </p:nvGrpSpPr>
        <p:grpSpPr>
          <a:xfrm>
            <a:off x="3714638" y="-490365"/>
            <a:ext cx="3377778" cy="6012869"/>
            <a:chOff x="0" y="0"/>
            <a:chExt cx="6762912" cy="7665141"/>
          </a:xfrm>
        </p:grpSpPr>
        <p:sp>
          <p:nvSpPr>
            <p:cNvPr id="28" name="Freeform 4">
              <a:extLst>
                <a:ext uri="{FF2B5EF4-FFF2-40B4-BE49-F238E27FC236}">
                  <a16:creationId xmlns:a16="http://schemas.microsoft.com/office/drawing/2014/main" id="{613905A5-97E9-AE38-2EFF-293BE0F83BD0}"/>
                </a:ext>
              </a:extLst>
            </p:cNvPr>
            <p:cNvSpPr/>
            <p:nvPr/>
          </p:nvSpPr>
          <p:spPr>
            <a:xfrm>
              <a:off x="0" y="865138"/>
              <a:ext cx="6762912" cy="6800003"/>
            </a:xfrm>
            <a:custGeom>
              <a:avLst/>
              <a:gdLst/>
              <a:ahLst/>
              <a:cxnLst/>
              <a:rect l="l" t="t" r="r" b="b"/>
              <a:pathLst>
                <a:path w="6762912" h="6800003">
                  <a:moveTo>
                    <a:pt x="0" y="0"/>
                  </a:moveTo>
                  <a:lnTo>
                    <a:pt x="6762912" y="0"/>
                  </a:lnTo>
                  <a:lnTo>
                    <a:pt x="6762912" y="6800003"/>
                  </a:lnTo>
                  <a:lnTo>
                    <a:pt x="0" y="68000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9" name="Freeform 5">
              <a:extLst>
                <a:ext uri="{FF2B5EF4-FFF2-40B4-BE49-F238E27FC236}">
                  <a16:creationId xmlns:a16="http://schemas.microsoft.com/office/drawing/2014/main" id="{5C913702-3753-4921-9829-E130BAEFBCA9}"/>
                </a:ext>
              </a:extLst>
            </p:cNvPr>
            <p:cNvSpPr/>
            <p:nvPr/>
          </p:nvSpPr>
          <p:spPr>
            <a:xfrm flipH="1">
              <a:off x="776153" y="0"/>
              <a:ext cx="5210606" cy="865138"/>
            </a:xfrm>
            <a:custGeom>
              <a:avLst/>
              <a:gdLst/>
              <a:ahLst/>
              <a:cxnLst/>
              <a:rect l="l" t="t" r="r" b="b"/>
              <a:pathLst>
                <a:path w="5210606" h="865138">
                  <a:moveTo>
                    <a:pt x="5210606" y="0"/>
                  </a:moveTo>
                  <a:lnTo>
                    <a:pt x="0" y="0"/>
                  </a:lnTo>
                  <a:lnTo>
                    <a:pt x="0" y="865138"/>
                  </a:lnTo>
                  <a:lnTo>
                    <a:pt x="5210606" y="865138"/>
                  </a:lnTo>
                  <a:lnTo>
                    <a:pt x="5210606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 r="-403" b="-577378"/>
              </a:stretch>
            </a:blipFill>
          </p:spPr>
        </p:sp>
      </p:grpSp>
      <p:graphicFrame>
        <p:nvGraphicFramePr>
          <p:cNvPr id="30" name="Object 29">
            <a:extLst>
              <a:ext uri="{FF2B5EF4-FFF2-40B4-BE49-F238E27FC236}">
                <a16:creationId xmlns:a16="http://schemas.microsoft.com/office/drawing/2014/main" id="{8D24D0EA-03A5-FBFF-7A28-8DE0F9C27C8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09684029"/>
              </p:ext>
            </p:extLst>
          </p:nvPr>
        </p:nvGraphicFramePr>
        <p:xfrm>
          <a:off x="4377742" y="503416"/>
          <a:ext cx="1846262" cy="831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2" name="Equation" r:id="rId23" imgW="1015920" imgH="457200" progId="Equation.DSMT4">
                  <p:embed/>
                </p:oleObj>
              </mc:Choice>
              <mc:Fallback>
                <p:oleObj name="Equation" r:id="rId23" imgW="1015920" imgH="457200" progId="Equation.DSMT4">
                  <p:embed/>
                  <p:pic>
                    <p:nvPicPr>
                      <p:cNvPr id="23" name="Object 22">
                        <a:extLst>
                          <a:ext uri="{FF2B5EF4-FFF2-40B4-BE49-F238E27FC236}">
                            <a16:creationId xmlns:a16="http://schemas.microsoft.com/office/drawing/2014/main" id="{F611F71C-CF0F-6AD1-904C-B545B085FC4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4377742" y="503416"/>
                        <a:ext cx="1846262" cy="8318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30">
            <a:extLst>
              <a:ext uri="{FF2B5EF4-FFF2-40B4-BE49-F238E27FC236}">
                <a16:creationId xmlns:a16="http://schemas.microsoft.com/office/drawing/2014/main" id="{4185815E-94D8-74F4-003E-0C606986315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4996835"/>
              </p:ext>
            </p:extLst>
          </p:nvPr>
        </p:nvGraphicFramePr>
        <p:xfrm>
          <a:off x="4338638" y="1393825"/>
          <a:ext cx="2078037" cy="830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3" name="Equation" r:id="rId25" imgW="1143000" imgH="457200" progId="Equation.DSMT4">
                  <p:embed/>
                </p:oleObj>
              </mc:Choice>
              <mc:Fallback>
                <p:oleObj name="Equation" r:id="rId25" imgW="1143000" imgH="457200" progId="Equation.DSMT4">
                  <p:embed/>
                  <p:pic>
                    <p:nvPicPr>
                      <p:cNvPr id="24" name="Object 23">
                        <a:extLst>
                          <a:ext uri="{FF2B5EF4-FFF2-40B4-BE49-F238E27FC236}">
                            <a16:creationId xmlns:a16="http://schemas.microsoft.com/office/drawing/2014/main" id="{D43A12A0-1139-CCAF-976A-BBDFBAD03B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4338638" y="1393825"/>
                        <a:ext cx="2078037" cy="8302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Object 31">
            <a:extLst>
              <a:ext uri="{FF2B5EF4-FFF2-40B4-BE49-F238E27FC236}">
                <a16:creationId xmlns:a16="http://schemas.microsoft.com/office/drawing/2014/main" id="{59A9EEC5-E225-3AA1-B9C3-57BC6A6FE6E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81371588"/>
              </p:ext>
            </p:extLst>
          </p:nvPr>
        </p:nvGraphicFramePr>
        <p:xfrm>
          <a:off x="4271667" y="2326815"/>
          <a:ext cx="1316038" cy="830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4" name="Equation" r:id="rId27" imgW="723600" imgH="457200" progId="Equation.DSMT4">
                  <p:embed/>
                </p:oleObj>
              </mc:Choice>
              <mc:Fallback>
                <p:oleObj name="Equation" r:id="rId27" imgW="723600" imgH="457200" progId="Equation.DSMT4">
                  <p:embed/>
                  <p:pic>
                    <p:nvPicPr>
                      <p:cNvPr id="25" name="Object 24">
                        <a:extLst>
                          <a:ext uri="{FF2B5EF4-FFF2-40B4-BE49-F238E27FC236}">
                            <a16:creationId xmlns:a16="http://schemas.microsoft.com/office/drawing/2014/main" id="{74476A23-F00C-142C-86ED-598192BE9B4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8"/>
                      <a:stretch>
                        <a:fillRect/>
                      </a:stretch>
                    </p:blipFill>
                    <p:spPr>
                      <a:xfrm>
                        <a:off x="4271667" y="2326815"/>
                        <a:ext cx="1316038" cy="8302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4" name="Group 3">
            <a:extLst>
              <a:ext uri="{FF2B5EF4-FFF2-40B4-BE49-F238E27FC236}">
                <a16:creationId xmlns:a16="http://schemas.microsoft.com/office/drawing/2014/main" id="{4E07948B-EA84-DA6E-AD02-C56C5638DA5D}"/>
              </a:ext>
            </a:extLst>
          </p:cNvPr>
          <p:cNvGrpSpPr/>
          <p:nvPr/>
        </p:nvGrpSpPr>
        <p:grpSpPr>
          <a:xfrm>
            <a:off x="7203099" y="-508510"/>
            <a:ext cx="3660095" cy="6012869"/>
            <a:chOff x="0" y="0"/>
            <a:chExt cx="6762912" cy="7665141"/>
          </a:xfrm>
        </p:grpSpPr>
        <p:sp>
          <p:nvSpPr>
            <p:cNvPr id="35" name="Freeform 4">
              <a:extLst>
                <a:ext uri="{FF2B5EF4-FFF2-40B4-BE49-F238E27FC236}">
                  <a16:creationId xmlns:a16="http://schemas.microsoft.com/office/drawing/2014/main" id="{07708435-7643-D0DA-A0C0-CF12EEEF10D1}"/>
                </a:ext>
              </a:extLst>
            </p:cNvPr>
            <p:cNvSpPr/>
            <p:nvPr/>
          </p:nvSpPr>
          <p:spPr>
            <a:xfrm>
              <a:off x="0" y="865138"/>
              <a:ext cx="6762912" cy="6800003"/>
            </a:xfrm>
            <a:custGeom>
              <a:avLst/>
              <a:gdLst/>
              <a:ahLst/>
              <a:cxnLst/>
              <a:rect l="l" t="t" r="r" b="b"/>
              <a:pathLst>
                <a:path w="6762912" h="6800003">
                  <a:moveTo>
                    <a:pt x="0" y="0"/>
                  </a:moveTo>
                  <a:lnTo>
                    <a:pt x="6762912" y="0"/>
                  </a:lnTo>
                  <a:lnTo>
                    <a:pt x="6762912" y="6800003"/>
                  </a:lnTo>
                  <a:lnTo>
                    <a:pt x="0" y="68000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6" name="Freeform 5">
              <a:extLst>
                <a:ext uri="{FF2B5EF4-FFF2-40B4-BE49-F238E27FC236}">
                  <a16:creationId xmlns:a16="http://schemas.microsoft.com/office/drawing/2014/main" id="{84454149-7F8F-C5A5-7368-A5151755546D}"/>
                </a:ext>
              </a:extLst>
            </p:cNvPr>
            <p:cNvSpPr/>
            <p:nvPr/>
          </p:nvSpPr>
          <p:spPr>
            <a:xfrm flipH="1">
              <a:off x="776153" y="0"/>
              <a:ext cx="5210606" cy="865138"/>
            </a:xfrm>
            <a:custGeom>
              <a:avLst/>
              <a:gdLst/>
              <a:ahLst/>
              <a:cxnLst/>
              <a:rect l="l" t="t" r="r" b="b"/>
              <a:pathLst>
                <a:path w="5210606" h="865138">
                  <a:moveTo>
                    <a:pt x="5210606" y="0"/>
                  </a:moveTo>
                  <a:lnTo>
                    <a:pt x="0" y="0"/>
                  </a:lnTo>
                  <a:lnTo>
                    <a:pt x="0" y="865138"/>
                  </a:lnTo>
                  <a:lnTo>
                    <a:pt x="5210606" y="865138"/>
                  </a:lnTo>
                  <a:lnTo>
                    <a:pt x="5210606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 r="-403" b="-577378"/>
              </a:stretch>
            </a:blipFill>
          </p:spPr>
        </p:sp>
      </p:grpSp>
      <p:graphicFrame>
        <p:nvGraphicFramePr>
          <p:cNvPr id="37" name="Object 36">
            <a:extLst>
              <a:ext uri="{FF2B5EF4-FFF2-40B4-BE49-F238E27FC236}">
                <a16:creationId xmlns:a16="http://schemas.microsoft.com/office/drawing/2014/main" id="{24E962A4-1A21-632B-63F6-89BFE8D1E08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72292771"/>
              </p:ext>
            </p:extLst>
          </p:nvPr>
        </p:nvGraphicFramePr>
        <p:xfrm>
          <a:off x="7737382" y="574675"/>
          <a:ext cx="1731962" cy="831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5" name="Equation" r:id="rId29" imgW="952200" imgH="457200" progId="Equation.DSMT4">
                  <p:embed/>
                </p:oleObj>
              </mc:Choice>
              <mc:Fallback>
                <p:oleObj name="Equation" r:id="rId29" imgW="952200" imgH="457200" progId="Equation.DSMT4">
                  <p:embed/>
                  <p:pic>
                    <p:nvPicPr>
                      <p:cNvPr id="30" name="Object 29">
                        <a:extLst>
                          <a:ext uri="{FF2B5EF4-FFF2-40B4-BE49-F238E27FC236}">
                            <a16:creationId xmlns:a16="http://schemas.microsoft.com/office/drawing/2014/main" id="{8D24D0EA-03A5-FBFF-7A28-8DE0F9C27C8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0"/>
                      <a:stretch>
                        <a:fillRect/>
                      </a:stretch>
                    </p:blipFill>
                    <p:spPr>
                      <a:xfrm>
                        <a:off x="7737382" y="574675"/>
                        <a:ext cx="1731962" cy="8318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" name="Object 37">
            <a:extLst>
              <a:ext uri="{FF2B5EF4-FFF2-40B4-BE49-F238E27FC236}">
                <a16:creationId xmlns:a16="http://schemas.microsoft.com/office/drawing/2014/main" id="{0A4CDA28-D122-A509-2133-9B11FD2AF66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75025997"/>
              </p:ext>
            </p:extLst>
          </p:nvPr>
        </p:nvGraphicFramePr>
        <p:xfrm>
          <a:off x="7714535" y="1357313"/>
          <a:ext cx="2216150" cy="922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6" name="Equation" r:id="rId31" imgW="1218960" imgH="507960" progId="Equation.DSMT4">
                  <p:embed/>
                </p:oleObj>
              </mc:Choice>
              <mc:Fallback>
                <p:oleObj name="Equation" r:id="rId31" imgW="1218960" imgH="507960" progId="Equation.DSMT4">
                  <p:embed/>
                  <p:pic>
                    <p:nvPicPr>
                      <p:cNvPr id="31" name="Object 30">
                        <a:extLst>
                          <a:ext uri="{FF2B5EF4-FFF2-40B4-BE49-F238E27FC236}">
                            <a16:creationId xmlns:a16="http://schemas.microsoft.com/office/drawing/2014/main" id="{4185815E-94D8-74F4-003E-0C606986315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2"/>
                      <a:stretch>
                        <a:fillRect/>
                      </a:stretch>
                    </p:blipFill>
                    <p:spPr>
                      <a:xfrm>
                        <a:off x="7714535" y="1357313"/>
                        <a:ext cx="2216150" cy="9223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" name="Object 38">
            <a:extLst>
              <a:ext uri="{FF2B5EF4-FFF2-40B4-BE49-F238E27FC236}">
                <a16:creationId xmlns:a16="http://schemas.microsoft.com/office/drawing/2014/main" id="{F7C2D99C-5722-2A7F-F3F1-E971F05F5AB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96549194"/>
              </p:ext>
            </p:extLst>
          </p:nvPr>
        </p:nvGraphicFramePr>
        <p:xfrm>
          <a:off x="7670085" y="2255838"/>
          <a:ext cx="1314450" cy="830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7" name="Equation" r:id="rId33" imgW="723600" imgH="457200" progId="Equation.DSMT4">
                  <p:embed/>
                </p:oleObj>
              </mc:Choice>
              <mc:Fallback>
                <p:oleObj name="Equation" r:id="rId33" imgW="723600" imgH="457200" progId="Equation.DSMT4">
                  <p:embed/>
                  <p:pic>
                    <p:nvPicPr>
                      <p:cNvPr id="32" name="Object 31">
                        <a:extLst>
                          <a:ext uri="{FF2B5EF4-FFF2-40B4-BE49-F238E27FC236}">
                            <a16:creationId xmlns:a16="http://schemas.microsoft.com/office/drawing/2014/main" id="{59A9EEC5-E225-3AA1-B9C3-57BC6A6FE6E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4"/>
                      <a:stretch>
                        <a:fillRect/>
                      </a:stretch>
                    </p:blipFill>
                    <p:spPr>
                      <a:xfrm>
                        <a:off x="7670085" y="2255838"/>
                        <a:ext cx="1314450" cy="8302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" name="Freeform 22">
            <a:extLst>
              <a:ext uri="{FF2B5EF4-FFF2-40B4-BE49-F238E27FC236}">
                <a16:creationId xmlns:a16="http://schemas.microsoft.com/office/drawing/2014/main" id="{C538B1F3-4E5E-8CFD-6889-06B32F365E36}"/>
              </a:ext>
            </a:extLst>
          </p:cNvPr>
          <p:cNvSpPr/>
          <p:nvPr/>
        </p:nvSpPr>
        <p:spPr>
          <a:xfrm>
            <a:off x="9930685" y="1893222"/>
            <a:ext cx="2405657" cy="6135026"/>
          </a:xfrm>
          <a:custGeom>
            <a:avLst/>
            <a:gdLst/>
            <a:ahLst/>
            <a:cxnLst/>
            <a:rect l="l" t="t" r="r" b="b"/>
            <a:pathLst>
              <a:path w="3422553" h="6946142">
                <a:moveTo>
                  <a:pt x="0" y="0"/>
                </a:moveTo>
                <a:lnTo>
                  <a:pt x="3422553" y="0"/>
                </a:lnTo>
                <a:lnTo>
                  <a:pt x="3422553" y="6946142"/>
                </a:lnTo>
                <a:lnTo>
                  <a:pt x="0" y="6946142"/>
                </a:lnTo>
                <a:lnTo>
                  <a:pt x="0" y="0"/>
                </a:lnTo>
                <a:close/>
              </a:path>
            </a:pathLst>
          </a:custGeom>
          <a:blipFill>
            <a:blip r:embed="rId35">
              <a:extLst>
                <a:ext uri="{96DAC541-7B7A-43D3-8B79-37D633B846F1}">
                  <asvg:svgBlip xmlns:asvg="http://schemas.microsoft.com/office/drawing/2016/SVG/main" xmlns="" r:embed="rId36"/>
                </a:ext>
              </a:extLst>
            </a:blip>
            <a:stretch>
              <a:fillRect/>
            </a:stretch>
          </a:blipFill>
        </p:spPr>
      </p:sp>
      <p:graphicFrame>
        <p:nvGraphicFramePr>
          <p:cNvPr id="50" name="Object 49">
            <a:extLst>
              <a:ext uri="{FF2B5EF4-FFF2-40B4-BE49-F238E27FC236}">
                <a16:creationId xmlns:a16="http://schemas.microsoft.com/office/drawing/2014/main" id="{7EBAC935-A878-9FBA-3D87-4155D066526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46249605"/>
              </p:ext>
            </p:extLst>
          </p:nvPr>
        </p:nvGraphicFramePr>
        <p:xfrm>
          <a:off x="1573411" y="5507683"/>
          <a:ext cx="922337" cy="785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8" name="Equation" r:id="rId37" imgW="507960" imgH="431640" progId="Equation.DSMT4">
                  <p:embed/>
                </p:oleObj>
              </mc:Choice>
              <mc:Fallback>
                <p:oleObj name="Equation" r:id="rId37" imgW="507960" imgH="431640" progId="Equation.DSMT4">
                  <p:embed/>
                  <p:pic>
                    <p:nvPicPr>
                      <p:cNvPr id="26" name="Object 25">
                        <a:extLst>
                          <a:ext uri="{FF2B5EF4-FFF2-40B4-BE49-F238E27FC236}">
                            <a16:creationId xmlns:a16="http://schemas.microsoft.com/office/drawing/2014/main" id="{81073479-F7E8-5696-4E60-067354BD055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8"/>
                      <a:stretch>
                        <a:fillRect/>
                      </a:stretch>
                    </p:blipFill>
                    <p:spPr>
                      <a:xfrm>
                        <a:off x="1573411" y="5507683"/>
                        <a:ext cx="922337" cy="7858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" name="TextBox 6">
            <a:extLst>
              <a:ext uri="{FF2B5EF4-FFF2-40B4-BE49-F238E27FC236}">
                <a16:creationId xmlns:a16="http://schemas.microsoft.com/office/drawing/2014/main" id="{A8161551-775F-12FB-57FA-0FA7970DEB1E}"/>
              </a:ext>
            </a:extLst>
          </p:cNvPr>
          <p:cNvSpPr txBox="1"/>
          <p:nvPr/>
        </p:nvSpPr>
        <p:spPr>
          <a:xfrm>
            <a:off x="4078863" y="3090675"/>
            <a:ext cx="2697722" cy="8207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199"/>
              </a:lnSpc>
            </a:pPr>
            <a:r>
              <a:rPr lang="en-US" sz="25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5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5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phương </a:t>
            </a:r>
            <a:r>
              <a:rPr lang="en-US" sz="25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5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5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endParaRPr lang="en-US" sz="25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TextBox 6">
            <a:extLst>
              <a:ext uri="{FF2B5EF4-FFF2-40B4-BE49-F238E27FC236}">
                <a16:creationId xmlns:a16="http://schemas.microsoft.com/office/drawing/2014/main" id="{46B050D0-FC41-6409-CC5F-A77D1E4806A1}"/>
              </a:ext>
            </a:extLst>
          </p:cNvPr>
          <p:cNvSpPr txBox="1"/>
          <p:nvPr/>
        </p:nvSpPr>
        <p:spPr>
          <a:xfrm>
            <a:off x="68568" y="5160878"/>
            <a:ext cx="3632892" cy="8207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199"/>
              </a:lnSpc>
            </a:pPr>
            <a:r>
              <a:rPr lang="en-US" sz="25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5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HPT </a:t>
            </a:r>
            <a:r>
              <a:rPr lang="en-US" sz="25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5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5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ts val="3199"/>
              </a:lnSpc>
            </a:pPr>
            <a:r>
              <a:rPr lang="en-US" sz="25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25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5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lang="en-US" sz="25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126410AB-D424-1178-E050-EF954F1908D0}"/>
              </a:ext>
            </a:extLst>
          </p:cNvPr>
          <p:cNvSpPr txBox="1"/>
          <p:nvPr/>
        </p:nvSpPr>
        <p:spPr>
          <a:xfrm>
            <a:off x="7474044" y="3062288"/>
            <a:ext cx="3205053" cy="8856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3199"/>
              </a:lnSpc>
            </a:pPr>
            <a:r>
              <a:rPr lang="en-US" sz="25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5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5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phương </a:t>
            </a:r>
            <a:r>
              <a:rPr lang="en-US" sz="25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5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5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5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5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5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aphicFrame>
        <p:nvGraphicFramePr>
          <p:cNvPr id="33" name="Object 32">
            <a:extLst>
              <a:ext uri="{FF2B5EF4-FFF2-40B4-BE49-F238E27FC236}">
                <a16:creationId xmlns:a16="http://schemas.microsoft.com/office/drawing/2014/main" id="{81073479-F7E8-5696-4E60-067354BD055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68918142"/>
              </p:ext>
            </p:extLst>
          </p:nvPr>
        </p:nvGraphicFramePr>
        <p:xfrm>
          <a:off x="568327" y="4063761"/>
          <a:ext cx="1038225" cy="1155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9" name="Equation" r:id="rId39" imgW="571320" imgH="634680" progId="Equation.DSMT4">
                  <p:embed/>
                </p:oleObj>
              </mc:Choice>
              <mc:Fallback>
                <p:oleObj name="Equation" r:id="rId39" imgW="571320" imgH="634680" progId="Equation.DSMT4">
                  <p:embed/>
                  <p:pic>
                    <p:nvPicPr>
                      <p:cNvPr id="26" name="Object 25">
                        <a:extLst>
                          <a:ext uri="{FF2B5EF4-FFF2-40B4-BE49-F238E27FC236}">
                            <a16:creationId xmlns:a16="http://schemas.microsoft.com/office/drawing/2014/main" id="{81073479-F7E8-5696-4E60-067354BD055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0"/>
                      <a:stretch>
                        <a:fillRect/>
                      </a:stretch>
                    </p:blipFill>
                    <p:spPr>
                      <a:xfrm>
                        <a:off x="568327" y="4063761"/>
                        <a:ext cx="1038225" cy="1155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0"/>
                            </p:stCondLst>
                            <p:childTnLst>
                              <p:par>
                                <p:cTn id="7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"/>
                            </p:stCondLst>
                            <p:childTnLst>
                              <p:par>
                                <p:cTn id="7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"/>
                            </p:stCondLst>
                            <p:childTnLst>
                              <p:par>
                                <p:cTn id="9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500"/>
                            </p:stCondLst>
                            <p:childTnLst>
                              <p:par>
                                <p:cTn id="9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000"/>
                            </p:stCondLst>
                            <p:childTnLst>
                              <p:par>
                                <p:cTn id="10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500"/>
                            </p:stCondLst>
                            <p:childTnLst>
                              <p:par>
                                <p:cTn id="10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2" grpId="0"/>
      <p:bldP spid="5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85692" y="-1502435"/>
            <a:ext cx="12512597" cy="8690568"/>
          </a:xfrm>
          <a:custGeom>
            <a:avLst/>
            <a:gdLst/>
            <a:ahLst/>
            <a:cxnLst/>
            <a:rect l="l" t="t" r="r" b="b"/>
            <a:pathLst>
              <a:path w="18768896" h="13035852">
                <a:moveTo>
                  <a:pt x="0" y="0"/>
                </a:moveTo>
                <a:lnTo>
                  <a:pt x="18768897" y="0"/>
                </a:lnTo>
                <a:lnTo>
                  <a:pt x="18768897" y="13035851"/>
                </a:lnTo>
                <a:lnTo>
                  <a:pt x="0" y="130358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85472" y="1498007"/>
            <a:ext cx="9524320" cy="5370254"/>
          </a:xfrm>
          <a:custGeom>
            <a:avLst/>
            <a:gdLst/>
            <a:ahLst/>
            <a:cxnLst/>
            <a:rect l="l" t="t" r="r" b="b"/>
            <a:pathLst>
              <a:path w="10400059" h="6939676">
                <a:moveTo>
                  <a:pt x="0" y="0"/>
                </a:moveTo>
                <a:lnTo>
                  <a:pt x="10400059" y="0"/>
                </a:lnTo>
                <a:lnTo>
                  <a:pt x="10400059" y="6939676"/>
                </a:lnTo>
                <a:lnTo>
                  <a:pt x="0" y="693967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865128" y="1875689"/>
            <a:ext cx="8537204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25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25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5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5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phương </a:t>
            </a:r>
            <a:r>
              <a:rPr lang="en-US" sz="25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5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6" name="Freeform 6"/>
          <p:cNvSpPr/>
          <p:nvPr/>
        </p:nvSpPr>
        <p:spPr>
          <a:xfrm>
            <a:off x="9754039" y="5799687"/>
            <a:ext cx="5107993" cy="2776891"/>
          </a:xfrm>
          <a:custGeom>
            <a:avLst/>
            <a:gdLst/>
            <a:ahLst/>
            <a:cxnLst/>
            <a:rect l="l" t="t" r="r" b="b"/>
            <a:pathLst>
              <a:path w="7661990" h="4165336">
                <a:moveTo>
                  <a:pt x="0" y="0"/>
                </a:moveTo>
                <a:lnTo>
                  <a:pt x="7661989" y="0"/>
                </a:lnTo>
                <a:lnTo>
                  <a:pt x="7661989" y="4165337"/>
                </a:lnTo>
                <a:lnTo>
                  <a:pt x="0" y="416533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672319" y="255066"/>
            <a:ext cx="9524320" cy="5476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560"/>
              </a:lnSpc>
            </a:pPr>
            <a:r>
              <a:rPr lang="en-US" sz="3500" spc="-75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2. </a:t>
            </a:r>
            <a:r>
              <a:rPr lang="en-US" sz="3500" spc="-75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Giải</a:t>
            </a:r>
            <a:r>
              <a:rPr lang="en-US" sz="3500" spc="-75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500" spc="-75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hệ</a:t>
            </a:r>
            <a:r>
              <a:rPr lang="en-US" sz="3500" spc="-75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phương </a:t>
            </a:r>
            <a:r>
              <a:rPr lang="en-US" sz="3500" spc="-75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trình</a:t>
            </a:r>
            <a:r>
              <a:rPr lang="en-US" sz="3500" spc="-75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500" spc="-75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bằng</a:t>
            </a:r>
            <a:r>
              <a:rPr lang="en-US" sz="3500" spc="-75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phương </a:t>
            </a:r>
            <a:r>
              <a:rPr lang="en-US" sz="3500" spc="-75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pháp</a:t>
            </a:r>
            <a:r>
              <a:rPr lang="en-US" sz="3500" spc="-75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500" spc="-75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cộng</a:t>
            </a:r>
            <a:r>
              <a:rPr lang="en-US" sz="3500" spc="-75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500" spc="-75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đại</a:t>
            </a:r>
            <a:r>
              <a:rPr lang="en-US" sz="3500" spc="-75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500" spc="-75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số</a:t>
            </a:r>
            <a:r>
              <a:rPr lang="en-US" sz="3500" spc="-75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Freeform 14"/>
          <p:cNvSpPr/>
          <p:nvPr/>
        </p:nvSpPr>
        <p:spPr>
          <a:xfrm>
            <a:off x="9996094" y="3858975"/>
            <a:ext cx="2902326" cy="1957751"/>
          </a:xfrm>
          <a:custGeom>
            <a:avLst/>
            <a:gdLst/>
            <a:ahLst/>
            <a:cxnLst/>
            <a:rect l="l" t="t" r="r" b="b"/>
            <a:pathLst>
              <a:path w="4353489" h="2936626">
                <a:moveTo>
                  <a:pt x="0" y="0"/>
                </a:moveTo>
                <a:lnTo>
                  <a:pt x="4353489" y="0"/>
                </a:lnTo>
                <a:lnTo>
                  <a:pt x="4353489" y="2936627"/>
                </a:lnTo>
                <a:lnTo>
                  <a:pt x="0" y="293662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-34648" y="-1041608"/>
            <a:ext cx="1556143" cy="2743200"/>
          </a:xfrm>
          <a:custGeom>
            <a:avLst/>
            <a:gdLst/>
            <a:ahLst/>
            <a:cxnLst/>
            <a:rect l="l" t="t" r="r" b="b"/>
            <a:pathLst>
              <a:path w="2334214" h="4114800">
                <a:moveTo>
                  <a:pt x="0" y="0"/>
                </a:moveTo>
                <a:lnTo>
                  <a:pt x="2334213" y="0"/>
                </a:lnTo>
                <a:lnTo>
                  <a:pt x="233421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0182118" y="1263626"/>
            <a:ext cx="1387541" cy="1395151"/>
          </a:xfrm>
          <a:custGeom>
            <a:avLst/>
            <a:gdLst/>
            <a:ahLst/>
            <a:cxnLst/>
            <a:rect l="l" t="t" r="r" b="b"/>
            <a:pathLst>
              <a:path w="2081312" h="2092727">
                <a:moveTo>
                  <a:pt x="0" y="0"/>
                </a:moveTo>
                <a:lnTo>
                  <a:pt x="2081312" y="0"/>
                </a:lnTo>
                <a:lnTo>
                  <a:pt x="2081312" y="2092727"/>
                </a:lnTo>
                <a:lnTo>
                  <a:pt x="0" y="209272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4">
            <a:extLst>
              <a:ext uri="{FF2B5EF4-FFF2-40B4-BE49-F238E27FC236}">
                <a16:creationId xmlns:a16="http://schemas.microsoft.com/office/drawing/2014/main" id="{C58488EE-A485-DFBA-E70B-DBA63DF3BF49}"/>
              </a:ext>
            </a:extLst>
          </p:cNvPr>
          <p:cNvSpPr txBox="1"/>
          <p:nvPr/>
        </p:nvSpPr>
        <p:spPr>
          <a:xfrm>
            <a:off x="308086" y="3192224"/>
            <a:ext cx="8537204" cy="33933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14350" indent="-514350" algn="just">
              <a:lnSpc>
                <a:spcPct val="150000"/>
              </a:lnSpc>
              <a:buAutoNum type="alphaLcParenR"/>
            </a:pPr>
            <a:r>
              <a:rPr lang="en-US" sz="25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5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5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phương </a:t>
            </a:r>
            <a:r>
              <a:rPr lang="en-US" sz="25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5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(I) </a:t>
            </a:r>
            <a:r>
              <a:rPr lang="en-US" sz="25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5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5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phương </a:t>
            </a:r>
            <a:r>
              <a:rPr lang="en-US" sz="25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5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(II) </a:t>
            </a:r>
            <a:r>
              <a:rPr lang="en-US" sz="25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5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phương </a:t>
            </a:r>
            <a:r>
              <a:rPr lang="en-US" sz="25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5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5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5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5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5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5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5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5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5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5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5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5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514350" indent="-514350" algn="just">
              <a:lnSpc>
                <a:spcPct val="150000"/>
              </a:lnSpc>
              <a:buAutoNum type="alphaLcParenR"/>
            </a:pPr>
            <a:r>
              <a:rPr lang="en-US" sz="25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5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5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5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5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vế</a:t>
            </a:r>
            <a:r>
              <a:rPr lang="en-US" sz="25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5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phương </a:t>
            </a:r>
            <a:r>
              <a:rPr lang="en-US" sz="25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5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5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(II), ta </a:t>
            </a:r>
            <a:r>
              <a:rPr lang="en-US" sz="25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5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5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5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phương </a:t>
            </a:r>
            <a:r>
              <a:rPr lang="en-US" sz="25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5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5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5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5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phương </a:t>
            </a:r>
            <a:r>
              <a:rPr lang="en-US" sz="25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5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5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5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5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(II) </a:t>
            </a:r>
            <a:r>
              <a:rPr lang="en-US" sz="25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5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phương </a:t>
            </a:r>
            <a:r>
              <a:rPr lang="en-US" sz="25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5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5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5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5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5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5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5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5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5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5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5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5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5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id="{562D46B6-293D-4214-435A-E6E13442723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67278367"/>
              </p:ext>
            </p:extLst>
          </p:nvPr>
        </p:nvGraphicFramePr>
        <p:xfrm>
          <a:off x="2119329" y="2335156"/>
          <a:ext cx="5115264" cy="11034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1" name="Equation" r:id="rId15" imgW="2120760" imgH="457200" progId="Equation.DSMT4">
                  <p:embed/>
                </p:oleObj>
              </mc:Choice>
              <mc:Fallback>
                <p:oleObj name="Equation" r:id="rId15" imgW="2120760" imgH="457200" progId="Equation.DSMT4">
                  <p:embed/>
                  <p:pic>
                    <p:nvPicPr>
                      <p:cNvPr id="18" name="Object 17">
                        <a:extLst>
                          <a:ext uri="{FF2B5EF4-FFF2-40B4-BE49-F238E27FC236}">
                            <a16:creationId xmlns:a16="http://schemas.microsoft.com/office/drawing/2014/main" id="{562D46B6-293D-4214-435A-E6E13442723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2119329" y="2335156"/>
                        <a:ext cx="5115264" cy="11034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BFE6CDFF-931F-ABC0-67EA-A9C30297F9D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8048" y="1701592"/>
            <a:ext cx="714375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683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908932" y="1267654"/>
            <a:ext cx="3463594" cy="4644701"/>
          </a:xfrm>
          <a:custGeom>
            <a:avLst/>
            <a:gdLst/>
            <a:ahLst/>
            <a:cxnLst/>
            <a:rect l="l" t="t" r="r" b="b"/>
            <a:pathLst>
              <a:path w="5168740" h="5767074">
                <a:moveTo>
                  <a:pt x="0" y="0"/>
                </a:moveTo>
                <a:lnTo>
                  <a:pt x="5168740" y="0"/>
                </a:lnTo>
                <a:lnTo>
                  <a:pt x="5168740" y="5767073"/>
                </a:lnTo>
                <a:lnTo>
                  <a:pt x="0" y="576707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497779" y="1267654"/>
            <a:ext cx="4387497" cy="4644701"/>
          </a:xfrm>
          <a:custGeom>
            <a:avLst/>
            <a:gdLst/>
            <a:ahLst/>
            <a:cxnLst/>
            <a:rect l="l" t="t" r="r" b="b"/>
            <a:pathLst>
              <a:path w="5168740" h="5767074">
                <a:moveTo>
                  <a:pt x="0" y="0"/>
                </a:moveTo>
                <a:lnTo>
                  <a:pt x="5168740" y="0"/>
                </a:lnTo>
                <a:lnTo>
                  <a:pt x="5168740" y="5767073"/>
                </a:lnTo>
                <a:lnTo>
                  <a:pt x="0" y="576707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28730" y="1267654"/>
            <a:ext cx="3445827" cy="4644701"/>
          </a:xfrm>
          <a:custGeom>
            <a:avLst/>
            <a:gdLst/>
            <a:ahLst/>
            <a:cxnLst/>
            <a:rect l="l" t="t" r="r" b="b"/>
            <a:pathLst>
              <a:path w="5168740" h="5767074">
                <a:moveTo>
                  <a:pt x="0" y="0"/>
                </a:moveTo>
                <a:lnTo>
                  <a:pt x="5168740" y="0"/>
                </a:lnTo>
                <a:lnTo>
                  <a:pt x="5168740" y="5767073"/>
                </a:lnTo>
                <a:lnTo>
                  <a:pt x="0" y="576707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6484658">
            <a:off x="9165553" y="-4954"/>
            <a:ext cx="1860765" cy="1893908"/>
          </a:xfrm>
          <a:custGeom>
            <a:avLst/>
            <a:gdLst/>
            <a:ahLst/>
            <a:cxnLst/>
            <a:rect l="l" t="t" r="r" b="b"/>
            <a:pathLst>
              <a:path w="2791147" h="2840862">
                <a:moveTo>
                  <a:pt x="0" y="0"/>
                </a:moveTo>
                <a:lnTo>
                  <a:pt x="2791147" y="0"/>
                </a:lnTo>
                <a:lnTo>
                  <a:pt x="2791147" y="2840862"/>
                </a:lnTo>
                <a:lnTo>
                  <a:pt x="0" y="28408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6776958" flipH="1">
            <a:off x="1093909" y="-52628"/>
            <a:ext cx="1860765" cy="1893908"/>
          </a:xfrm>
          <a:custGeom>
            <a:avLst/>
            <a:gdLst/>
            <a:ahLst/>
            <a:cxnLst/>
            <a:rect l="l" t="t" r="r" b="b"/>
            <a:pathLst>
              <a:path w="2791147" h="2840862">
                <a:moveTo>
                  <a:pt x="2791147" y="0"/>
                </a:moveTo>
                <a:lnTo>
                  <a:pt x="0" y="0"/>
                </a:lnTo>
                <a:lnTo>
                  <a:pt x="0" y="2840862"/>
                </a:lnTo>
                <a:lnTo>
                  <a:pt x="2791147" y="2840862"/>
                </a:lnTo>
                <a:lnTo>
                  <a:pt x="2791147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014918" y="4216994"/>
            <a:ext cx="2354165" cy="2743200"/>
          </a:xfrm>
          <a:custGeom>
            <a:avLst/>
            <a:gdLst/>
            <a:ahLst/>
            <a:cxnLst/>
            <a:rect l="l" t="t" r="r" b="b"/>
            <a:pathLst>
              <a:path w="3531247" h="4114800">
                <a:moveTo>
                  <a:pt x="0" y="0"/>
                </a:moveTo>
                <a:lnTo>
                  <a:pt x="3531246" y="0"/>
                </a:lnTo>
                <a:lnTo>
                  <a:pt x="353124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746044" y="2738415"/>
            <a:ext cx="3162888" cy="25648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508"/>
              </a:lnSpc>
            </a:pPr>
            <a:r>
              <a:rPr lang="en-US" sz="2500" spc="1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500" spc="1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500" spc="1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vế</a:t>
            </a:r>
            <a:r>
              <a:rPr lang="en-US" sz="2500" spc="1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spc="1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500" spc="1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phương </a:t>
            </a:r>
            <a:r>
              <a:rPr lang="en-US" sz="2500" spc="1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500" spc="1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500" spc="1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500" spc="1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500" spc="1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500" spc="1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500" spc="1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500" spc="1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500" spc="1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500" spc="17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500" spc="1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500" spc="1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500" spc="1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spc="1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500" spc="1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500" spc="1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spc="1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500" spc="1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2500" spc="1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500" spc="1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500" spc="1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500" spc="1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500" spc="1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phương </a:t>
            </a:r>
            <a:r>
              <a:rPr lang="en-US" sz="2500" spc="1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500" spc="1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spc="1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500" spc="1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500" spc="1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500" spc="1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500" spc="1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500" spc="1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500" spc="17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Freeform 9"/>
          <p:cNvSpPr/>
          <p:nvPr/>
        </p:nvSpPr>
        <p:spPr>
          <a:xfrm flipH="1">
            <a:off x="-1177082" y="4216994"/>
            <a:ext cx="2354165" cy="2743200"/>
          </a:xfrm>
          <a:custGeom>
            <a:avLst/>
            <a:gdLst/>
            <a:ahLst/>
            <a:cxnLst/>
            <a:rect l="l" t="t" r="r" b="b"/>
            <a:pathLst>
              <a:path w="3531247" h="4114800">
                <a:moveTo>
                  <a:pt x="3531246" y="0"/>
                </a:moveTo>
                <a:lnTo>
                  <a:pt x="0" y="0"/>
                </a:lnTo>
                <a:lnTo>
                  <a:pt x="0" y="4114800"/>
                </a:lnTo>
                <a:lnTo>
                  <a:pt x="3531246" y="4114800"/>
                </a:lnTo>
                <a:lnTo>
                  <a:pt x="3531246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618197">
            <a:off x="3307033" y="5436465"/>
            <a:ext cx="2246248" cy="1788830"/>
          </a:xfrm>
          <a:custGeom>
            <a:avLst/>
            <a:gdLst/>
            <a:ahLst/>
            <a:cxnLst/>
            <a:rect l="l" t="t" r="r" b="b"/>
            <a:pathLst>
              <a:path w="3369372" h="2683245">
                <a:moveTo>
                  <a:pt x="0" y="0"/>
                </a:moveTo>
                <a:lnTo>
                  <a:pt x="3369372" y="0"/>
                </a:lnTo>
                <a:lnTo>
                  <a:pt x="3369372" y="2683245"/>
                </a:lnTo>
                <a:lnTo>
                  <a:pt x="0" y="268324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395594">
            <a:off x="6792517" y="5658031"/>
            <a:ext cx="2649854" cy="1753721"/>
          </a:xfrm>
          <a:custGeom>
            <a:avLst/>
            <a:gdLst/>
            <a:ahLst/>
            <a:cxnLst/>
            <a:rect l="l" t="t" r="r" b="b"/>
            <a:pathLst>
              <a:path w="3974781" h="2630582">
                <a:moveTo>
                  <a:pt x="0" y="0"/>
                </a:moveTo>
                <a:lnTo>
                  <a:pt x="3974780" y="0"/>
                </a:lnTo>
                <a:lnTo>
                  <a:pt x="3974780" y="2630582"/>
                </a:lnTo>
                <a:lnTo>
                  <a:pt x="0" y="263058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3259065" y="-323903"/>
            <a:ext cx="5933964" cy="13390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133"/>
              </a:lnSpc>
            </a:pP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6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4291661" y="2832186"/>
            <a:ext cx="2766798" cy="19236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508"/>
              </a:lnSpc>
            </a:pPr>
            <a:r>
              <a:rPr lang="en-US" sz="2500" spc="1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500" spc="1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500" spc="1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2500" spc="1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500" spc="1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vế</a:t>
            </a:r>
            <a:r>
              <a:rPr lang="en-US" sz="2500" spc="1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500" spc="1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phương </a:t>
            </a:r>
            <a:r>
              <a:rPr lang="en-US" sz="2500" spc="1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500" spc="1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spc="1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500" spc="1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500" spc="1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500" spc="1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500" spc="1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phương </a:t>
            </a:r>
            <a:r>
              <a:rPr lang="en-US" sz="2500" spc="1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500" spc="1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500" spc="1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2500" spc="1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500" spc="1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500" spc="1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phương </a:t>
            </a:r>
            <a:r>
              <a:rPr lang="en-US" sz="2500" spc="1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500" spc="1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500" spc="17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781931" y="2197776"/>
            <a:ext cx="1878384" cy="5663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698"/>
              </a:lnSpc>
            </a:pPr>
            <a:r>
              <a:rPr lang="en-US" sz="3915" spc="313" dirty="0" err="1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915" spc="313" dirty="0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7765833" y="2764150"/>
            <a:ext cx="3680123" cy="16030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508"/>
              </a:lnSpc>
            </a:pPr>
            <a:r>
              <a:rPr lang="en-US" sz="2500" spc="1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500" spc="1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500" spc="1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500" spc="1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spc="1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2500" spc="1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500" spc="1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500" spc="1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500" spc="1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500" spc="1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500" spc="1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500" spc="1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500" spc="1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500" spc="1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500" spc="1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phương </a:t>
            </a:r>
            <a:r>
              <a:rPr lang="en-US" sz="2500" spc="1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500" spc="1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spc="1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500" spc="1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500" spc="1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500" spc="1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500" spc="1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500" spc="1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500" spc="1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500" spc="1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spc="1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2500" spc="1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500" spc="1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500" spc="17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500" spc="1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500" spc="1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500" spc="1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500" spc="1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spc="1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500" spc="17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8331378" y="2166227"/>
            <a:ext cx="3114578" cy="5663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98"/>
              </a:lnSpc>
            </a:pPr>
            <a:r>
              <a:rPr lang="en-US" sz="3915" spc="313" dirty="0" err="1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915" spc="313" dirty="0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794354" y="2175950"/>
            <a:ext cx="3114578" cy="5663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98"/>
              </a:lnSpc>
            </a:pPr>
            <a:r>
              <a:rPr lang="en-US" sz="3915" spc="313" dirty="0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Bước1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133850" y="261185"/>
            <a:ext cx="7925066" cy="6076840"/>
            <a:chOff x="0" y="0"/>
            <a:chExt cx="10516800" cy="879944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751451" cy="8799448"/>
            </a:xfrm>
            <a:custGeom>
              <a:avLst/>
              <a:gdLst/>
              <a:ahLst/>
              <a:cxnLst/>
              <a:rect l="l" t="t" r="r" b="b"/>
              <a:pathLst>
                <a:path w="8751451" h="8799448">
                  <a:moveTo>
                    <a:pt x="0" y="0"/>
                  </a:moveTo>
                  <a:lnTo>
                    <a:pt x="8751451" y="0"/>
                  </a:lnTo>
                  <a:lnTo>
                    <a:pt x="8751451" y="8799448"/>
                  </a:lnTo>
                  <a:lnTo>
                    <a:pt x="0" y="87994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3900538" y="0"/>
              <a:ext cx="6616262" cy="8799448"/>
            </a:xfrm>
            <a:custGeom>
              <a:avLst/>
              <a:gdLst/>
              <a:ahLst/>
              <a:cxnLst/>
              <a:rect l="l" t="t" r="r" b="b"/>
              <a:pathLst>
                <a:path w="6616262" h="8799448">
                  <a:moveTo>
                    <a:pt x="0" y="0"/>
                  </a:moveTo>
                  <a:lnTo>
                    <a:pt x="6616262" y="0"/>
                  </a:lnTo>
                  <a:lnTo>
                    <a:pt x="6616262" y="8799448"/>
                  </a:lnTo>
                  <a:lnTo>
                    <a:pt x="0" y="87994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 l="-32271"/>
              </a:stretch>
            </a:blipFill>
          </p:spPr>
        </p:sp>
      </p:grpSp>
      <p:sp>
        <p:nvSpPr>
          <p:cNvPr id="5" name="TextBox 5"/>
          <p:cNvSpPr txBox="1"/>
          <p:nvPr/>
        </p:nvSpPr>
        <p:spPr>
          <a:xfrm>
            <a:off x="6578741" y="519975"/>
            <a:ext cx="2987291" cy="5710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000" u="sng" spc="-84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000" u="sng" spc="-84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u="sng" spc="-84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3000" u="sng" spc="-84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4900710" y="4677605"/>
            <a:ext cx="6857999" cy="8207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199"/>
              </a:lnSpc>
            </a:pP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phương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(2; 3) 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217592" y="467539"/>
            <a:ext cx="3590605" cy="4143974"/>
            <a:chOff x="0" y="0"/>
            <a:chExt cx="7992460" cy="876452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922822" cy="8764522"/>
            </a:xfrm>
            <a:custGeom>
              <a:avLst/>
              <a:gdLst/>
              <a:ahLst/>
              <a:cxnLst/>
              <a:rect l="l" t="t" r="r" b="b"/>
              <a:pathLst>
                <a:path w="3922822" h="8764522">
                  <a:moveTo>
                    <a:pt x="0" y="0"/>
                  </a:moveTo>
                  <a:lnTo>
                    <a:pt x="3922822" y="0"/>
                  </a:lnTo>
                  <a:lnTo>
                    <a:pt x="3922822" y="8764522"/>
                  </a:lnTo>
                  <a:lnTo>
                    <a:pt x="0" y="87645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 r="-99456"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3912164" y="0"/>
              <a:ext cx="4080297" cy="8764522"/>
            </a:xfrm>
            <a:custGeom>
              <a:avLst/>
              <a:gdLst/>
              <a:ahLst/>
              <a:cxnLst/>
              <a:rect l="l" t="t" r="r" b="b"/>
              <a:pathLst>
                <a:path w="4080297" h="8764522">
                  <a:moveTo>
                    <a:pt x="0" y="0"/>
                  </a:moveTo>
                  <a:lnTo>
                    <a:pt x="4080296" y="0"/>
                  </a:lnTo>
                  <a:lnTo>
                    <a:pt x="4080296" y="8764522"/>
                  </a:lnTo>
                  <a:lnTo>
                    <a:pt x="0" y="87645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 l="-91758"/>
              </a:stretch>
            </a:blipFill>
          </p:spPr>
        </p:sp>
      </p:grpSp>
      <p:sp>
        <p:nvSpPr>
          <p:cNvPr id="11" name="TextBox 11"/>
          <p:cNvSpPr txBox="1"/>
          <p:nvPr/>
        </p:nvSpPr>
        <p:spPr>
          <a:xfrm>
            <a:off x="211430" y="1283970"/>
            <a:ext cx="3422107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3000" u="sng" spc="-5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000" u="sng" spc="-5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u="sng" spc="-5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000" u="sng" spc="-5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3000" spc="-5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000" spc="-5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000" spc="-5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spc="-5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000" spc="-5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phương </a:t>
            </a:r>
            <a:r>
              <a:rPr lang="en-US" sz="3000" spc="-5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endParaRPr lang="en-US" sz="3000" spc="-5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1103420" y="5720747"/>
            <a:ext cx="747488" cy="1283905"/>
          </a:xfrm>
          <a:custGeom>
            <a:avLst/>
            <a:gdLst/>
            <a:ahLst/>
            <a:cxnLst/>
            <a:rect l="l" t="t" r="r" b="b"/>
            <a:pathLst>
              <a:path w="1121232" h="1925858">
                <a:moveTo>
                  <a:pt x="0" y="0"/>
                </a:moveTo>
                <a:lnTo>
                  <a:pt x="1121231" y="0"/>
                </a:lnTo>
                <a:lnTo>
                  <a:pt x="1121231" y="1925858"/>
                </a:lnTo>
                <a:lnTo>
                  <a:pt x="0" y="192585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 l="-144107"/>
            </a:stretch>
          </a:blipFill>
        </p:spPr>
      </p:sp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4116D4BE-A4EB-066D-B44F-490CEE2DD50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4651709"/>
              </p:ext>
            </p:extLst>
          </p:nvPr>
        </p:nvGraphicFramePr>
        <p:xfrm>
          <a:off x="500063" y="2419350"/>
          <a:ext cx="2925525" cy="128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9" name="Equation" r:id="rId9" imgW="1041120" imgH="457200" progId="Equation.DSMT4">
                  <p:embed/>
                </p:oleObj>
              </mc:Choice>
              <mc:Fallback>
                <p:oleObj name="Equation" r:id="rId9" imgW="1041120" imgH="457200" progId="Equation.DSMT4">
                  <p:embed/>
                  <p:pic>
                    <p:nvPicPr>
                      <p:cNvPr id="15" name="Object 14">
                        <a:extLst>
                          <a:ext uri="{FF2B5EF4-FFF2-40B4-BE49-F238E27FC236}">
                            <a16:creationId xmlns:a16="http://schemas.microsoft.com/office/drawing/2014/main" id="{4116D4BE-A4EB-066D-B44F-490CEE2DD50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00063" y="2419350"/>
                        <a:ext cx="2925525" cy="12846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>
            <a:extLst>
              <a:ext uri="{FF2B5EF4-FFF2-40B4-BE49-F238E27FC236}">
                <a16:creationId xmlns:a16="http://schemas.microsoft.com/office/drawing/2014/main" id="{2D03FC4A-54C2-2097-5C3F-895669BC6EC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06315324"/>
              </p:ext>
            </p:extLst>
          </p:nvPr>
        </p:nvGraphicFramePr>
        <p:xfrm>
          <a:off x="6489700" y="1246188"/>
          <a:ext cx="1893888" cy="831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0" name="Equation" r:id="rId11" imgW="1041120" imgH="457200" progId="Equation.DSMT4">
                  <p:embed/>
                </p:oleObj>
              </mc:Choice>
              <mc:Fallback>
                <p:oleObj name="Equation" r:id="rId11" imgW="1041120" imgH="457200" progId="Equation.DSMT4">
                  <p:embed/>
                  <p:pic>
                    <p:nvPicPr>
                      <p:cNvPr id="22" name="Object 21">
                        <a:extLst>
                          <a:ext uri="{FF2B5EF4-FFF2-40B4-BE49-F238E27FC236}">
                            <a16:creationId xmlns:a16="http://schemas.microsoft.com/office/drawing/2014/main" id="{2D03FC4A-54C2-2097-5C3F-895669BC6EC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6489700" y="1246188"/>
                        <a:ext cx="1893888" cy="8318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>
            <a:extLst>
              <a:ext uri="{FF2B5EF4-FFF2-40B4-BE49-F238E27FC236}">
                <a16:creationId xmlns:a16="http://schemas.microsoft.com/office/drawing/2014/main" id="{F56D34E0-CABB-8EF1-72D6-14ADB95E4F8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5353230"/>
              </p:ext>
            </p:extLst>
          </p:nvPr>
        </p:nvGraphicFramePr>
        <p:xfrm>
          <a:off x="6727175" y="2071058"/>
          <a:ext cx="1408113" cy="831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1" name="Equation" r:id="rId13" imgW="774360" imgH="457200" progId="Equation.DSMT4">
                  <p:embed/>
                </p:oleObj>
              </mc:Choice>
              <mc:Fallback>
                <p:oleObj name="Equation" r:id="rId13" imgW="774360" imgH="457200" progId="Equation.DSMT4">
                  <p:embed/>
                  <p:pic>
                    <p:nvPicPr>
                      <p:cNvPr id="23" name="Object 22">
                        <a:extLst>
                          <a:ext uri="{FF2B5EF4-FFF2-40B4-BE49-F238E27FC236}">
                            <a16:creationId xmlns:a16="http://schemas.microsoft.com/office/drawing/2014/main" id="{F56D34E0-CABB-8EF1-72D6-14ADB95E4F8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6727175" y="2071058"/>
                        <a:ext cx="1408113" cy="8318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3">
            <a:extLst>
              <a:ext uri="{FF2B5EF4-FFF2-40B4-BE49-F238E27FC236}">
                <a16:creationId xmlns:a16="http://schemas.microsoft.com/office/drawing/2014/main" id="{5622F11F-DE64-0F73-22B3-9C76A491100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40758886"/>
              </p:ext>
            </p:extLst>
          </p:nvPr>
        </p:nvGraphicFramePr>
        <p:xfrm>
          <a:off x="6747497" y="2972391"/>
          <a:ext cx="1408112" cy="831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2" name="Equation" r:id="rId15" imgW="774360" imgH="457200" progId="Equation.DSMT4">
                  <p:embed/>
                </p:oleObj>
              </mc:Choice>
              <mc:Fallback>
                <p:oleObj name="Equation" r:id="rId15" imgW="774360" imgH="457200" progId="Equation.DSMT4">
                  <p:embed/>
                  <p:pic>
                    <p:nvPicPr>
                      <p:cNvPr id="24" name="Object 23">
                        <a:extLst>
                          <a:ext uri="{FF2B5EF4-FFF2-40B4-BE49-F238E27FC236}">
                            <a16:creationId xmlns:a16="http://schemas.microsoft.com/office/drawing/2014/main" id="{5622F11F-DE64-0F73-22B3-9C76A491100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6747497" y="2972391"/>
                        <a:ext cx="1408112" cy="8318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24">
            <a:extLst>
              <a:ext uri="{FF2B5EF4-FFF2-40B4-BE49-F238E27FC236}">
                <a16:creationId xmlns:a16="http://schemas.microsoft.com/office/drawing/2014/main" id="{9632236C-B90B-2942-5CFB-3A279D20474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32628122"/>
              </p:ext>
            </p:extLst>
          </p:nvPr>
        </p:nvGraphicFramePr>
        <p:xfrm>
          <a:off x="6747497" y="3797261"/>
          <a:ext cx="784225" cy="831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3" name="Equation" r:id="rId17" imgW="431640" imgH="457200" progId="Equation.DSMT4">
                  <p:embed/>
                </p:oleObj>
              </mc:Choice>
              <mc:Fallback>
                <p:oleObj name="Equation" r:id="rId17" imgW="431640" imgH="457200" progId="Equation.DSMT4">
                  <p:embed/>
                  <p:pic>
                    <p:nvPicPr>
                      <p:cNvPr id="25" name="Object 24">
                        <a:extLst>
                          <a:ext uri="{FF2B5EF4-FFF2-40B4-BE49-F238E27FC236}">
                            <a16:creationId xmlns:a16="http://schemas.microsoft.com/office/drawing/2014/main" id="{9632236C-B90B-2942-5CFB-3A279D20474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6747497" y="3797261"/>
                        <a:ext cx="784225" cy="8318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757985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344953" y="261185"/>
            <a:ext cx="8713963" cy="6076840"/>
            <a:chOff x="0" y="0"/>
            <a:chExt cx="10516800" cy="879944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751451" cy="8799448"/>
            </a:xfrm>
            <a:custGeom>
              <a:avLst/>
              <a:gdLst/>
              <a:ahLst/>
              <a:cxnLst/>
              <a:rect l="l" t="t" r="r" b="b"/>
              <a:pathLst>
                <a:path w="8751451" h="8799448">
                  <a:moveTo>
                    <a:pt x="0" y="0"/>
                  </a:moveTo>
                  <a:lnTo>
                    <a:pt x="8751451" y="0"/>
                  </a:lnTo>
                  <a:lnTo>
                    <a:pt x="8751451" y="8799448"/>
                  </a:lnTo>
                  <a:lnTo>
                    <a:pt x="0" y="87994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3900538" y="0"/>
              <a:ext cx="6616262" cy="8799448"/>
            </a:xfrm>
            <a:custGeom>
              <a:avLst/>
              <a:gdLst/>
              <a:ahLst/>
              <a:cxnLst/>
              <a:rect l="l" t="t" r="r" b="b"/>
              <a:pathLst>
                <a:path w="6616262" h="8799448">
                  <a:moveTo>
                    <a:pt x="0" y="0"/>
                  </a:moveTo>
                  <a:lnTo>
                    <a:pt x="6616262" y="0"/>
                  </a:lnTo>
                  <a:lnTo>
                    <a:pt x="6616262" y="8799448"/>
                  </a:lnTo>
                  <a:lnTo>
                    <a:pt x="0" y="87994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 l="-32271"/>
              </a:stretch>
            </a:blipFill>
          </p:spPr>
        </p:sp>
      </p:grpSp>
      <p:sp>
        <p:nvSpPr>
          <p:cNvPr id="5" name="TextBox 5"/>
          <p:cNvSpPr txBox="1"/>
          <p:nvPr/>
        </p:nvSpPr>
        <p:spPr>
          <a:xfrm>
            <a:off x="6578741" y="519975"/>
            <a:ext cx="2987291" cy="5710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000" u="sng" spc="-84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000" u="sng" spc="-84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u="sng" spc="-84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3000" u="sng" spc="-84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8"/>
          <p:cNvGrpSpPr/>
          <p:nvPr/>
        </p:nvGrpSpPr>
        <p:grpSpPr>
          <a:xfrm>
            <a:off x="113644" y="548553"/>
            <a:ext cx="3103123" cy="3910530"/>
            <a:chOff x="0" y="0"/>
            <a:chExt cx="7992460" cy="876452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922822" cy="8764522"/>
            </a:xfrm>
            <a:custGeom>
              <a:avLst/>
              <a:gdLst/>
              <a:ahLst/>
              <a:cxnLst/>
              <a:rect l="l" t="t" r="r" b="b"/>
              <a:pathLst>
                <a:path w="3922822" h="8764522">
                  <a:moveTo>
                    <a:pt x="0" y="0"/>
                  </a:moveTo>
                  <a:lnTo>
                    <a:pt x="3922822" y="0"/>
                  </a:lnTo>
                  <a:lnTo>
                    <a:pt x="3922822" y="8764522"/>
                  </a:lnTo>
                  <a:lnTo>
                    <a:pt x="0" y="87645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 r="-99456"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3912164" y="0"/>
              <a:ext cx="4080297" cy="8764522"/>
            </a:xfrm>
            <a:custGeom>
              <a:avLst/>
              <a:gdLst/>
              <a:ahLst/>
              <a:cxnLst/>
              <a:rect l="l" t="t" r="r" b="b"/>
              <a:pathLst>
                <a:path w="4080297" h="8764522">
                  <a:moveTo>
                    <a:pt x="0" y="0"/>
                  </a:moveTo>
                  <a:lnTo>
                    <a:pt x="4080296" y="0"/>
                  </a:lnTo>
                  <a:lnTo>
                    <a:pt x="4080296" y="8764522"/>
                  </a:lnTo>
                  <a:lnTo>
                    <a:pt x="0" y="87645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 l="-91758"/>
              </a:stretch>
            </a:blipFill>
          </p:spPr>
        </p:sp>
      </p:grpSp>
      <p:sp>
        <p:nvSpPr>
          <p:cNvPr id="11" name="TextBox 11"/>
          <p:cNvSpPr txBox="1"/>
          <p:nvPr/>
        </p:nvSpPr>
        <p:spPr>
          <a:xfrm>
            <a:off x="-206674" y="1368690"/>
            <a:ext cx="3422107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3000" u="sng" spc="-5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000" u="sng" spc="-5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u="sng" spc="-5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000" u="sng" spc="-5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3000" spc="-5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000" spc="-5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000" spc="-5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spc="-5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000" spc="-5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phương </a:t>
            </a:r>
            <a:r>
              <a:rPr lang="en-US" sz="3000" spc="-5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endParaRPr lang="en-US" sz="3000" spc="-5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4116D4BE-A4EB-066D-B44F-490CEE2DD50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45008344"/>
              </p:ext>
            </p:extLst>
          </p:nvPr>
        </p:nvGraphicFramePr>
        <p:xfrm>
          <a:off x="322263" y="2503488"/>
          <a:ext cx="2665412" cy="1279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4" name="Equation" r:id="rId7" imgW="952200" imgH="457200" progId="Equation.DSMT4">
                  <p:embed/>
                </p:oleObj>
              </mc:Choice>
              <mc:Fallback>
                <p:oleObj name="Equation" r:id="rId7" imgW="952200" imgH="457200" progId="Equation.DSMT4">
                  <p:embed/>
                  <p:pic>
                    <p:nvPicPr>
                      <p:cNvPr id="15" name="Object 14">
                        <a:extLst>
                          <a:ext uri="{FF2B5EF4-FFF2-40B4-BE49-F238E27FC236}">
                            <a16:creationId xmlns:a16="http://schemas.microsoft.com/office/drawing/2014/main" id="{4116D4BE-A4EB-066D-B44F-490CEE2DD50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22263" y="2503488"/>
                        <a:ext cx="2665412" cy="1279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>
            <a:extLst>
              <a:ext uri="{FF2B5EF4-FFF2-40B4-BE49-F238E27FC236}">
                <a16:creationId xmlns:a16="http://schemas.microsoft.com/office/drawing/2014/main" id="{2D03FC4A-54C2-2097-5C3F-895669BC6EC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5975433"/>
              </p:ext>
            </p:extLst>
          </p:nvPr>
        </p:nvGraphicFramePr>
        <p:xfrm>
          <a:off x="6564313" y="1038225"/>
          <a:ext cx="1731962" cy="831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5" name="Equation" r:id="rId9" imgW="952200" imgH="457200" progId="Equation.DSMT4">
                  <p:embed/>
                </p:oleObj>
              </mc:Choice>
              <mc:Fallback>
                <p:oleObj name="Equation" r:id="rId9" imgW="952200" imgH="457200" progId="Equation.DSMT4">
                  <p:embed/>
                  <p:pic>
                    <p:nvPicPr>
                      <p:cNvPr id="22" name="Object 21">
                        <a:extLst>
                          <a:ext uri="{FF2B5EF4-FFF2-40B4-BE49-F238E27FC236}">
                            <a16:creationId xmlns:a16="http://schemas.microsoft.com/office/drawing/2014/main" id="{2D03FC4A-54C2-2097-5C3F-895669BC6EC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564313" y="1038225"/>
                        <a:ext cx="1731962" cy="8318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>
            <a:extLst>
              <a:ext uri="{FF2B5EF4-FFF2-40B4-BE49-F238E27FC236}">
                <a16:creationId xmlns:a16="http://schemas.microsoft.com/office/drawing/2014/main" id="{F56D34E0-CABB-8EF1-72D6-14ADB95E4F8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14143997"/>
              </p:ext>
            </p:extLst>
          </p:nvPr>
        </p:nvGraphicFramePr>
        <p:xfrm>
          <a:off x="6828117" y="1896104"/>
          <a:ext cx="1778000" cy="831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6" name="Equation" r:id="rId11" imgW="977760" imgH="457200" progId="Equation.DSMT4">
                  <p:embed/>
                </p:oleObj>
              </mc:Choice>
              <mc:Fallback>
                <p:oleObj name="Equation" r:id="rId11" imgW="977760" imgH="457200" progId="Equation.DSMT4">
                  <p:embed/>
                  <p:pic>
                    <p:nvPicPr>
                      <p:cNvPr id="23" name="Object 22">
                        <a:extLst>
                          <a:ext uri="{FF2B5EF4-FFF2-40B4-BE49-F238E27FC236}">
                            <a16:creationId xmlns:a16="http://schemas.microsoft.com/office/drawing/2014/main" id="{F56D34E0-CABB-8EF1-72D6-14ADB95E4F8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6828117" y="1896104"/>
                        <a:ext cx="1778000" cy="8318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3">
            <a:extLst>
              <a:ext uri="{FF2B5EF4-FFF2-40B4-BE49-F238E27FC236}">
                <a16:creationId xmlns:a16="http://schemas.microsoft.com/office/drawing/2014/main" id="{5622F11F-DE64-0F73-22B3-9C76A491100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88746119"/>
              </p:ext>
            </p:extLst>
          </p:nvPr>
        </p:nvGraphicFramePr>
        <p:xfrm>
          <a:off x="6803919" y="2727954"/>
          <a:ext cx="1457325" cy="830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7" name="Equation" r:id="rId13" imgW="799920" imgH="457200" progId="Equation.DSMT4">
                  <p:embed/>
                </p:oleObj>
              </mc:Choice>
              <mc:Fallback>
                <p:oleObj name="Equation" r:id="rId13" imgW="799920" imgH="457200" progId="Equation.DSMT4">
                  <p:embed/>
                  <p:pic>
                    <p:nvPicPr>
                      <p:cNvPr id="24" name="Object 23">
                        <a:extLst>
                          <a:ext uri="{FF2B5EF4-FFF2-40B4-BE49-F238E27FC236}">
                            <a16:creationId xmlns:a16="http://schemas.microsoft.com/office/drawing/2014/main" id="{5622F11F-DE64-0F73-22B3-9C76A491100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6803919" y="2727954"/>
                        <a:ext cx="1457325" cy="8302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6186C89E-C392-C00B-FF85-82F48D1F65C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936086"/>
              </p:ext>
            </p:extLst>
          </p:nvPr>
        </p:nvGraphicFramePr>
        <p:xfrm>
          <a:off x="6803919" y="3585833"/>
          <a:ext cx="1873250" cy="922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8" name="Equation" r:id="rId15" imgW="1028520" imgH="507960" progId="Equation.DSMT4">
                  <p:embed/>
                </p:oleObj>
              </mc:Choice>
              <mc:Fallback>
                <p:oleObj name="Equation" r:id="rId15" imgW="1028520" imgH="507960" progId="Equation.DSMT4">
                  <p:embed/>
                  <p:pic>
                    <p:nvPicPr>
                      <p:cNvPr id="24" name="Object 23">
                        <a:extLst>
                          <a:ext uri="{FF2B5EF4-FFF2-40B4-BE49-F238E27FC236}">
                            <a16:creationId xmlns:a16="http://schemas.microsoft.com/office/drawing/2014/main" id="{5622F11F-DE64-0F73-22B3-9C76A491100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6803919" y="3585833"/>
                        <a:ext cx="1873250" cy="9223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A0B5EA97-73C6-47A7-3649-12DAE67C33D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5777846"/>
              </p:ext>
            </p:extLst>
          </p:nvPr>
        </p:nvGraphicFramePr>
        <p:xfrm>
          <a:off x="6756408" y="4478305"/>
          <a:ext cx="949325" cy="830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9" name="Equation" r:id="rId17" imgW="520560" imgH="457200" progId="Equation.DSMT4">
                  <p:embed/>
                </p:oleObj>
              </mc:Choice>
              <mc:Fallback>
                <p:oleObj name="Equation" r:id="rId17" imgW="520560" imgH="45720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6186C89E-C392-C00B-FF85-82F48D1F65C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6756408" y="4478305"/>
                        <a:ext cx="949325" cy="8302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6">
            <a:extLst>
              <a:ext uri="{FF2B5EF4-FFF2-40B4-BE49-F238E27FC236}">
                <a16:creationId xmlns:a16="http://schemas.microsoft.com/office/drawing/2014/main" id="{9F6224E9-0897-EEA4-5C18-726C6E789966}"/>
              </a:ext>
            </a:extLst>
          </p:cNvPr>
          <p:cNvSpPr txBox="1"/>
          <p:nvPr/>
        </p:nvSpPr>
        <p:spPr>
          <a:xfrm>
            <a:off x="4832244" y="5336184"/>
            <a:ext cx="6857999" cy="3829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199"/>
              </a:lnSpc>
            </a:pPr>
            <a:r>
              <a:rPr lang="en-US" sz="25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5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5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phương </a:t>
            </a:r>
            <a:r>
              <a:rPr lang="en-US" sz="25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5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5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5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25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5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5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(3;-1) </a:t>
            </a:r>
          </a:p>
        </p:txBody>
      </p:sp>
    </p:spTree>
    <p:extLst>
      <p:ext uri="{BB962C8B-B14F-4D97-AF65-F5344CB8AC3E}">
        <p14:creationId xmlns:p14="http://schemas.microsoft.com/office/powerpoint/2010/main" val="23924271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85692" y="-1502435"/>
            <a:ext cx="12512597" cy="8690568"/>
          </a:xfrm>
          <a:custGeom>
            <a:avLst/>
            <a:gdLst/>
            <a:ahLst/>
            <a:cxnLst/>
            <a:rect l="l" t="t" r="r" b="b"/>
            <a:pathLst>
              <a:path w="18768896" h="13035852">
                <a:moveTo>
                  <a:pt x="0" y="0"/>
                </a:moveTo>
                <a:lnTo>
                  <a:pt x="18768897" y="0"/>
                </a:lnTo>
                <a:lnTo>
                  <a:pt x="18768897" y="13035851"/>
                </a:lnTo>
                <a:lnTo>
                  <a:pt x="0" y="130358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107352" y="1086018"/>
            <a:ext cx="6607609" cy="5094615"/>
            <a:chOff x="0" y="0"/>
            <a:chExt cx="14074373" cy="10851659"/>
          </a:xfrm>
        </p:grpSpPr>
        <p:sp>
          <p:nvSpPr>
            <p:cNvPr id="4" name="Freeform 4"/>
            <p:cNvSpPr/>
            <p:nvPr/>
          </p:nvSpPr>
          <p:spPr>
            <a:xfrm>
              <a:off x="-127" y="127"/>
              <a:ext cx="14074246" cy="10858644"/>
            </a:xfrm>
            <a:custGeom>
              <a:avLst/>
              <a:gdLst/>
              <a:ahLst/>
              <a:cxnLst/>
              <a:rect l="l" t="t" r="r" b="b"/>
              <a:pathLst>
                <a:path w="14074246" h="10858644">
                  <a:moveTo>
                    <a:pt x="13673179" y="10845944"/>
                  </a:moveTo>
                  <a:cubicBezTo>
                    <a:pt x="13617299" y="10858644"/>
                    <a:pt x="13591899" y="10845944"/>
                    <a:pt x="13534749" y="10845944"/>
                  </a:cubicBezTo>
                  <a:cubicBezTo>
                    <a:pt x="13477599" y="10845944"/>
                    <a:pt x="13386541" y="10833244"/>
                    <a:pt x="13386541" y="10833244"/>
                  </a:cubicBezTo>
                  <a:lnTo>
                    <a:pt x="707771" y="10833244"/>
                  </a:lnTo>
                  <a:lnTo>
                    <a:pt x="631063" y="10820544"/>
                  </a:lnTo>
                  <a:cubicBezTo>
                    <a:pt x="631063" y="10820544"/>
                    <a:pt x="533400" y="10833244"/>
                    <a:pt x="457581" y="10820544"/>
                  </a:cubicBezTo>
                  <a:cubicBezTo>
                    <a:pt x="381762" y="10807844"/>
                    <a:pt x="296418" y="10820544"/>
                    <a:pt x="296418" y="10820544"/>
                  </a:cubicBezTo>
                  <a:cubicBezTo>
                    <a:pt x="240284" y="10820544"/>
                    <a:pt x="162814" y="10816226"/>
                    <a:pt x="119507" y="10787016"/>
                  </a:cubicBezTo>
                  <a:cubicBezTo>
                    <a:pt x="47371" y="10738375"/>
                    <a:pt x="25400" y="10668144"/>
                    <a:pt x="0" y="10562353"/>
                  </a:cubicBezTo>
                  <a:lnTo>
                    <a:pt x="0" y="10361820"/>
                  </a:lnTo>
                  <a:cubicBezTo>
                    <a:pt x="0" y="10361820"/>
                    <a:pt x="12700" y="10276857"/>
                    <a:pt x="12700" y="10218564"/>
                  </a:cubicBezTo>
                  <a:cubicBezTo>
                    <a:pt x="12700" y="10160271"/>
                    <a:pt x="0" y="10070355"/>
                    <a:pt x="0" y="10070355"/>
                  </a:cubicBezTo>
                  <a:lnTo>
                    <a:pt x="0" y="803402"/>
                  </a:lnTo>
                  <a:cubicBezTo>
                    <a:pt x="0" y="803402"/>
                    <a:pt x="12700" y="767715"/>
                    <a:pt x="12700" y="688594"/>
                  </a:cubicBezTo>
                  <a:lnTo>
                    <a:pt x="12700" y="543560"/>
                  </a:lnTo>
                  <a:cubicBezTo>
                    <a:pt x="12700" y="543560"/>
                    <a:pt x="0" y="459740"/>
                    <a:pt x="12700" y="375920"/>
                  </a:cubicBezTo>
                  <a:cubicBezTo>
                    <a:pt x="25400" y="292100"/>
                    <a:pt x="23876" y="258064"/>
                    <a:pt x="64897" y="195072"/>
                  </a:cubicBezTo>
                  <a:cubicBezTo>
                    <a:pt x="87249" y="160782"/>
                    <a:pt x="184404" y="76708"/>
                    <a:pt x="215900" y="50800"/>
                  </a:cubicBezTo>
                  <a:cubicBezTo>
                    <a:pt x="215900" y="50800"/>
                    <a:pt x="305181" y="24130"/>
                    <a:pt x="401320" y="12700"/>
                  </a:cubicBezTo>
                  <a:cubicBezTo>
                    <a:pt x="508000" y="0"/>
                    <a:pt x="481584" y="0"/>
                    <a:pt x="622300" y="0"/>
                  </a:cubicBezTo>
                  <a:lnTo>
                    <a:pt x="13555197" y="0"/>
                  </a:lnTo>
                  <a:cubicBezTo>
                    <a:pt x="13655273" y="0"/>
                    <a:pt x="13723725" y="12700"/>
                    <a:pt x="13723725" y="12700"/>
                  </a:cubicBezTo>
                  <a:cubicBezTo>
                    <a:pt x="13787861" y="12700"/>
                    <a:pt x="13876633" y="36322"/>
                    <a:pt x="13934546" y="50800"/>
                  </a:cubicBezTo>
                  <a:cubicBezTo>
                    <a:pt x="14036146" y="76200"/>
                    <a:pt x="14061546" y="254000"/>
                    <a:pt x="14061546" y="350520"/>
                  </a:cubicBezTo>
                  <a:lnTo>
                    <a:pt x="14061546" y="9979550"/>
                  </a:lnTo>
                  <a:cubicBezTo>
                    <a:pt x="14061546" y="9979550"/>
                    <a:pt x="14074246" y="10348231"/>
                    <a:pt x="14074246" y="10381251"/>
                  </a:cubicBezTo>
                  <a:cubicBezTo>
                    <a:pt x="14074246" y="10414271"/>
                    <a:pt x="14051767" y="10522221"/>
                    <a:pt x="14033860" y="10568449"/>
                  </a:cubicBezTo>
                  <a:cubicBezTo>
                    <a:pt x="14008841" y="10633092"/>
                    <a:pt x="14019000" y="10689988"/>
                    <a:pt x="13967185" y="10734184"/>
                  </a:cubicBezTo>
                  <a:cubicBezTo>
                    <a:pt x="13931117" y="10765045"/>
                    <a:pt x="13877015" y="10802383"/>
                    <a:pt x="13831802" y="10819528"/>
                  </a:cubicBezTo>
                  <a:cubicBezTo>
                    <a:pt x="13786591" y="10836673"/>
                    <a:pt x="13728805" y="10833371"/>
                    <a:pt x="13672925" y="10846071"/>
                  </a:cubicBezTo>
                  <a:close/>
                </a:path>
              </a:pathLst>
            </a:custGeom>
            <a:solidFill>
              <a:srgbClr val="EAEAEA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341039" y="1431061"/>
            <a:ext cx="6167698" cy="4347059"/>
            <a:chOff x="0" y="0"/>
            <a:chExt cx="15396559" cy="10851659"/>
          </a:xfrm>
        </p:grpSpPr>
        <p:sp>
          <p:nvSpPr>
            <p:cNvPr id="6" name="Freeform 6"/>
            <p:cNvSpPr/>
            <p:nvPr/>
          </p:nvSpPr>
          <p:spPr>
            <a:xfrm>
              <a:off x="-127" y="127"/>
              <a:ext cx="15396432" cy="10858644"/>
            </a:xfrm>
            <a:custGeom>
              <a:avLst/>
              <a:gdLst/>
              <a:ahLst/>
              <a:cxnLst/>
              <a:rect l="l" t="t" r="r" b="b"/>
              <a:pathLst>
                <a:path w="15396432" h="10858644">
                  <a:moveTo>
                    <a:pt x="14995367" y="10845944"/>
                  </a:moveTo>
                  <a:cubicBezTo>
                    <a:pt x="14939486" y="10858644"/>
                    <a:pt x="14914086" y="10845944"/>
                    <a:pt x="14856936" y="10845944"/>
                  </a:cubicBezTo>
                  <a:cubicBezTo>
                    <a:pt x="14799786" y="10845944"/>
                    <a:pt x="14708727" y="10833244"/>
                    <a:pt x="14708727" y="10833244"/>
                  </a:cubicBezTo>
                  <a:lnTo>
                    <a:pt x="707771" y="10833244"/>
                  </a:lnTo>
                  <a:lnTo>
                    <a:pt x="631063" y="10820544"/>
                  </a:lnTo>
                  <a:cubicBezTo>
                    <a:pt x="631063" y="10820544"/>
                    <a:pt x="533400" y="10833244"/>
                    <a:pt x="457581" y="10820544"/>
                  </a:cubicBezTo>
                  <a:cubicBezTo>
                    <a:pt x="381762" y="10807844"/>
                    <a:pt x="296418" y="10820544"/>
                    <a:pt x="296418" y="10820544"/>
                  </a:cubicBezTo>
                  <a:cubicBezTo>
                    <a:pt x="240284" y="10820544"/>
                    <a:pt x="162814" y="10816226"/>
                    <a:pt x="119507" y="10787016"/>
                  </a:cubicBezTo>
                  <a:cubicBezTo>
                    <a:pt x="47371" y="10738375"/>
                    <a:pt x="25400" y="10668144"/>
                    <a:pt x="0" y="10562353"/>
                  </a:cubicBezTo>
                  <a:lnTo>
                    <a:pt x="0" y="10361820"/>
                  </a:lnTo>
                  <a:cubicBezTo>
                    <a:pt x="0" y="10361820"/>
                    <a:pt x="12700" y="10276857"/>
                    <a:pt x="12700" y="10218564"/>
                  </a:cubicBezTo>
                  <a:cubicBezTo>
                    <a:pt x="12700" y="10160271"/>
                    <a:pt x="0" y="10070355"/>
                    <a:pt x="0" y="10070355"/>
                  </a:cubicBezTo>
                  <a:lnTo>
                    <a:pt x="0" y="803402"/>
                  </a:lnTo>
                  <a:cubicBezTo>
                    <a:pt x="0" y="803402"/>
                    <a:pt x="12700" y="767715"/>
                    <a:pt x="12700" y="688594"/>
                  </a:cubicBezTo>
                  <a:lnTo>
                    <a:pt x="12700" y="543560"/>
                  </a:lnTo>
                  <a:cubicBezTo>
                    <a:pt x="12700" y="543560"/>
                    <a:pt x="0" y="459740"/>
                    <a:pt x="12700" y="375920"/>
                  </a:cubicBezTo>
                  <a:cubicBezTo>
                    <a:pt x="25400" y="292100"/>
                    <a:pt x="23876" y="258064"/>
                    <a:pt x="64897" y="195072"/>
                  </a:cubicBezTo>
                  <a:cubicBezTo>
                    <a:pt x="87249" y="160782"/>
                    <a:pt x="184404" y="76708"/>
                    <a:pt x="215900" y="50800"/>
                  </a:cubicBezTo>
                  <a:cubicBezTo>
                    <a:pt x="215900" y="50800"/>
                    <a:pt x="305181" y="24130"/>
                    <a:pt x="401320" y="12700"/>
                  </a:cubicBezTo>
                  <a:cubicBezTo>
                    <a:pt x="508000" y="0"/>
                    <a:pt x="481584" y="0"/>
                    <a:pt x="622300" y="0"/>
                  </a:cubicBezTo>
                  <a:lnTo>
                    <a:pt x="14877383" y="0"/>
                  </a:lnTo>
                  <a:cubicBezTo>
                    <a:pt x="14977459" y="0"/>
                    <a:pt x="15045912" y="12700"/>
                    <a:pt x="15045912" y="12700"/>
                  </a:cubicBezTo>
                  <a:cubicBezTo>
                    <a:pt x="15110047" y="12700"/>
                    <a:pt x="15198819" y="36322"/>
                    <a:pt x="15256732" y="50800"/>
                  </a:cubicBezTo>
                  <a:cubicBezTo>
                    <a:pt x="15358332" y="76200"/>
                    <a:pt x="15383732" y="254000"/>
                    <a:pt x="15383732" y="350520"/>
                  </a:cubicBezTo>
                  <a:lnTo>
                    <a:pt x="15383732" y="9979550"/>
                  </a:lnTo>
                  <a:cubicBezTo>
                    <a:pt x="15383732" y="9979550"/>
                    <a:pt x="15396432" y="10348231"/>
                    <a:pt x="15396432" y="10381251"/>
                  </a:cubicBezTo>
                  <a:cubicBezTo>
                    <a:pt x="15396432" y="10414271"/>
                    <a:pt x="15373953" y="10522221"/>
                    <a:pt x="15356046" y="10568449"/>
                  </a:cubicBezTo>
                  <a:cubicBezTo>
                    <a:pt x="15331027" y="10633092"/>
                    <a:pt x="15341187" y="10689988"/>
                    <a:pt x="15289371" y="10734184"/>
                  </a:cubicBezTo>
                  <a:cubicBezTo>
                    <a:pt x="15253303" y="10765045"/>
                    <a:pt x="15199201" y="10802383"/>
                    <a:pt x="15153990" y="10819528"/>
                  </a:cubicBezTo>
                  <a:cubicBezTo>
                    <a:pt x="15108777" y="10836673"/>
                    <a:pt x="15050993" y="10833371"/>
                    <a:pt x="14995112" y="10846071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7" name="Freeform 7"/>
          <p:cNvSpPr/>
          <p:nvPr/>
        </p:nvSpPr>
        <p:spPr>
          <a:xfrm>
            <a:off x="2377061" y="6162117"/>
            <a:ext cx="3854031" cy="2825001"/>
          </a:xfrm>
          <a:custGeom>
            <a:avLst/>
            <a:gdLst/>
            <a:ahLst/>
            <a:cxnLst/>
            <a:rect l="l" t="t" r="r" b="b"/>
            <a:pathLst>
              <a:path w="5781047" h="4237501">
                <a:moveTo>
                  <a:pt x="0" y="0"/>
                </a:moveTo>
                <a:lnTo>
                  <a:pt x="5781047" y="0"/>
                </a:lnTo>
                <a:lnTo>
                  <a:pt x="5781047" y="4237501"/>
                </a:lnTo>
                <a:lnTo>
                  <a:pt x="0" y="423750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 t="-61363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974038" y="5960448"/>
            <a:ext cx="4238090" cy="220185"/>
          </a:xfrm>
          <a:custGeom>
            <a:avLst/>
            <a:gdLst/>
            <a:ahLst/>
            <a:cxnLst/>
            <a:rect l="l" t="t" r="r" b="b"/>
            <a:pathLst>
              <a:path w="6357135" h="330278">
                <a:moveTo>
                  <a:pt x="0" y="0"/>
                </a:moveTo>
                <a:lnTo>
                  <a:pt x="6357134" y="0"/>
                </a:lnTo>
                <a:lnTo>
                  <a:pt x="6357134" y="330278"/>
                </a:lnTo>
                <a:lnTo>
                  <a:pt x="0" y="33027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 t="-1145859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3704435" y="5960448"/>
            <a:ext cx="4238090" cy="220185"/>
          </a:xfrm>
          <a:custGeom>
            <a:avLst/>
            <a:gdLst/>
            <a:ahLst/>
            <a:cxnLst/>
            <a:rect l="l" t="t" r="r" b="b"/>
            <a:pathLst>
              <a:path w="6357135" h="330278">
                <a:moveTo>
                  <a:pt x="0" y="0"/>
                </a:moveTo>
                <a:lnTo>
                  <a:pt x="6357135" y="0"/>
                </a:lnTo>
                <a:lnTo>
                  <a:pt x="6357135" y="330278"/>
                </a:lnTo>
                <a:lnTo>
                  <a:pt x="0" y="33027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 t="-1145859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153669" y="1759983"/>
            <a:ext cx="1721652" cy="198028"/>
          </a:xfrm>
          <a:custGeom>
            <a:avLst/>
            <a:gdLst/>
            <a:ahLst/>
            <a:cxnLst/>
            <a:rect l="l" t="t" r="r" b="b"/>
            <a:pathLst>
              <a:path w="1382977" h="158786">
                <a:moveTo>
                  <a:pt x="0" y="0"/>
                </a:moveTo>
                <a:lnTo>
                  <a:pt x="1382977" y="0"/>
                </a:lnTo>
                <a:lnTo>
                  <a:pt x="1382977" y="158787"/>
                </a:lnTo>
                <a:lnTo>
                  <a:pt x="0" y="15878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flipV="1">
            <a:off x="966626" y="975925"/>
            <a:ext cx="4238090" cy="220185"/>
          </a:xfrm>
          <a:custGeom>
            <a:avLst/>
            <a:gdLst/>
            <a:ahLst/>
            <a:cxnLst/>
            <a:rect l="l" t="t" r="r" b="b"/>
            <a:pathLst>
              <a:path w="6357135" h="330278">
                <a:moveTo>
                  <a:pt x="0" y="330278"/>
                </a:moveTo>
                <a:lnTo>
                  <a:pt x="6357135" y="330278"/>
                </a:lnTo>
                <a:lnTo>
                  <a:pt x="6357135" y="0"/>
                </a:lnTo>
                <a:lnTo>
                  <a:pt x="0" y="0"/>
                </a:lnTo>
                <a:lnTo>
                  <a:pt x="0" y="330278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 t="-1145859"/>
            </a:stretch>
          </a:blipFill>
        </p:spPr>
      </p:sp>
      <p:sp>
        <p:nvSpPr>
          <p:cNvPr id="12" name="Freeform 12"/>
          <p:cNvSpPr/>
          <p:nvPr/>
        </p:nvSpPr>
        <p:spPr>
          <a:xfrm flipV="1">
            <a:off x="3670949" y="975925"/>
            <a:ext cx="4238090" cy="220185"/>
          </a:xfrm>
          <a:custGeom>
            <a:avLst/>
            <a:gdLst/>
            <a:ahLst/>
            <a:cxnLst/>
            <a:rect l="l" t="t" r="r" b="b"/>
            <a:pathLst>
              <a:path w="6357135" h="330278">
                <a:moveTo>
                  <a:pt x="0" y="330278"/>
                </a:moveTo>
                <a:lnTo>
                  <a:pt x="6357135" y="330278"/>
                </a:lnTo>
                <a:lnTo>
                  <a:pt x="6357135" y="0"/>
                </a:lnTo>
                <a:lnTo>
                  <a:pt x="0" y="0"/>
                </a:lnTo>
                <a:lnTo>
                  <a:pt x="0" y="330278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 t="-1145859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4360939" y="633070"/>
            <a:ext cx="110720" cy="105461"/>
          </a:xfrm>
          <a:custGeom>
            <a:avLst/>
            <a:gdLst/>
            <a:ahLst/>
            <a:cxnLst/>
            <a:rect l="l" t="t" r="r" b="b"/>
            <a:pathLst>
              <a:path w="166080" h="158191">
                <a:moveTo>
                  <a:pt x="0" y="0"/>
                </a:moveTo>
                <a:lnTo>
                  <a:pt x="166080" y="0"/>
                </a:lnTo>
                <a:lnTo>
                  <a:pt x="166080" y="158192"/>
                </a:lnTo>
                <a:lnTo>
                  <a:pt x="0" y="15819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495168">
            <a:off x="2234304" y="818615"/>
            <a:ext cx="2245465" cy="48992"/>
          </a:xfrm>
          <a:custGeom>
            <a:avLst/>
            <a:gdLst/>
            <a:ahLst/>
            <a:cxnLst/>
            <a:rect l="l" t="t" r="r" b="b"/>
            <a:pathLst>
              <a:path w="3368198" h="73488">
                <a:moveTo>
                  <a:pt x="0" y="0"/>
                </a:moveTo>
                <a:lnTo>
                  <a:pt x="3368199" y="0"/>
                </a:lnTo>
                <a:lnTo>
                  <a:pt x="3368199" y="73488"/>
                </a:lnTo>
                <a:lnTo>
                  <a:pt x="0" y="7348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574972">
            <a:off x="4346022" y="818615"/>
            <a:ext cx="2245465" cy="48992"/>
          </a:xfrm>
          <a:custGeom>
            <a:avLst/>
            <a:gdLst/>
            <a:ahLst/>
            <a:cxnLst/>
            <a:rect l="l" t="t" r="r" b="b"/>
            <a:pathLst>
              <a:path w="3368198" h="73488">
                <a:moveTo>
                  <a:pt x="0" y="0"/>
                </a:moveTo>
                <a:lnTo>
                  <a:pt x="3368199" y="0"/>
                </a:lnTo>
                <a:lnTo>
                  <a:pt x="3368199" y="73488"/>
                </a:lnTo>
                <a:lnTo>
                  <a:pt x="0" y="7348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8122378" y="1301550"/>
            <a:ext cx="2304378" cy="6925725"/>
          </a:xfrm>
          <a:custGeom>
            <a:avLst/>
            <a:gdLst/>
            <a:ahLst/>
            <a:cxnLst/>
            <a:rect l="l" t="t" r="r" b="b"/>
            <a:pathLst>
              <a:path w="3456567" h="10388588">
                <a:moveTo>
                  <a:pt x="0" y="0"/>
                </a:moveTo>
                <a:lnTo>
                  <a:pt x="3456566" y="0"/>
                </a:lnTo>
                <a:lnTo>
                  <a:pt x="3456566" y="10388588"/>
                </a:lnTo>
                <a:lnTo>
                  <a:pt x="0" y="10388588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2022845" flipH="1">
            <a:off x="9641198" y="675197"/>
            <a:ext cx="2779838" cy="601456"/>
          </a:xfrm>
          <a:custGeom>
            <a:avLst/>
            <a:gdLst/>
            <a:ahLst/>
            <a:cxnLst/>
            <a:rect l="l" t="t" r="r" b="b"/>
            <a:pathLst>
              <a:path w="4169757" h="902184">
                <a:moveTo>
                  <a:pt x="4169757" y="0"/>
                </a:moveTo>
                <a:lnTo>
                  <a:pt x="0" y="0"/>
                </a:lnTo>
                <a:lnTo>
                  <a:pt x="0" y="902183"/>
                </a:lnTo>
                <a:lnTo>
                  <a:pt x="4169757" y="902183"/>
                </a:lnTo>
                <a:lnTo>
                  <a:pt x="4169757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0640095" y="4681625"/>
            <a:ext cx="2508499" cy="2462890"/>
          </a:xfrm>
          <a:custGeom>
            <a:avLst/>
            <a:gdLst/>
            <a:ahLst/>
            <a:cxnLst/>
            <a:rect l="l" t="t" r="r" b="b"/>
            <a:pathLst>
              <a:path w="3762748" h="3694335">
                <a:moveTo>
                  <a:pt x="0" y="0"/>
                </a:moveTo>
                <a:lnTo>
                  <a:pt x="3762748" y="0"/>
                </a:lnTo>
                <a:lnTo>
                  <a:pt x="3762748" y="3694334"/>
                </a:lnTo>
                <a:lnTo>
                  <a:pt x="0" y="3694334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flipH="1">
            <a:off x="6451989" y="5398226"/>
            <a:ext cx="2113495" cy="2618068"/>
          </a:xfrm>
          <a:custGeom>
            <a:avLst/>
            <a:gdLst/>
            <a:ahLst/>
            <a:cxnLst/>
            <a:rect l="l" t="t" r="r" b="b"/>
            <a:pathLst>
              <a:path w="3170242" h="3927102">
                <a:moveTo>
                  <a:pt x="3170242" y="0"/>
                </a:moveTo>
                <a:lnTo>
                  <a:pt x="0" y="0"/>
                </a:lnTo>
                <a:lnTo>
                  <a:pt x="0" y="3927102"/>
                </a:lnTo>
                <a:lnTo>
                  <a:pt x="3170242" y="3927102"/>
                </a:lnTo>
                <a:lnTo>
                  <a:pt x="3170242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3177601" y="1400596"/>
            <a:ext cx="3979398" cy="3306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493"/>
              </a:lnSpc>
            </a:pPr>
            <a:r>
              <a:rPr lang="en-US" sz="3000" dirty="0" err="1">
                <a:solidFill>
                  <a:srgbClr val="37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000" dirty="0">
                <a:solidFill>
                  <a:srgbClr val="37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37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dirty="0">
                <a:solidFill>
                  <a:srgbClr val="37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37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000" dirty="0">
                <a:solidFill>
                  <a:srgbClr val="37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phương </a:t>
            </a:r>
            <a:r>
              <a:rPr lang="en-US" sz="3000" dirty="0" err="1">
                <a:solidFill>
                  <a:srgbClr val="37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endParaRPr lang="en-US" sz="3000" dirty="0">
              <a:solidFill>
                <a:srgbClr val="37292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1098083" y="1267370"/>
            <a:ext cx="1986311" cy="4556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760"/>
              </a:lnSpc>
            </a:pPr>
            <a:r>
              <a:rPr lang="en-US" sz="3000" spc="-63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000" spc="-63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spc="-63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000" spc="-63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</a:t>
            </a:r>
          </a:p>
        </p:txBody>
      </p:sp>
      <p:graphicFrame>
        <p:nvGraphicFramePr>
          <p:cNvPr id="27" name="Object 26">
            <a:extLst>
              <a:ext uri="{FF2B5EF4-FFF2-40B4-BE49-F238E27FC236}">
                <a16:creationId xmlns:a16="http://schemas.microsoft.com/office/drawing/2014/main" id="{03E2311B-DAC6-8160-6ADE-5BCB0944E31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6983445"/>
              </p:ext>
            </p:extLst>
          </p:nvPr>
        </p:nvGraphicFramePr>
        <p:xfrm>
          <a:off x="1107292" y="2591783"/>
          <a:ext cx="3127375" cy="1279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4" name="Equation" r:id="rId25" imgW="1117440" imgH="457200" progId="Equation.DSMT4">
                  <p:embed/>
                </p:oleObj>
              </mc:Choice>
              <mc:Fallback>
                <p:oleObj name="Equation" r:id="rId25" imgW="1117440" imgH="457200" progId="Equation.DSMT4">
                  <p:embed/>
                  <p:pic>
                    <p:nvPicPr>
                      <p:cNvPr id="27" name="Object 26">
                        <a:extLst>
                          <a:ext uri="{FF2B5EF4-FFF2-40B4-BE49-F238E27FC236}">
                            <a16:creationId xmlns:a16="http://schemas.microsoft.com/office/drawing/2014/main" id="{03E2311B-DAC6-8160-6ADE-5BCB0944E31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1107292" y="2591783"/>
                        <a:ext cx="3127375" cy="1279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27">
            <a:extLst>
              <a:ext uri="{FF2B5EF4-FFF2-40B4-BE49-F238E27FC236}">
                <a16:creationId xmlns:a16="http://schemas.microsoft.com/office/drawing/2014/main" id="{FBE1FA47-B1E4-FBFC-5BAE-EA7B28BE79B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62533337"/>
              </p:ext>
            </p:extLst>
          </p:nvPr>
        </p:nvGraphicFramePr>
        <p:xfrm>
          <a:off x="4800264" y="2666819"/>
          <a:ext cx="2841625" cy="1279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5" name="Equation" r:id="rId27" imgW="1015920" imgH="457200" progId="Equation.DSMT4">
                  <p:embed/>
                </p:oleObj>
              </mc:Choice>
              <mc:Fallback>
                <p:oleObj name="Equation" r:id="rId27" imgW="1015920" imgH="457200" progId="Equation.DSMT4">
                  <p:embed/>
                  <p:pic>
                    <p:nvPicPr>
                      <p:cNvPr id="28" name="Object 27">
                        <a:extLst>
                          <a:ext uri="{FF2B5EF4-FFF2-40B4-BE49-F238E27FC236}">
                            <a16:creationId xmlns:a16="http://schemas.microsoft.com/office/drawing/2014/main" id="{FBE1FA47-B1E4-FBFC-5BAE-EA7B28BE79B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8"/>
                      <a:stretch>
                        <a:fillRect/>
                      </a:stretch>
                    </p:blipFill>
                    <p:spPr>
                      <a:xfrm>
                        <a:off x="4800264" y="2666819"/>
                        <a:ext cx="2841625" cy="1279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863413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27547" y="191069"/>
            <a:ext cx="5630998" cy="5109885"/>
            <a:chOff x="0" y="0"/>
            <a:chExt cx="9231421" cy="879944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751451" cy="8799448"/>
            </a:xfrm>
            <a:custGeom>
              <a:avLst/>
              <a:gdLst/>
              <a:ahLst/>
              <a:cxnLst/>
              <a:rect l="l" t="t" r="r" b="b"/>
              <a:pathLst>
                <a:path w="8751451" h="8799448">
                  <a:moveTo>
                    <a:pt x="0" y="0"/>
                  </a:moveTo>
                  <a:lnTo>
                    <a:pt x="8751451" y="0"/>
                  </a:lnTo>
                  <a:lnTo>
                    <a:pt x="8751451" y="8799448"/>
                  </a:lnTo>
                  <a:lnTo>
                    <a:pt x="0" y="87994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2615159" y="0"/>
              <a:ext cx="6616262" cy="8799448"/>
            </a:xfrm>
            <a:custGeom>
              <a:avLst/>
              <a:gdLst/>
              <a:ahLst/>
              <a:cxnLst/>
              <a:rect l="l" t="t" r="r" b="b"/>
              <a:pathLst>
                <a:path w="6616262" h="8799448">
                  <a:moveTo>
                    <a:pt x="0" y="0"/>
                  </a:moveTo>
                  <a:lnTo>
                    <a:pt x="6616262" y="0"/>
                  </a:lnTo>
                  <a:lnTo>
                    <a:pt x="6616262" y="8799448"/>
                  </a:lnTo>
                  <a:lnTo>
                    <a:pt x="0" y="87994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 l="-32271"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>
            <a:off x="952141" y="4621933"/>
            <a:ext cx="1431451" cy="2743200"/>
          </a:xfrm>
          <a:custGeom>
            <a:avLst/>
            <a:gdLst/>
            <a:ahLst/>
            <a:cxnLst/>
            <a:rect l="l" t="t" r="r" b="b"/>
            <a:pathLst>
              <a:path w="2147177" h="4114800">
                <a:moveTo>
                  <a:pt x="0" y="0"/>
                </a:moveTo>
                <a:lnTo>
                  <a:pt x="2147177" y="0"/>
                </a:lnTo>
                <a:lnTo>
                  <a:pt x="214717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245408" y="4989243"/>
            <a:ext cx="2319251" cy="2743200"/>
          </a:xfrm>
          <a:custGeom>
            <a:avLst/>
            <a:gdLst/>
            <a:ahLst/>
            <a:cxnLst/>
            <a:rect l="l" t="t" r="r" b="b"/>
            <a:pathLst>
              <a:path w="3478876" h="4114800">
                <a:moveTo>
                  <a:pt x="0" y="0"/>
                </a:moveTo>
                <a:lnTo>
                  <a:pt x="3478877" y="0"/>
                </a:lnTo>
                <a:lnTo>
                  <a:pt x="347887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7281928" y="5365784"/>
            <a:ext cx="3361678" cy="12063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99"/>
              </a:lnSpc>
            </a:pPr>
            <a:r>
              <a:rPr lang="en-US" sz="2666">
                <a:solidFill>
                  <a:srgbClr val="FFFFFF"/>
                </a:solidFill>
                <a:latin typeface="KG Primary Penmanship"/>
              </a:rPr>
              <a:t>What kind of presentation do you think this is?</a:t>
            </a:r>
          </a:p>
        </p:txBody>
      </p:sp>
      <p:sp>
        <p:nvSpPr>
          <p:cNvPr id="8" name="Freeform 8"/>
          <p:cNvSpPr/>
          <p:nvPr/>
        </p:nvSpPr>
        <p:spPr>
          <a:xfrm>
            <a:off x="6749867" y="30065"/>
            <a:ext cx="5338225" cy="5732060"/>
          </a:xfrm>
          <a:custGeom>
            <a:avLst/>
            <a:gdLst/>
            <a:ahLst/>
            <a:cxnLst/>
            <a:rect l="l" t="t" r="r" b="b"/>
            <a:pathLst>
              <a:path w="5868246" h="6573391">
                <a:moveTo>
                  <a:pt x="0" y="0"/>
                </a:moveTo>
                <a:lnTo>
                  <a:pt x="5868246" y="0"/>
                </a:lnTo>
                <a:lnTo>
                  <a:pt x="5868246" y="6573391"/>
                </a:lnTo>
                <a:lnTo>
                  <a:pt x="0" y="657339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4940485" y="2203191"/>
            <a:ext cx="2036119" cy="5599327"/>
          </a:xfrm>
          <a:custGeom>
            <a:avLst/>
            <a:gdLst/>
            <a:ahLst/>
            <a:cxnLst/>
            <a:rect l="l" t="t" r="r" b="b"/>
            <a:pathLst>
              <a:path w="3054179" h="8398991">
                <a:moveTo>
                  <a:pt x="0" y="0"/>
                </a:moveTo>
                <a:lnTo>
                  <a:pt x="3054178" y="0"/>
                </a:lnTo>
                <a:lnTo>
                  <a:pt x="3054178" y="8398991"/>
                </a:lnTo>
                <a:lnTo>
                  <a:pt x="0" y="839899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C3718C54-2B25-AB08-1266-28D55EA8513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0810151"/>
              </p:ext>
            </p:extLst>
          </p:nvPr>
        </p:nvGraphicFramePr>
        <p:xfrm>
          <a:off x="2106603" y="597191"/>
          <a:ext cx="2194249" cy="27937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9" name="Equation" r:id="rId13" imgW="1117440" imgH="1422360" progId="Equation.DSMT4">
                  <p:embed/>
                </p:oleObj>
              </mc:Choice>
              <mc:Fallback>
                <p:oleObj name="Equation" r:id="rId13" imgW="1117440" imgH="1422360" progId="Equation.DSMT4">
                  <p:embed/>
                  <p:pic>
                    <p:nvPicPr>
                      <p:cNvPr id="27" name="Object 26">
                        <a:extLst>
                          <a:ext uri="{FF2B5EF4-FFF2-40B4-BE49-F238E27FC236}">
                            <a16:creationId xmlns:a16="http://schemas.microsoft.com/office/drawing/2014/main" id="{03E2311B-DAC6-8160-6ADE-5BCB0944E31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2106603" y="597191"/>
                        <a:ext cx="2194249" cy="27937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51EA73CE-457E-DD87-B690-547B18C382E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69380262"/>
              </p:ext>
            </p:extLst>
          </p:nvPr>
        </p:nvGraphicFramePr>
        <p:xfrm>
          <a:off x="8515438" y="1125940"/>
          <a:ext cx="2128168" cy="39164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0" name="Equation" r:id="rId15" imgW="1130040" imgH="2082600" progId="Equation.DSMT4">
                  <p:embed/>
                </p:oleObj>
              </mc:Choice>
              <mc:Fallback>
                <p:oleObj name="Equation" r:id="rId15" imgW="1130040" imgH="2082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8515438" y="1125940"/>
                        <a:ext cx="2128168" cy="39164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6">
            <a:extLst>
              <a:ext uri="{FF2B5EF4-FFF2-40B4-BE49-F238E27FC236}">
                <a16:creationId xmlns:a16="http://schemas.microsoft.com/office/drawing/2014/main" id="{E445BE0C-F7AE-496D-EC2C-DF8E2B5FB68B}"/>
              </a:ext>
            </a:extLst>
          </p:cNvPr>
          <p:cNvSpPr txBox="1"/>
          <p:nvPr/>
        </p:nvSpPr>
        <p:spPr>
          <a:xfrm>
            <a:off x="1307593" y="3410575"/>
            <a:ext cx="3632892" cy="8207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199"/>
              </a:lnSpc>
            </a:pPr>
            <a:r>
              <a:rPr lang="en-US" sz="25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5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HPT </a:t>
            </a:r>
            <a:r>
              <a:rPr lang="en-US" sz="25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5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5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ts val="3199"/>
              </a:lnSpc>
            </a:pPr>
            <a:r>
              <a:rPr lang="en-US" sz="25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25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5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5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(-2;2)</a:t>
            </a: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33E123BD-45A3-7E8A-296D-49136327A364}"/>
              </a:ext>
            </a:extLst>
          </p:cNvPr>
          <p:cNvSpPr txBox="1"/>
          <p:nvPr/>
        </p:nvSpPr>
        <p:spPr>
          <a:xfrm>
            <a:off x="6913720" y="5018326"/>
            <a:ext cx="4693759" cy="3829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199"/>
              </a:lnSpc>
            </a:pPr>
            <a:r>
              <a:rPr lang="en-US" sz="25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5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HPT </a:t>
            </a:r>
            <a:r>
              <a:rPr lang="en-US" sz="25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5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5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25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5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lang="en-US" sz="25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A994E17A-3CC4-1B3D-CC04-BC0EAA788AA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08855884"/>
              </p:ext>
            </p:extLst>
          </p:nvPr>
        </p:nvGraphicFramePr>
        <p:xfrm>
          <a:off x="11058602" y="4621933"/>
          <a:ext cx="872138" cy="8985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1" name="Equation" r:id="rId17" imgW="419040" imgH="431640" progId="Equation.DSMT4">
                  <p:embed/>
                </p:oleObj>
              </mc:Choice>
              <mc:Fallback>
                <p:oleObj name="Equation" r:id="rId17" imgW="419040" imgH="431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11058602" y="4621933"/>
                        <a:ext cx="872138" cy="8985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04900" y="434340"/>
            <a:ext cx="9982200" cy="5989320"/>
          </a:xfrm>
          <a:custGeom>
            <a:avLst/>
            <a:gdLst/>
            <a:ahLst/>
            <a:cxnLst/>
            <a:rect l="l" t="t" r="r" b="b"/>
            <a:pathLst>
              <a:path w="14973300" h="8983980">
                <a:moveTo>
                  <a:pt x="0" y="0"/>
                </a:moveTo>
                <a:lnTo>
                  <a:pt x="14973300" y="0"/>
                </a:lnTo>
                <a:lnTo>
                  <a:pt x="14973300" y="8983980"/>
                </a:lnTo>
                <a:lnTo>
                  <a:pt x="0" y="89839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AutoShape 4"/>
          <p:cNvSpPr/>
          <p:nvPr/>
        </p:nvSpPr>
        <p:spPr>
          <a:xfrm flipV="1">
            <a:off x="2709030" y="3932707"/>
            <a:ext cx="6773902" cy="15875"/>
          </a:xfrm>
          <a:prstGeom prst="line">
            <a:avLst/>
          </a:prstGeom>
          <a:ln w="47625" cap="rnd">
            <a:solidFill>
              <a:srgbClr val="414B3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AutoShape 5"/>
          <p:cNvSpPr/>
          <p:nvPr/>
        </p:nvSpPr>
        <p:spPr>
          <a:xfrm flipV="1">
            <a:off x="2709068" y="4727351"/>
            <a:ext cx="6773902" cy="15875"/>
          </a:xfrm>
          <a:prstGeom prst="line">
            <a:avLst/>
          </a:prstGeom>
          <a:ln w="47625" cap="rnd">
            <a:solidFill>
              <a:srgbClr val="414B3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Freeform 7"/>
          <p:cNvSpPr/>
          <p:nvPr/>
        </p:nvSpPr>
        <p:spPr>
          <a:xfrm>
            <a:off x="0" y="6495565"/>
            <a:ext cx="12192000" cy="2316480"/>
          </a:xfrm>
          <a:custGeom>
            <a:avLst/>
            <a:gdLst/>
            <a:ahLst/>
            <a:cxnLst/>
            <a:rect l="l" t="t" r="r" b="b"/>
            <a:pathLst>
              <a:path w="18288000" h="3474720">
                <a:moveTo>
                  <a:pt x="0" y="0"/>
                </a:moveTo>
                <a:lnTo>
                  <a:pt x="18288000" y="0"/>
                </a:lnTo>
                <a:lnTo>
                  <a:pt x="18288000" y="3474720"/>
                </a:lnTo>
                <a:lnTo>
                  <a:pt x="0" y="34747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3738" y="2725102"/>
            <a:ext cx="2555367" cy="7397116"/>
          </a:xfrm>
          <a:custGeom>
            <a:avLst/>
            <a:gdLst/>
            <a:ahLst/>
            <a:cxnLst/>
            <a:rect l="l" t="t" r="r" b="b"/>
            <a:pathLst>
              <a:path w="3833051" h="11095674">
                <a:moveTo>
                  <a:pt x="0" y="0"/>
                </a:moveTo>
                <a:lnTo>
                  <a:pt x="3833051" y="0"/>
                </a:lnTo>
                <a:lnTo>
                  <a:pt x="3833051" y="11095674"/>
                </a:lnTo>
                <a:lnTo>
                  <a:pt x="0" y="1109567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9483007" y="2725102"/>
            <a:ext cx="2317451" cy="7081101"/>
          </a:xfrm>
          <a:custGeom>
            <a:avLst/>
            <a:gdLst/>
            <a:ahLst/>
            <a:cxnLst/>
            <a:rect l="l" t="t" r="r" b="b"/>
            <a:pathLst>
              <a:path w="3476177" h="10621651">
                <a:moveTo>
                  <a:pt x="3476177" y="0"/>
                </a:moveTo>
                <a:lnTo>
                  <a:pt x="0" y="0"/>
                </a:lnTo>
                <a:lnTo>
                  <a:pt x="0" y="10621651"/>
                </a:lnTo>
                <a:lnTo>
                  <a:pt x="3476177" y="10621651"/>
                </a:lnTo>
                <a:lnTo>
                  <a:pt x="3476177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3484305" y="1086981"/>
            <a:ext cx="5223389" cy="14042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133"/>
              </a:lnSpc>
            </a:pPr>
            <a:r>
              <a:rPr lang="en-US" sz="8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8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8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065784" y="3566897"/>
            <a:ext cx="5933919" cy="4243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</a:pPr>
            <a:r>
              <a:rPr lang="en-US" sz="2599" spc="25" dirty="0" err="1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599" spc="25" dirty="0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99" spc="25" dirty="0" err="1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599" spc="25" dirty="0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a, b </a:t>
            </a:r>
            <a:r>
              <a:rPr lang="en-US" sz="2599" spc="25" dirty="0" err="1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599" spc="25" dirty="0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99" spc="25" dirty="0" err="1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599" spc="25" dirty="0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99" spc="25" dirty="0" err="1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599" spc="25" dirty="0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99" spc="25" dirty="0" err="1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sz="2599" spc="25" dirty="0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99" spc="25" dirty="0" err="1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599" spc="25" dirty="0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 = ax + b </a:t>
            </a:r>
            <a:r>
              <a:rPr lang="en-US" sz="2599" spc="25" dirty="0" err="1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endParaRPr lang="en-US" sz="2599" spc="25" dirty="0">
              <a:solidFill>
                <a:srgbClr val="414B3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CB2B526-45D4-3D36-6FB9-BF8F2DB3AA94}"/>
              </a:ext>
            </a:extLst>
          </p:cNvPr>
          <p:cNvSpPr txBox="1"/>
          <p:nvPr/>
        </p:nvSpPr>
        <p:spPr>
          <a:xfrm>
            <a:off x="3091029" y="4364451"/>
            <a:ext cx="5933919" cy="4243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</a:pPr>
            <a:r>
              <a:rPr lang="en-US" sz="2599" spc="25" dirty="0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en-US" sz="2599" spc="25" dirty="0" err="1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599" spc="25" dirty="0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99" spc="25" dirty="0" err="1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599" spc="25" dirty="0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A(2;-2) </a:t>
            </a:r>
            <a:r>
              <a:rPr lang="en-US" sz="2599" spc="25" dirty="0" err="1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599" spc="25" dirty="0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B(-1;3)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91063" y="592196"/>
            <a:ext cx="11652950" cy="5953598"/>
          </a:xfrm>
          <a:custGeom>
            <a:avLst/>
            <a:gdLst/>
            <a:ahLst/>
            <a:cxnLst/>
            <a:rect l="l" t="t" r="r" b="b"/>
            <a:pathLst>
              <a:path w="17479425" h="8930397">
                <a:moveTo>
                  <a:pt x="0" y="0"/>
                </a:moveTo>
                <a:lnTo>
                  <a:pt x="17479425" y="0"/>
                </a:lnTo>
                <a:lnTo>
                  <a:pt x="17479425" y="8930398"/>
                </a:lnTo>
                <a:lnTo>
                  <a:pt x="0" y="89303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768849" y="2509244"/>
            <a:ext cx="1942669" cy="7292575"/>
          </a:xfrm>
          <a:custGeom>
            <a:avLst/>
            <a:gdLst/>
            <a:ahLst/>
            <a:cxnLst/>
            <a:rect l="l" t="t" r="r" b="b"/>
            <a:pathLst>
              <a:path w="3950287" h="12486538">
                <a:moveTo>
                  <a:pt x="0" y="0"/>
                </a:moveTo>
                <a:lnTo>
                  <a:pt x="3950286" y="0"/>
                </a:lnTo>
                <a:lnTo>
                  <a:pt x="3950286" y="12486538"/>
                </a:lnTo>
                <a:lnTo>
                  <a:pt x="0" y="124865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566923" y="5486400"/>
            <a:ext cx="4250028" cy="2743200"/>
          </a:xfrm>
          <a:custGeom>
            <a:avLst/>
            <a:gdLst/>
            <a:ahLst/>
            <a:cxnLst/>
            <a:rect l="l" t="t" r="r" b="b"/>
            <a:pathLst>
              <a:path w="6375042" h="4114800">
                <a:moveTo>
                  <a:pt x="0" y="0"/>
                </a:moveTo>
                <a:lnTo>
                  <a:pt x="6375042" y="0"/>
                </a:lnTo>
                <a:lnTo>
                  <a:pt x="637504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10019959" y="1651590"/>
            <a:ext cx="2313039" cy="8324359"/>
          </a:xfrm>
          <a:custGeom>
            <a:avLst/>
            <a:gdLst/>
            <a:ahLst/>
            <a:cxnLst/>
            <a:rect l="l" t="t" r="r" b="b"/>
            <a:pathLst>
              <a:path w="5592243" h="12977779">
                <a:moveTo>
                  <a:pt x="5592243" y="0"/>
                </a:moveTo>
                <a:lnTo>
                  <a:pt x="0" y="0"/>
                </a:lnTo>
                <a:lnTo>
                  <a:pt x="0" y="12977778"/>
                </a:lnTo>
                <a:lnTo>
                  <a:pt x="5592243" y="12977778"/>
                </a:lnTo>
                <a:lnTo>
                  <a:pt x="5592243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73427" y="816514"/>
            <a:ext cx="9935570" cy="5656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79"/>
              </a:lnSpc>
            </a:pPr>
            <a:r>
              <a:rPr lang="en-US" sz="2500" b="1" u="sng" spc="-84" dirty="0">
                <a:solidFill>
                  <a:srgbClr val="FC95A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500" b="1" u="sng" spc="-84" dirty="0" err="1">
                <a:solidFill>
                  <a:srgbClr val="FC95A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500" b="1" u="sng" spc="-84" dirty="0">
                <a:solidFill>
                  <a:srgbClr val="FC95A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u="sng" spc="-84" dirty="0" err="1">
                <a:solidFill>
                  <a:srgbClr val="FC95A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500" b="1" u="sng" spc="-84" dirty="0">
                <a:solidFill>
                  <a:srgbClr val="FC95A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u="sng" spc="-84" dirty="0" err="1">
                <a:solidFill>
                  <a:srgbClr val="FC95A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b="1" u="sng" spc="-84" dirty="0">
                <a:solidFill>
                  <a:srgbClr val="FC95A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u="sng" spc="-84" dirty="0" err="1">
                <a:solidFill>
                  <a:srgbClr val="FC95A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500" b="1" u="sng" spc="-84" dirty="0">
                <a:solidFill>
                  <a:srgbClr val="FC95A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u="sng" spc="-84" dirty="0" err="1">
                <a:solidFill>
                  <a:srgbClr val="FC95A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500" b="1" u="sng" spc="-84" dirty="0">
                <a:solidFill>
                  <a:srgbClr val="FC95A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phương </a:t>
            </a:r>
            <a:r>
              <a:rPr lang="en-US" sz="2500" b="1" u="sng" spc="-84" dirty="0" err="1">
                <a:solidFill>
                  <a:srgbClr val="FC95A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500" b="1" u="sng" spc="-84" dirty="0">
                <a:solidFill>
                  <a:srgbClr val="FC95A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u="sng" spc="-84" dirty="0" err="1">
                <a:solidFill>
                  <a:srgbClr val="FC95A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2500" b="1" u="sng" spc="-84" dirty="0">
                <a:solidFill>
                  <a:srgbClr val="FC95A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u="sng" spc="-84" dirty="0" err="1">
                <a:solidFill>
                  <a:srgbClr val="FC95A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500" b="1" u="sng" spc="-84" dirty="0">
                <a:solidFill>
                  <a:srgbClr val="FC95A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u="sng" spc="-84" dirty="0" err="1">
                <a:solidFill>
                  <a:srgbClr val="FC95A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500" b="1" u="sng" spc="-84" dirty="0">
                <a:solidFill>
                  <a:srgbClr val="FC95A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u="sng" spc="-84" dirty="0" err="1">
                <a:solidFill>
                  <a:srgbClr val="FC95A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2500" b="1" u="sng" spc="-84" dirty="0">
                <a:solidFill>
                  <a:srgbClr val="FC95A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u="sng" spc="-84" dirty="0" err="1">
                <a:solidFill>
                  <a:srgbClr val="FC95A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500" b="1" u="sng" spc="-84" dirty="0">
                <a:solidFill>
                  <a:srgbClr val="FC95A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u="sng" spc="-84" dirty="0" err="1">
                <a:solidFill>
                  <a:srgbClr val="FC95A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500" b="1" u="sng" spc="-84" dirty="0">
                <a:solidFill>
                  <a:srgbClr val="FC95A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u="sng" spc="-84" dirty="0" err="1">
                <a:solidFill>
                  <a:srgbClr val="FC95A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500" b="1" u="sng" spc="-84" dirty="0">
                <a:solidFill>
                  <a:srgbClr val="FC95A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u="sng" spc="-84" dirty="0" err="1">
                <a:solidFill>
                  <a:srgbClr val="FC95A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2500" b="1" u="sng" spc="-84" dirty="0">
                <a:solidFill>
                  <a:srgbClr val="FC95A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u="sng" spc="-84" dirty="0" err="1">
                <a:solidFill>
                  <a:srgbClr val="FC95A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endParaRPr lang="en-US" sz="2500" b="1" u="sng" spc="-84" dirty="0">
              <a:solidFill>
                <a:srgbClr val="FC95A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319789" y="2292871"/>
            <a:ext cx="4768397" cy="4327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68560" lvl="1" indent="-284280">
              <a:lnSpc>
                <a:spcPts val="3686"/>
              </a:lnSpc>
              <a:buFont typeface="Arial"/>
              <a:buChar char="•"/>
            </a:pPr>
            <a:r>
              <a:rPr lang="en-US" sz="2500" spc="26" dirty="0" err="1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2500" spc="26" dirty="0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26" dirty="0" err="1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nút</a:t>
            </a:r>
            <a:r>
              <a:rPr lang="en-US" sz="2500" spc="26" dirty="0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ON </a:t>
            </a:r>
            <a:r>
              <a:rPr lang="en-US" sz="2500" spc="26" dirty="0" err="1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500" spc="26" dirty="0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26" dirty="0" err="1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2500" spc="26" dirty="0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26" dirty="0" err="1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500" spc="26" dirty="0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26" dirty="0" err="1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endParaRPr lang="en-US" sz="2500" spc="26" dirty="0">
              <a:solidFill>
                <a:srgbClr val="FFFDB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319788" y="2688655"/>
            <a:ext cx="8368437" cy="4310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68560" lvl="1" indent="-284280">
              <a:lnSpc>
                <a:spcPts val="3686"/>
              </a:lnSpc>
              <a:buFont typeface="Arial"/>
              <a:buChar char="•"/>
            </a:pPr>
            <a:r>
              <a:rPr lang="en-US" sz="2500" spc="26" dirty="0" err="1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2500" spc="26" dirty="0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26" dirty="0" err="1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nút</a:t>
            </a:r>
            <a:r>
              <a:rPr lang="en-US" sz="2500" spc="26" dirty="0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MODE, </a:t>
            </a:r>
            <a:r>
              <a:rPr lang="en-US" sz="2500" spc="26" dirty="0" err="1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2500" spc="26" dirty="0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26" dirty="0" err="1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500" spc="26" dirty="0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26" dirty="0" err="1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500" spc="26" dirty="0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26" dirty="0" err="1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500" spc="26" dirty="0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26" dirty="0" err="1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500" spc="26" dirty="0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26" dirty="0" err="1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500" spc="26" dirty="0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26" dirty="0" err="1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spc="26" dirty="0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26" dirty="0" err="1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500" spc="26" dirty="0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26" dirty="0" err="1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500" spc="26" dirty="0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26" dirty="0" err="1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endParaRPr lang="en-US" sz="2500" spc="26" dirty="0">
              <a:solidFill>
                <a:srgbClr val="FFFDB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319787" y="3991394"/>
            <a:ext cx="6128453" cy="4327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68560" lvl="1" indent="-284280">
              <a:lnSpc>
                <a:spcPts val="3686"/>
              </a:lnSpc>
              <a:buFont typeface="Arial"/>
              <a:buChar char="•"/>
            </a:pPr>
            <a:r>
              <a:rPr lang="en-US" sz="2500" spc="26" dirty="0" err="1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2500" spc="26" dirty="0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26" dirty="0" err="1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nút</a:t>
            </a:r>
            <a:r>
              <a:rPr lang="en-US" sz="2500" spc="26" dirty="0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5, </a:t>
            </a:r>
            <a:r>
              <a:rPr lang="en-US" sz="2500" spc="26" dirty="0" err="1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2500" spc="26" dirty="0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26" dirty="0" err="1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500" spc="26" dirty="0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26" dirty="0" err="1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500" spc="26" dirty="0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26" dirty="0" err="1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500" spc="26" dirty="0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26" dirty="0" err="1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500" spc="26" dirty="0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26" dirty="0" err="1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spc="26" dirty="0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26" dirty="0" err="1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500" spc="26" dirty="0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19787" y="5260637"/>
            <a:ext cx="4468146" cy="4327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68560" lvl="1" indent="-284280">
              <a:lnSpc>
                <a:spcPts val="3686"/>
              </a:lnSpc>
              <a:buFont typeface="Arial"/>
              <a:buChar char="•"/>
            </a:pPr>
            <a:r>
              <a:rPr lang="en-US" sz="2500" spc="26" dirty="0" err="1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2500" spc="26" dirty="0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26" dirty="0" err="1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nút</a:t>
            </a:r>
            <a:r>
              <a:rPr lang="en-US" sz="2500" spc="26" dirty="0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 </a:t>
            </a:r>
            <a:r>
              <a:rPr lang="en-US" sz="2500" spc="26" dirty="0" err="1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500" spc="26" dirty="0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26" dirty="0" err="1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lang="en-US" sz="2500" spc="26" dirty="0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26" dirty="0" err="1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spc="26" dirty="0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26" dirty="0" err="1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500" spc="26" dirty="0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26" dirty="0" err="1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2500" spc="26" dirty="0">
              <a:solidFill>
                <a:srgbClr val="FFFDB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F95DE35-0140-E65A-7007-7359DA654DE2}"/>
              </a:ext>
            </a:extLst>
          </p:cNvPr>
          <p:cNvSpPr txBox="1"/>
          <p:nvPr/>
        </p:nvSpPr>
        <p:spPr>
          <a:xfrm>
            <a:off x="-122822" y="1348100"/>
            <a:ext cx="10422016" cy="9072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84280" lvl="1">
              <a:lnSpc>
                <a:spcPts val="3686"/>
              </a:lnSpc>
            </a:pPr>
            <a:r>
              <a:rPr lang="en-US" sz="2500" spc="26" dirty="0" err="1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500" spc="26" dirty="0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26" dirty="0" err="1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500" spc="26" dirty="0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26" dirty="0" err="1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500" spc="26" dirty="0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26" dirty="0" err="1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spc="26" dirty="0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26" dirty="0" err="1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500" spc="26" dirty="0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26" dirty="0" err="1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500" spc="26" dirty="0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phương </a:t>
            </a:r>
            <a:r>
              <a:rPr lang="en-US" sz="2500" spc="26" dirty="0" err="1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500" spc="26" dirty="0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26" dirty="0" err="1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2500" spc="26" dirty="0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26" dirty="0" err="1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500" spc="26" dirty="0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26" dirty="0" err="1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500" spc="26" dirty="0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26" dirty="0" err="1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2500" spc="26" dirty="0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26" dirty="0" err="1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500" spc="26" dirty="0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26" dirty="0" err="1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500" spc="26" dirty="0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26" dirty="0" err="1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500" spc="26" dirty="0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26" dirty="0" err="1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2500" spc="26" dirty="0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26" dirty="0" err="1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500" spc="26" dirty="0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500" spc="26" dirty="0" err="1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500" spc="26" dirty="0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26" dirty="0" err="1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500" spc="26" dirty="0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26" dirty="0" err="1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500" spc="26" dirty="0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26" dirty="0" err="1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500" spc="26" dirty="0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541E88B-CDF0-9436-DDE4-DED42170D2F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94893" y="3179692"/>
            <a:ext cx="2140828" cy="85889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3E748BE-BB26-DB48-3AFC-A3E56983742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94893" y="4455414"/>
            <a:ext cx="2140828" cy="84894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85692" y="-1502435"/>
            <a:ext cx="12512597" cy="8690568"/>
          </a:xfrm>
          <a:custGeom>
            <a:avLst/>
            <a:gdLst/>
            <a:ahLst/>
            <a:cxnLst/>
            <a:rect l="l" t="t" r="r" b="b"/>
            <a:pathLst>
              <a:path w="18768896" h="13035852">
                <a:moveTo>
                  <a:pt x="0" y="0"/>
                </a:moveTo>
                <a:lnTo>
                  <a:pt x="18768897" y="0"/>
                </a:lnTo>
                <a:lnTo>
                  <a:pt x="18768897" y="13035851"/>
                </a:lnTo>
                <a:lnTo>
                  <a:pt x="0" y="130358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565965" y="1"/>
            <a:ext cx="10539333" cy="5875760"/>
            <a:chOff x="0" y="0"/>
            <a:chExt cx="18896995" cy="1036368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2597997" cy="10363682"/>
            </a:xfrm>
            <a:custGeom>
              <a:avLst/>
              <a:gdLst/>
              <a:ahLst/>
              <a:cxnLst/>
              <a:rect l="l" t="t" r="r" b="b"/>
              <a:pathLst>
                <a:path w="12597997" h="10363682">
                  <a:moveTo>
                    <a:pt x="0" y="0"/>
                  </a:moveTo>
                  <a:lnTo>
                    <a:pt x="12597997" y="0"/>
                  </a:lnTo>
                  <a:lnTo>
                    <a:pt x="12597997" y="10363682"/>
                  </a:lnTo>
                  <a:lnTo>
                    <a:pt x="0" y="103636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 r="-30390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6298998" y="0"/>
              <a:ext cx="12597997" cy="10363682"/>
            </a:xfrm>
            <a:custGeom>
              <a:avLst/>
              <a:gdLst/>
              <a:ahLst/>
              <a:cxnLst/>
              <a:rect l="l" t="t" r="r" b="b"/>
              <a:pathLst>
                <a:path w="12597997" h="10363682">
                  <a:moveTo>
                    <a:pt x="0" y="0"/>
                  </a:moveTo>
                  <a:lnTo>
                    <a:pt x="12597997" y="0"/>
                  </a:lnTo>
                  <a:lnTo>
                    <a:pt x="12597997" y="10363682"/>
                  </a:lnTo>
                  <a:lnTo>
                    <a:pt x="0" y="103636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 l="-30390"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>
            <a:off x="-117162" y="187144"/>
            <a:ext cx="1965436" cy="5688617"/>
          </a:xfrm>
          <a:custGeom>
            <a:avLst/>
            <a:gdLst/>
            <a:ahLst/>
            <a:cxnLst/>
            <a:rect l="l" t="t" r="r" b="b"/>
            <a:pathLst>
              <a:path w="3947769" h="8862339">
                <a:moveTo>
                  <a:pt x="0" y="0"/>
                </a:moveTo>
                <a:lnTo>
                  <a:pt x="3947769" y="0"/>
                </a:lnTo>
                <a:lnTo>
                  <a:pt x="3947769" y="8862338"/>
                </a:lnTo>
                <a:lnTo>
                  <a:pt x="0" y="886233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2577064" y="490279"/>
            <a:ext cx="8799444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3000" u="sng" spc="-84" dirty="0" err="1">
                <a:solidFill>
                  <a:srgbClr val="FC95AA"/>
                </a:solidFill>
                <a:latin typeface="Jua"/>
              </a:rPr>
              <a:t>Ví</a:t>
            </a:r>
            <a:r>
              <a:rPr lang="en-US" sz="3000" u="sng" spc="-84" dirty="0">
                <a:solidFill>
                  <a:srgbClr val="FC95AA"/>
                </a:solidFill>
                <a:latin typeface="Jua"/>
              </a:rPr>
              <a:t> </a:t>
            </a:r>
            <a:r>
              <a:rPr lang="en-US" sz="3000" u="sng" spc="-84" dirty="0" err="1">
                <a:solidFill>
                  <a:srgbClr val="FC95AA"/>
                </a:solidFill>
                <a:latin typeface="Jua"/>
              </a:rPr>
              <a:t>dụ</a:t>
            </a:r>
            <a:r>
              <a:rPr lang="en-US" sz="3000" u="sng" spc="-84" dirty="0">
                <a:solidFill>
                  <a:srgbClr val="FC95AA"/>
                </a:solidFill>
                <a:latin typeface="Jua"/>
              </a:rPr>
              <a:t> 4</a:t>
            </a:r>
            <a:r>
              <a:rPr lang="en-US" sz="3000" spc="-84" dirty="0">
                <a:solidFill>
                  <a:srgbClr val="FC95AA"/>
                </a:solidFill>
                <a:latin typeface="Jua"/>
              </a:rPr>
              <a:t>. </a:t>
            </a:r>
            <a:r>
              <a:rPr lang="en-US" sz="3000" spc="-84" dirty="0" err="1">
                <a:solidFill>
                  <a:srgbClr val="FC95AA"/>
                </a:solidFill>
                <a:latin typeface="Jua"/>
              </a:rPr>
              <a:t>Tìm</a:t>
            </a:r>
            <a:r>
              <a:rPr lang="en-US" sz="3000" spc="-84" dirty="0">
                <a:solidFill>
                  <a:srgbClr val="FC95AA"/>
                </a:solidFill>
                <a:latin typeface="Jua"/>
              </a:rPr>
              <a:t> </a:t>
            </a:r>
            <a:r>
              <a:rPr lang="en-US" sz="3000" spc="-84" dirty="0" err="1">
                <a:solidFill>
                  <a:srgbClr val="FC95AA"/>
                </a:solidFill>
                <a:latin typeface="Jua"/>
              </a:rPr>
              <a:t>nghiệm</a:t>
            </a:r>
            <a:r>
              <a:rPr lang="en-US" sz="3000" spc="-84" dirty="0">
                <a:solidFill>
                  <a:srgbClr val="FC95AA"/>
                </a:solidFill>
                <a:latin typeface="Jua"/>
              </a:rPr>
              <a:t> </a:t>
            </a:r>
            <a:r>
              <a:rPr lang="en-US" sz="3000" spc="-84" dirty="0" err="1">
                <a:solidFill>
                  <a:srgbClr val="FC95AA"/>
                </a:solidFill>
                <a:latin typeface="Jua"/>
              </a:rPr>
              <a:t>của</a:t>
            </a:r>
            <a:r>
              <a:rPr lang="en-US" sz="3000" spc="-84" dirty="0">
                <a:solidFill>
                  <a:srgbClr val="FC95AA"/>
                </a:solidFill>
                <a:latin typeface="Jua"/>
              </a:rPr>
              <a:t> </a:t>
            </a:r>
            <a:r>
              <a:rPr lang="en-US" sz="3000" spc="-84" dirty="0" err="1">
                <a:solidFill>
                  <a:srgbClr val="FC95AA"/>
                </a:solidFill>
                <a:latin typeface="Jua"/>
              </a:rPr>
              <a:t>hệ</a:t>
            </a:r>
            <a:r>
              <a:rPr lang="en-US" sz="3000" spc="-84" dirty="0">
                <a:solidFill>
                  <a:srgbClr val="FC95AA"/>
                </a:solidFill>
                <a:latin typeface="Jua"/>
              </a:rPr>
              <a:t> phương </a:t>
            </a:r>
            <a:r>
              <a:rPr lang="en-US" sz="3000" spc="-84" dirty="0" err="1">
                <a:solidFill>
                  <a:srgbClr val="FC95AA"/>
                </a:solidFill>
                <a:latin typeface="Jua"/>
              </a:rPr>
              <a:t>trình</a:t>
            </a:r>
            <a:r>
              <a:rPr lang="en-US" sz="3000" spc="-84" dirty="0">
                <a:solidFill>
                  <a:srgbClr val="FC95AA"/>
                </a:solidFill>
                <a:latin typeface="Jua"/>
              </a:rPr>
              <a:t> </a:t>
            </a:r>
            <a:r>
              <a:rPr lang="en-US" sz="3000" spc="-84" dirty="0" err="1">
                <a:solidFill>
                  <a:srgbClr val="FC95AA"/>
                </a:solidFill>
                <a:latin typeface="Jua"/>
              </a:rPr>
              <a:t>sau</a:t>
            </a:r>
            <a:r>
              <a:rPr lang="en-US" sz="3000" spc="-84" dirty="0">
                <a:solidFill>
                  <a:srgbClr val="FC95AA"/>
                </a:solidFill>
                <a:latin typeface="Jua"/>
              </a:rPr>
              <a:t> </a:t>
            </a:r>
            <a:r>
              <a:rPr lang="en-US" sz="3000" spc="-84" dirty="0" err="1">
                <a:solidFill>
                  <a:srgbClr val="FC95AA"/>
                </a:solidFill>
                <a:latin typeface="Jua"/>
              </a:rPr>
              <a:t>bằng</a:t>
            </a:r>
            <a:r>
              <a:rPr lang="en-US" sz="3000" spc="-84" dirty="0">
                <a:solidFill>
                  <a:srgbClr val="FC95AA"/>
                </a:solidFill>
                <a:latin typeface="Jua"/>
              </a:rPr>
              <a:t> </a:t>
            </a:r>
            <a:r>
              <a:rPr lang="en-US" sz="3000" spc="-84" dirty="0" err="1">
                <a:solidFill>
                  <a:srgbClr val="FC95AA"/>
                </a:solidFill>
                <a:latin typeface="Jua"/>
              </a:rPr>
              <a:t>máy</a:t>
            </a:r>
            <a:r>
              <a:rPr lang="en-US" sz="3000" spc="-84" dirty="0">
                <a:solidFill>
                  <a:srgbClr val="FC95AA"/>
                </a:solidFill>
                <a:latin typeface="Jua"/>
              </a:rPr>
              <a:t> </a:t>
            </a:r>
            <a:r>
              <a:rPr lang="en-US" sz="3000" spc="-84" dirty="0" err="1">
                <a:solidFill>
                  <a:srgbClr val="FC95AA"/>
                </a:solidFill>
                <a:latin typeface="Jua"/>
              </a:rPr>
              <a:t>tính</a:t>
            </a:r>
            <a:r>
              <a:rPr lang="en-US" sz="3000" spc="-84" dirty="0">
                <a:solidFill>
                  <a:srgbClr val="FC95AA"/>
                </a:solidFill>
                <a:latin typeface="Jua"/>
              </a:rPr>
              <a:t> </a:t>
            </a:r>
            <a:r>
              <a:rPr lang="en-US" sz="3000" spc="-84" dirty="0" err="1">
                <a:solidFill>
                  <a:srgbClr val="FC95AA"/>
                </a:solidFill>
                <a:latin typeface="Jua"/>
              </a:rPr>
              <a:t>cầm</a:t>
            </a:r>
            <a:r>
              <a:rPr lang="en-US" sz="3000" spc="-84" dirty="0">
                <a:solidFill>
                  <a:srgbClr val="FC95AA"/>
                </a:solidFill>
                <a:latin typeface="Jua"/>
              </a:rPr>
              <a:t> </a:t>
            </a:r>
            <a:r>
              <a:rPr lang="en-US" sz="3000" spc="-84" dirty="0" err="1">
                <a:solidFill>
                  <a:srgbClr val="FC95AA"/>
                </a:solidFill>
                <a:latin typeface="Jua"/>
              </a:rPr>
              <a:t>tay</a:t>
            </a:r>
            <a:r>
              <a:rPr lang="en-US" sz="3000" spc="-84" dirty="0">
                <a:solidFill>
                  <a:srgbClr val="FC95AA"/>
                </a:solidFill>
                <a:latin typeface="Jua"/>
              </a:rPr>
              <a:t>: </a:t>
            </a:r>
          </a:p>
        </p:txBody>
      </p:sp>
      <p:sp>
        <p:nvSpPr>
          <p:cNvPr id="10" name="Freeform 10"/>
          <p:cNvSpPr/>
          <p:nvPr/>
        </p:nvSpPr>
        <p:spPr>
          <a:xfrm rot="-8957596" flipH="1" flipV="1">
            <a:off x="9592372" y="-33786"/>
            <a:ext cx="2779838" cy="601456"/>
          </a:xfrm>
          <a:custGeom>
            <a:avLst/>
            <a:gdLst/>
            <a:ahLst/>
            <a:cxnLst/>
            <a:rect l="l" t="t" r="r" b="b"/>
            <a:pathLst>
              <a:path w="4169757" h="902184">
                <a:moveTo>
                  <a:pt x="4169757" y="902184"/>
                </a:moveTo>
                <a:lnTo>
                  <a:pt x="0" y="902184"/>
                </a:lnTo>
                <a:lnTo>
                  <a:pt x="0" y="0"/>
                </a:lnTo>
                <a:lnTo>
                  <a:pt x="4169757" y="0"/>
                </a:lnTo>
                <a:lnTo>
                  <a:pt x="4169757" y="902184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9633685" y="4437624"/>
            <a:ext cx="1742823" cy="3359660"/>
          </a:xfrm>
          <a:custGeom>
            <a:avLst/>
            <a:gdLst/>
            <a:ahLst/>
            <a:cxnLst/>
            <a:rect l="l" t="t" r="r" b="b"/>
            <a:pathLst>
              <a:path w="2614235" h="5039490">
                <a:moveTo>
                  <a:pt x="0" y="0"/>
                </a:moveTo>
                <a:lnTo>
                  <a:pt x="2614236" y="0"/>
                </a:lnTo>
                <a:lnTo>
                  <a:pt x="2614236" y="5039489"/>
                </a:lnTo>
                <a:lnTo>
                  <a:pt x="0" y="503948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7360DC2E-D56C-880D-B651-9B127FB850F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18625991"/>
              </p:ext>
            </p:extLst>
          </p:nvPr>
        </p:nvGraphicFramePr>
        <p:xfrm>
          <a:off x="5903311" y="901795"/>
          <a:ext cx="1951037" cy="922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1" name="Equation" r:id="rId13" imgW="965160" imgH="457200" progId="Equation.DSMT4">
                  <p:embed/>
                </p:oleObj>
              </mc:Choice>
              <mc:Fallback>
                <p:oleObj name="Equation" r:id="rId13" imgW="965160" imgH="457200" progId="Equation.DSMT4">
                  <p:embed/>
                  <p:pic>
                    <p:nvPicPr>
                      <p:cNvPr id="15" name="Object 14">
                        <a:extLst>
                          <a:ext uri="{FF2B5EF4-FFF2-40B4-BE49-F238E27FC236}">
                            <a16:creationId xmlns:a16="http://schemas.microsoft.com/office/drawing/2014/main" id="{4116D4BE-A4EB-066D-B44F-490CEE2DD50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5903311" y="901795"/>
                        <a:ext cx="1951037" cy="9223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0B07CAC4-8D85-CEE1-0FC4-534D3F57BB3A}"/>
              </a:ext>
            </a:extLst>
          </p:cNvPr>
          <p:cNvSpPr txBox="1"/>
          <p:nvPr/>
        </p:nvSpPr>
        <p:spPr>
          <a:xfrm>
            <a:off x="2390719" y="1594224"/>
            <a:ext cx="4833527" cy="4310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84280" lvl="1">
              <a:lnSpc>
                <a:spcPts val="3686"/>
              </a:lnSpc>
            </a:pPr>
            <a:r>
              <a:rPr lang="en-US" sz="2500" spc="26" dirty="0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spc="26" dirty="0" err="1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2500" spc="26" dirty="0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26" dirty="0" err="1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nút</a:t>
            </a:r>
            <a:r>
              <a:rPr lang="en-US" sz="2500" spc="26" dirty="0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ON </a:t>
            </a:r>
            <a:r>
              <a:rPr lang="en-US" sz="2500" spc="26" dirty="0" err="1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500" spc="26" dirty="0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26" dirty="0" err="1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2500" spc="26" dirty="0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26" dirty="0" err="1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500" spc="26" dirty="0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26" dirty="0" err="1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500" spc="26" dirty="0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CF1955B-37B9-4B55-B518-9267C0DFC3ED}"/>
              </a:ext>
            </a:extLst>
          </p:cNvPr>
          <p:cNvSpPr txBox="1"/>
          <p:nvPr/>
        </p:nvSpPr>
        <p:spPr>
          <a:xfrm>
            <a:off x="2390719" y="1972115"/>
            <a:ext cx="8867830" cy="4310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84280" lvl="1">
              <a:lnSpc>
                <a:spcPts val="3686"/>
              </a:lnSpc>
            </a:pPr>
            <a:r>
              <a:rPr lang="en-US" sz="2500" spc="26" dirty="0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spc="26" dirty="0" err="1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2500" spc="26" dirty="0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26" dirty="0" err="1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nút</a:t>
            </a:r>
            <a:r>
              <a:rPr lang="en-US" sz="2500" spc="26" dirty="0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MODE, </a:t>
            </a:r>
            <a:r>
              <a:rPr lang="en-US" sz="2500" spc="26" dirty="0" err="1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2500" spc="26" dirty="0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26" dirty="0" err="1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nút</a:t>
            </a:r>
            <a:r>
              <a:rPr lang="en-US" sz="2500" spc="26" dirty="0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5, </a:t>
            </a:r>
            <a:r>
              <a:rPr lang="en-US" sz="2500" spc="26" dirty="0" err="1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2500" spc="26" dirty="0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26" dirty="0" err="1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nút</a:t>
            </a:r>
            <a:r>
              <a:rPr lang="en-US" sz="2500" spc="26" dirty="0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 </a:t>
            </a:r>
            <a:r>
              <a:rPr lang="en-US" sz="2500" spc="26" dirty="0" err="1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500" spc="26" dirty="0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26" dirty="0" err="1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lang="en-US" sz="2500" spc="26" dirty="0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26" dirty="0" err="1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spc="26" dirty="0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26" dirty="0" err="1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500" spc="26" dirty="0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26" dirty="0" err="1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500" spc="26" dirty="0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26" dirty="0" err="1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500" spc="26" dirty="0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26" dirty="0" err="1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500" spc="26" dirty="0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D696E0F-45D5-AA92-6509-351889758836}"/>
              </a:ext>
            </a:extLst>
          </p:cNvPr>
          <p:cNvSpPr txBox="1"/>
          <p:nvPr/>
        </p:nvSpPr>
        <p:spPr>
          <a:xfrm>
            <a:off x="2708000" y="2974353"/>
            <a:ext cx="5146348" cy="4310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84280" lvl="1">
              <a:lnSpc>
                <a:spcPts val="3686"/>
              </a:lnSpc>
            </a:pPr>
            <a:r>
              <a:rPr lang="en-US" sz="2500" spc="26" dirty="0" err="1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2500" spc="26" dirty="0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26" dirty="0" err="1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500" spc="26" dirty="0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26" dirty="0" err="1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500" spc="26" dirty="0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26" dirty="0" err="1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500" spc="26" dirty="0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26" dirty="0" err="1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500" spc="26" dirty="0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26" dirty="0" err="1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500" spc="26" dirty="0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26" dirty="0" err="1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500" spc="26" dirty="0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26" dirty="0" err="1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500" spc="26" dirty="0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B46460B-76E3-2454-8C95-9D4D816CB3D8}"/>
              </a:ext>
            </a:extLst>
          </p:cNvPr>
          <p:cNvSpPr txBox="1"/>
          <p:nvPr/>
        </p:nvSpPr>
        <p:spPr>
          <a:xfrm>
            <a:off x="2633043" y="5076620"/>
            <a:ext cx="8867830" cy="4310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84280" lvl="1">
              <a:lnSpc>
                <a:spcPts val="3686"/>
              </a:lnSpc>
            </a:pPr>
            <a:r>
              <a:rPr lang="en-US" sz="2500" spc="26" dirty="0" err="1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500" spc="26" dirty="0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26" dirty="0" err="1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500" spc="26" dirty="0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phương </a:t>
            </a:r>
            <a:r>
              <a:rPr lang="en-US" sz="2500" spc="26" dirty="0" err="1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500" spc="26" dirty="0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26" dirty="0" err="1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500" spc="26" dirty="0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26" dirty="0" err="1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500" spc="26" dirty="0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26" dirty="0" err="1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2500" spc="26" dirty="0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26" dirty="0" err="1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500" spc="26" dirty="0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26" dirty="0" err="1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500" spc="26" dirty="0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(3;-2)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FBD6CD1-E1E0-7A23-1799-BBEF492690E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058977" y="2420159"/>
            <a:ext cx="3448050" cy="58102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14B6796-2429-9847-0AB3-0345AA18E60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110764" y="3417201"/>
            <a:ext cx="1609725" cy="67627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DC65180-AAA7-7F05-0E26-C5F8755A82D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110764" y="4472762"/>
            <a:ext cx="1590675" cy="6667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29074E6-D450-3DE1-9A68-33CD022E92D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915773" y="4186332"/>
            <a:ext cx="304800" cy="25717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460E8FD-4146-299A-5EF1-68F541D3021E}"/>
              </a:ext>
            </a:extLst>
          </p:cNvPr>
          <p:cNvSpPr txBox="1"/>
          <p:nvPr/>
        </p:nvSpPr>
        <p:spPr>
          <a:xfrm>
            <a:off x="3167806" y="4012492"/>
            <a:ext cx="5146348" cy="4310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84280" lvl="1">
              <a:lnSpc>
                <a:spcPts val="3686"/>
              </a:lnSpc>
            </a:pPr>
            <a:r>
              <a:rPr lang="en-US" sz="2500" spc="26" dirty="0" err="1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2500" spc="26" dirty="0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, </a:t>
            </a:r>
            <a:r>
              <a:rPr lang="en-US" sz="2500" spc="26" dirty="0" err="1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500" spc="26" dirty="0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26" dirty="0" err="1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500" spc="26" dirty="0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26" dirty="0" err="1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500" spc="26" dirty="0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26" dirty="0" err="1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500" spc="26" dirty="0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26" dirty="0" err="1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endParaRPr lang="en-US" sz="2500" spc="26" dirty="0">
              <a:solidFill>
                <a:srgbClr val="FFFDB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2207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2" grpId="0"/>
      <p:bldP spid="13" grpId="0"/>
      <p:bldP spid="14" grpId="0"/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017826"/>
            <a:ext cx="5495969" cy="6033499"/>
          </a:xfrm>
          <a:custGeom>
            <a:avLst/>
            <a:gdLst/>
            <a:ahLst/>
            <a:cxnLst/>
            <a:rect l="l" t="t" r="r" b="b"/>
            <a:pathLst>
              <a:path w="8243954" h="9050249">
                <a:moveTo>
                  <a:pt x="0" y="0"/>
                </a:moveTo>
                <a:lnTo>
                  <a:pt x="8243954" y="0"/>
                </a:lnTo>
                <a:lnTo>
                  <a:pt x="8243954" y="9050249"/>
                </a:lnTo>
                <a:lnTo>
                  <a:pt x="0" y="90502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3392307" y="4205385"/>
            <a:ext cx="1668361" cy="1237620"/>
          </a:xfrm>
          <a:custGeom>
            <a:avLst/>
            <a:gdLst/>
            <a:ahLst/>
            <a:cxnLst/>
            <a:rect l="l" t="t" r="r" b="b"/>
            <a:pathLst>
              <a:path w="2502541" h="1856430">
                <a:moveTo>
                  <a:pt x="2502541" y="0"/>
                </a:moveTo>
                <a:lnTo>
                  <a:pt x="0" y="0"/>
                </a:lnTo>
                <a:lnTo>
                  <a:pt x="0" y="1856430"/>
                </a:lnTo>
                <a:lnTo>
                  <a:pt x="2502541" y="1856430"/>
                </a:lnTo>
                <a:lnTo>
                  <a:pt x="2502541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873602" y="1952823"/>
            <a:ext cx="3748763" cy="15192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067"/>
              </a:lnSpc>
            </a:pPr>
            <a:r>
              <a:rPr lang="en-US" sz="5000" spc="-121" dirty="0" err="1">
                <a:solidFill>
                  <a:srgbClr val="FFFF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Mời</a:t>
            </a:r>
            <a:r>
              <a:rPr lang="en-US" sz="5000" spc="-121" dirty="0">
                <a:solidFill>
                  <a:srgbClr val="FFFF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000" spc="-121" dirty="0" err="1">
                <a:solidFill>
                  <a:srgbClr val="FFFF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các</a:t>
            </a:r>
            <a:r>
              <a:rPr lang="en-US" sz="5000" spc="-121" dirty="0">
                <a:solidFill>
                  <a:srgbClr val="FFFF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000" spc="-121" dirty="0" err="1">
                <a:solidFill>
                  <a:srgbClr val="FFFF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em</a:t>
            </a:r>
            <a:r>
              <a:rPr lang="en-US" sz="5000" spc="-121" dirty="0">
                <a:solidFill>
                  <a:srgbClr val="FFFF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000" spc="-121" dirty="0" err="1">
                <a:solidFill>
                  <a:srgbClr val="FFFF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xem</a:t>
            </a:r>
            <a:r>
              <a:rPr lang="en-US" sz="5000" spc="-121" dirty="0">
                <a:solidFill>
                  <a:srgbClr val="FFFF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video </a:t>
            </a:r>
            <a:r>
              <a:rPr lang="en-US" sz="5000" spc="-121" dirty="0" err="1">
                <a:solidFill>
                  <a:srgbClr val="FFFF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sau</a:t>
            </a:r>
            <a:endParaRPr lang="en-US" sz="5000" spc="-121" dirty="0">
              <a:solidFill>
                <a:srgbClr val="FFFFFF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2947173" y="4938131"/>
            <a:ext cx="2113495" cy="2618068"/>
          </a:xfrm>
          <a:custGeom>
            <a:avLst/>
            <a:gdLst/>
            <a:ahLst/>
            <a:cxnLst/>
            <a:rect l="l" t="t" r="r" b="b"/>
            <a:pathLst>
              <a:path w="3170242" h="3927102">
                <a:moveTo>
                  <a:pt x="0" y="0"/>
                </a:moveTo>
                <a:lnTo>
                  <a:pt x="3170242" y="0"/>
                </a:lnTo>
                <a:lnTo>
                  <a:pt x="3170242" y="3927101"/>
                </a:lnTo>
                <a:lnTo>
                  <a:pt x="0" y="392710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4" name="video">
            <a:hlinkClick r:id="" action="ppaction://media"/>
            <a:extLst>
              <a:ext uri="{FF2B5EF4-FFF2-40B4-BE49-F238E27FC236}">
                <a16:creationId xmlns:a16="http://schemas.microsoft.com/office/drawing/2014/main" id="{906D5934-579B-FBD5-94C5-678E1897A2B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0"/>
          <a:srcRect t="15896" b="13032"/>
          <a:stretch/>
        </p:blipFill>
        <p:spPr>
          <a:xfrm>
            <a:off x="6237050" y="107186"/>
            <a:ext cx="5495969" cy="6944139"/>
          </a:xfrm>
          <a:prstGeom prst="rect">
            <a:avLst/>
          </a:prstGeom>
        </p:spPr>
      </p:pic>
    </p:spTree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4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85692" y="-1502435"/>
            <a:ext cx="12512597" cy="8690568"/>
          </a:xfrm>
          <a:custGeom>
            <a:avLst/>
            <a:gdLst/>
            <a:ahLst/>
            <a:cxnLst/>
            <a:rect l="l" t="t" r="r" b="b"/>
            <a:pathLst>
              <a:path w="18768896" h="13035852">
                <a:moveTo>
                  <a:pt x="0" y="0"/>
                </a:moveTo>
                <a:lnTo>
                  <a:pt x="18768897" y="0"/>
                </a:lnTo>
                <a:lnTo>
                  <a:pt x="18768897" y="13035851"/>
                </a:lnTo>
                <a:lnTo>
                  <a:pt x="0" y="130358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50126" y="1086018"/>
            <a:ext cx="7564836" cy="5094615"/>
            <a:chOff x="0" y="0"/>
            <a:chExt cx="14074373" cy="10851659"/>
          </a:xfrm>
        </p:grpSpPr>
        <p:sp>
          <p:nvSpPr>
            <p:cNvPr id="4" name="Freeform 4"/>
            <p:cNvSpPr/>
            <p:nvPr/>
          </p:nvSpPr>
          <p:spPr>
            <a:xfrm>
              <a:off x="-127" y="127"/>
              <a:ext cx="14074246" cy="10858644"/>
            </a:xfrm>
            <a:custGeom>
              <a:avLst/>
              <a:gdLst/>
              <a:ahLst/>
              <a:cxnLst/>
              <a:rect l="l" t="t" r="r" b="b"/>
              <a:pathLst>
                <a:path w="14074246" h="10858644">
                  <a:moveTo>
                    <a:pt x="13673179" y="10845944"/>
                  </a:moveTo>
                  <a:cubicBezTo>
                    <a:pt x="13617299" y="10858644"/>
                    <a:pt x="13591899" y="10845944"/>
                    <a:pt x="13534749" y="10845944"/>
                  </a:cubicBezTo>
                  <a:cubicBezTo>
                    <a:pt x="13477599" y="10845944"/>
                    <a:pt x="13386541" y="10833244"/>
                    <a:pt x="13386541" y="10833244"/>
                  </a:cubicBezTo>
                  <a:lnTo>
                    <a:pt x="707771" y="10833244"/>
                  </a:lnTo>
                  <a:lnTo>
                    <a:pt x="631063" y="10820544"/>
                  </a:lnTo>
                  <a:cubicBezTo>
                    <a:pt x="631063" y="10820544"/>
                    <a:pt x="533400" y="10833244"/>
                    <a:pt x="457581" y="10820544"/>
                  </a:cubicBezTo>
                  <a:cubicBezTo>
                    <a:pt x="381762" y="10807844"/>
                    <a:pt x="296418" y="10820544"/>
                    <a:pt x="296418" y="10820544"/>
                  </a:cubicBezTo>
                  <a:cubicBezTo>
                    <a:pt x="240284" y="10820544"/>
                    <a:pt x="162814" y="10816226"/>
                    <a:pt x="119507" y="10787016"/>
                  </a:cubicBezTo>
                  <a:cubicBezTo>
                    <a:pt x="47371" y="10738375"/>
                    <a:pt x="25400" y="10668144"/>
                    <a:pt x="0" y="10562353"/>
                  </a:cubicBezTo>
                  <a:lnTo>
                    <a:pt x="0" y="10361820"/>
                  </a:lnTo>
                  <a:cubicBezTo>
                    <a:pt x="0" y="10361820"/>
                    <a:pt x="12700" y="10276857"/>
                    <a:pt x="12700" y="10218564"/>
                  </a:cubicBezTo>
                  <a:cubicBezTo>
                    <a:pt x="12700" y="10160271"/>
                    <a:pt x="0" y="10070355"/>
                    <a:pt x="0" y="10070355"/>
                  </a:cubicBezTo>
                  <a:lnTo>
                    <a:pt x="0" y="803402"/>
                  </a:lnTo>
                  <a:cubicBezTo>
                    <a:pt x="0" y="803402"/>
                    <a:pt x="12700" y="767715"/>
                    <a:pt x="12700" y="688594"/>
                  </a:cubicBezTo>
                  <a:lnTo>
                    <a:pt x="12700" y="543560"/>
                  </a:lnTo>
                  <a:cubicBezTo>
                    <a:pt x="12700" y="543560"/>
                    <a:pt x="0" y="459740"/>
                    <a:pt x="12700" y="375920"/>
                  </a:cubicBezTo>
                  <a:cubicBezTo>
                    <a:pt x="25400" y="292100"/>
                    <a:pt x="23876" y="258064"/>
                    <a:pt x="64897" y="195072"/>
                  </a:cubicBezTo>
                  <a:cubicBezTo>
                    <a:pt x="87249" y="160782"/>
                    <a:pt x="184404" y="76708"/>
                    <a:pt x="215900" y="50800"/>
                  </a:cubicBezTo>
                  <a:cubicBezTo>
                    <a:pt x="215900" y="50800"/>
                    <a:pt x="305181" y="24130"/>
                    <a:pt x="401320" y="12700"/>
                  </a:cubicBezTo>
                  <a:cubicBezTo>
                    <a:pt x="508000" y="0"/>
                    <a:pt x="481584" y="0"/>
                    <a:pt x="622300" y="0"/>
                  </a:cubicBezTo>
                  <a:lnTo>
                    <a:pt x="13555197" y="0"/>
                  </a:lnTo>
                  <a:cubicBezTo>
                    <a:pt x="13655273" y="0"/>
                    <a:pt x="13723725" y="12700"/>
                    <a:pt x="13723725" y="12700"/>
                  </a:cubicBezTo>
                  <a:cubicBezTo>
                    <a:pt x="13787861" y="12700"/>
                    <a:pt x="13876633" y="36322"/>
                    <a:pt x="13934546" y="50800"/>
                  </a:cubicBezTo>
                  <a:cubicBezTo>
                    <a:pt x="14036146" y="76200"/>
                    <a:pt x="14061546" y="254000"/>
                    <a:pt x="14061546" y="350520"/>
                  </a:cubicBezTo>
                  <a:lnTo>
                    <a:pt x="14061546" y="9979550"/>
                  </a:lnTo>
                  <a:cubicBezTo>
                    <a:pt x="14061546" y="9979550"/>
                    <a:pt x="14074246" y="10348231"/>
                    <a:pt x="14074246" y="10381251"/>
                  </a:cubicBezTo>
                  <a:cubicBezTo>
                    <a:pt x="14074246" y="10414271"/>
                    <a:pt x="14051767" y="10522221"/>
                    <a:pt x="14033860" y="10568449"/>
                  </a:cubicBezTo>
                  <a:cubicBezTo>
                    <a:pt x="14008841" y="10633092"/>
                    <a:pt x="14019000" y="10689988"/>
                    <a:pt x="13967185" y="10734184"/>
                  </a:cubicBezTo>
                  <a:cubicBezTo>
                    <a:pt x="13931117" y="10765045"/>
                    <a:pt x="13877015" y="10802383"/>
                    <a:pt x="13831802" y="10819528"/>
                  </a:cubicBezTo>
                  <a:cubicBezTo>
                    <a:pt x="13786591" y="10836673"/>
                    <a:pt x="13728805" y="10833371"/>
                    <a:pt x="13672925" y="10846071"/>
                  </a:cubicBezTo>
                  <a:close/>
                </a:path>
              </a:pathLst>
            </a:custGeom>
            <a:solidFill>
              <a:srgbClr val="EAEAEA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413954" y="1265906"/>
            <a:ext cx="7112952" cy="4347059"/>
            <a:chOff x="0" y="0"/>
            <a:chExt cx="15396559" cy="10851659"/>
          </a:xfrm>
        </p:grpSpPr>
        <p:sp>
          <p:nvSpPr>
            <p:cNvPr id="6" name="Freeform 6"/>
            <p:cNvSpPr/>
            <p:nvPr/>
          </p:nvSpPr>
          <p:spPr>
            <a:xfrm>
              <a:off x="-127" y="127"/>
              <a:ext cx="15396432" cy="10858644"/>
            </a:xfrm>
            <a:custGeom>
              <a:avLst/>
              <a:gdLst/>
              <a:ahLst/>
              <a:cxnLst/>
              <a:rect l="l" t="t" r="r" b="b"/>
              <a:pathLst>
                <a:path w="15396432" h="10858644">
                  <a:moveTo>
                    <a:pt x="14995367" y="10845944"/>
                  </a:moveTo>
                  <a:cubicBezTo>
                    <a:pt x="14939486" y="10858644"/>
                    <a:pt x="14914086" y="10845944"/>
                    <a:pt x="14856936" y="10845944"/>
                  </a:cubicBezTo>
                  <a:cubicBezTo>
                    <a:pt x="14799786" y="10845944"/>
                    <a:pt x="14708727" y="10833244"/>
                    <a:pt x="14708727" y="10833244"/>
                  </a:cubicBezTo>
                  <a:lnTo>
                    <a:pt x="707771" y="10833244"/>
                  </a:lnTo>
                  <a:lnTo>
                    <a:pt x="631063" y="10820544"/>
                  </a:lnTo>
                  <a:cubicBezTo>
                    <a:pt x="631063" y="10820544"/>
                    <a:pt x="533400" y="10833244"/>
                    <a:pt x="457581" y="10820544"/>
                  </a:cubicBezTo>
                  <a:cubicBezTo>
                    <a:pt x="381762" y="10807844"/>
                    <a:pt x="296418" y="10820544"/>
                    <a:pt x="296418" y="10820544"/>
                  </a:cubicBezTo>
                  <a:cubicBezTo>
                    <a:pt x="240284" y="10820544"/>
                    <a:pt x="162814" y="10816226"/>
                    <a:pt x="119507" y="10787016"/>
                  </a:cubicBezTo>
                  <a:cubicBezTo>
                    <a:pt x="47371" y="10738375"/>
                    <a:pt x="25400" y="10668144"/>
                    <a:pt x="0" y="10562353"/>
                  </a:cubicBezTo>
                  <a:lnTo>
                    <a:pt x="0" y="10361820"/>
                  </a:lnTo>
                  <a:cubicBezTo>
                    <a:pt x="0" y="10361820"/>
                    <a:pt x="12700" y="10276857"/>
                    <a:pt x="12700" y="10218564"/>
                  </a:cubicBezTo>
                  <a:cubicBezTo>
                    <a:pt x="12700" y="10160271"/>
                    <a:pt x="0" y="10070355"/>
                    <a:pt x="0" y="10070355"/>
                  </a:cubicBezTo>
                  <a:lnTo>
                    <a:pt x="0" y="803402"/>
                  </a:lnTo>
                  <a:cubicBezTo>
                    <a:pt x="0" y="803402"/>
                    <a:pt x="12700" y="767715"/>
                    <a:pt x="12700" y="688594"/>
                  </a:cubicBezTo>
                  <a:lnTo>
                    <a:pt x="12700" y="543560"/>
                  </a:lnTo>
                  <a:cubicBezTo>
                    <a:pt x="12700" y="543560"/>
                    <a:pt x="0" y="459740"/>
                    <a:pt x="12700" y="375920"/>
                  </a:cubicBezTo>
                  <a:cubicBezTo>
                    <a:pt x="25400" y="292100"/>
                    <a:pt x="23876" y="258064"/>
                    <a:pt x="64897" y="195072"/>
                  </a:cubicBezTo>
                  <a:cubicBezTo>
                    <a:pt x="87249" y="160782"/>
                    <a:pt x="184404" y="76708"/>
                    <a:pt x="215900" y="50800"/>
                  </a:cubicBezTo>
                  <a:cubicBezTo>
                    <a:pt x="215900" y="50800"/>
                    <a:pt x="305181" y="24130"/>
                    <a:pt x="401320" y="12700"/>
                  </a:cubicBezTo>
                  <a:cubicBezTo>
                    <a:pt x="508000" y="0"/>
                    <a:pt x="481584" y="0"/>
                    <a:pt x="622300" y="0"/>
                  </a:cubicBezTo>
                  <a:lnTo>
                    <a:pt x="14877383" y="0"/>
                  </a:lnTo>
                  <a:cubicBezTo>
                    <a:pt x="14977459" y="0"/>
                    <a:pt x="15045912" y="12700"/>
                    <a:pt x="15045912" y="12700"/>
                  </a:cubicBezTo>
                  <a:cubicBezTo>
                    <a:pt x="15110047" y="12700"/>
                    <a:pt x="15198819" y="36322"/>
                    <a:pt x="15256732" y="50800"/>
                  </a:cubicBezTo>
                  <a:cubicBezTo>
                    <a:pt x="15358332" y="76200"/>
                    <a:pt x="15383732" y="254000"/>
                    <a:pt x="15383732" y="350520"/>
                  </a:cubicBezTo>
                  <a:lnTo>
                    <a:pt x="15383732" y="9979550"/>
                  </a:lnTo>
                  <a:cubicBezTo>
                    <a:pt x="15383732" y="9979550"/>
                    <a:pt x="15396432" y="10348231"/>
                    <a:pt x="15396432" y="10381251"/>
                  </a:cubicBezTo>
                  <a:cubicBezTo>
                    <a:pt x="15396432" y="10414271"/>
                    <a:pt x="15373953" y="10522221"/>
                    <a:pt x="15356046" y="10568449"/>
                  </a:cubicBezTo>
                  <a:cubicBezTo>
                    <a:pt x="15331027" y="10633092"/>
                    <a:pt x="15341187" y="10689988"/>
                    <a:pt x="15289371" y="10734184"/>
                  </a:cubicBezTo>
                  <a:cubicBezTo>
                    <a:pt x="15253303" y="10765045"/>
                    <a:pt x="15199201" y="10802383"/>
                    <a:pt x="15153990" y="10819528"/>
                  </a:cubicBezTo>
                  <a:cubicBezTo>
                    <a:pt x="15108777" y="10836673"/>
                    <a:pt x="15050993" y="10833371"/>
                    <a:pt x="14995112" y="10846071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7" name="Freeform 7"/>
          <p:cNvSpPr/>
          <p:nvPr/>
        </p:nvSpPr>
        <p:spPr>
          <a:xfrm>
            <a:off x="2377061" y="6162117"/>
            <a:ext cx="3854031" cy="2825001"/>
          </a:xfrm>
          <a:custGeom>
            <a:avLst/>
            <a:gdLst/>
            <a:ahLst/>
            <a:cxnLst/>
            <a:rect l="l" t="t" r="r" b="b"/>
            <a:pathLst>
              <a:path w="5781047" h="4237501">
                <a:moveTo>
                  <a:pt x="0" y="0"/>
                </a:moveTo>
                <a:lnTo>
                  <a:pt x="5781047" y="0"/>
                </a:lnTo>
                <a:lnTo>
                  <a:pt x="5781047" y="4237501"/>
                </a:lnTo>
                <a:lnTo>
                  <a:pt x="0" y="423750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 t="-61363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974038" y="5960448"/>
            <a:ext cx="4238090" cy="220185"/>
          </a:xfrm>
          <a:custGeom>
            <a:avLst/>
            <a:gdLst/>
            <a:ahLst/>
            <a:cxnLst/>
            <a:rect l="l" t="t" r="r" b="b"/>
            <a:pathLst>
              <a:path w="6357135" h="330278">
                <a:moveTo>
                  <a:pt x="0" y="0"/>
                </a:moveTo>
                <a:lnTo>
                  <a:pt x="6357134" y="0"/>
                </a:lnTo>
                <a:lnTo>
                  <a:pt x="6357134" y="330278"/>
                </a:lnTo>
                <a:lnTo>
                  <a:pt x="0" y="33027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 t="-1145859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3704435" y="5960448"/>
            <a:ext cx="4238090" cy="220185"/>
          </a:xfrm>
          <a:custGeom>
            <a:avLst/>
            <a:gdLst/>
            <a:ahLst/>
            <a:cxnLst/>
            <a:rect l="l" t="t" r="r" b="b"/>
            <a:pathLst>
              <a:path w="6357135" h="330278">
                <a:moveTo>
                  <a:pt x="0" y="0"/>
                </a:moveTo>
                <a:lnTo>
                  <a:pt x="6357135" y="0"/>
                </a:lnTo>
                <a:lnTo>
                  <a:pt x="6357135" y="330278"/>
                </a:lnTo>
                <a:lnTo>
                  <a:pt x="0" y="33027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 t="-1145859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404546" y="1745365"/>
            <a:ext cx="1721652" cy="198028"/>
          </a:xfrm>
          <a:custGeom>
            <a:avLst/>
            <a:gdLst/>
            <a:ahLst/>
            <a:cxnLst/>
            <a:rect l="l" t="t" r="r" b="b"/>
            <a:pathLst>
              <a:path w="1382977" h="158786">
                <a:moveTo>
                  <a:pt x="0" y="0"/>
                </a:moveTo>
                <a:lnTo>
                  <a:pt x="1382977" y="0"/>
                </a:lnTo>
                <a:lnTo>
                  <a:pt x="1382977" y="158787"/>
                </a:lnTo>
                <a:lnTo>
                  <a:pt x="0" y="15878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flipV="1">
            <a:off x="169850" y="990081"/>
            <a:ext cx="4238090" cy="220185"/>
          </a:xfrm>
          <a:custGeom>
            <a:avLst/>
            <a:gdLst/>
            <a:ahLst/>
            <a:cxnLst/>
            <a:rect l="l" t="t" r="r" b="b"/>
            <a:pathLst>
              <a:path w="6357135" h="330278">
                <a:moveTo>
                  <a:pt x="0" y="330278"/>
                </a:moveTo>
                <a:lnTo>
                  <a:pt x="6357135" y="330278"/>
                </a:lnTo>
                <a:lnTo>
                  <a:pt x="6357135" y="0"/>
                </a:lnTo>
                <a:lnTo>
                  <a:pt x="0" y="0"/>
                </a:lnTo>
                <a:lnTo>
                  <a:pt x="0" y="330278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 t="-1145859"/>
            </a:stretch>
          </a:blipFill>
        </p:spPr>
      </p:sp>
      <p:sp>
        <p:nvSpPr>
          <p:cNvPr id="12" name="Freeform 12"/>
          <p:cNvSpPr/>
          <p:nvPr/>
        </p:nvSpPr>
        <p:spPr>
          <a:xfrm flipV="1">
            <a:off x="3570755" y="1030421"/>
            <a:ext cx="4238090" cy="220185"/>
          </a:xfrm>
          <a:custGeom>
            <a:avLst/>
            <a:gdLst/>
            <a:ahLst/>
            <a:cxnLst/>
            <a:rect l="l" t="t" r="r" b="b"/>
            <a:pathLst>
              <a:path w="6357135" h="330278">
                <a:moveTo>
                  <a:pt x="0" y="330278"/>
                </a:moveTo>
                <a:lnTo>
                  <a:pt x="6357135" y="330278"/>
                </a:lnTo>
                <a:lnTo>
                  <a:pt x="6357135" y="0"/>
                </a:lnTo>
                <a:lnTo>
                  <a:pt x="0" y="0"/>
                </a:lnTo>
                <a:lnTo>
                  <a:pt x="0" y="330278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 t="-1145859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4360939" y="633070"/>
            <a:ext cx="110720" cy="105461"/>
          </a:xfrm>
          <a:custGeom>
            <a:avLst/>
            <a:gdLst/>
            <a:ahLst/>
            <a:cxnLst/>
            <a:rect l="l" t="t" r="r" b="b"/>
            <a:pathLst>
              <a:path w="166080" h="158191">
                <a:moveTo>
                  <a:pt x="0" y="0"/>
                </a:moveTo>
                <a:lnTo>
                  <a:pt x="166080" y="0"/>
                </a:lnTo>
                <a:lnTo>
                  <a:pt x="166080" y="158192"/>
                </a:lnTo>
                <a:lnTo>
                  <a:pt x="0" y="15819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495168">
            <a:off x="2234304" y="818615"/>
            <a:ext cx="2245465" cy="48992"/>
          </a:xfrm>
          <a:custGeom>
            <a:avLst/>
            <a:gdLst/>
            <a:ahLst/>
            <a:cxnLst/>
            <a:rect l="l" t="t" r="r" b="b"/>
            <a:pathLst>
              <a:path w="3368198" h="73488">
                <a:moveTo>
                  <a:pt x="0" y="0"/>
                </a:moveTo>
                <a:lnTo>
                  <a:pt x="3368199" y="0"/>
                </a:lnTo>
                <a:lnTo>
                  <a:pt x="3368199" y="73488"/>
                </a:lnTo>
                <a:lnTo>
                  <a:pt x="0" y="7348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574972">
            <a:off x="4346022" y="818615"/>
            <a:ext cx="2245465" cy="48992"/>
          </a:xfrm>
          <a:custGeom>
            <a:avLst/>
            <a:gdLst/>
            <a:ahLst/>
            <a:cxnLst/>
            <a:rect l="l" t="t" r="r" b="b"/>
            <a:pathLst>
              <a:path w="3368198" h="73488">
                <a:moveTo>
                  <a:pt x="0" y="0"/>
                </a:moveTo>
                <a:lnTo>
                  <a:pt x="3368199" y="0"/>
                </a:lnTo>
                <a:lnTo>
                  <a:pt x="3368199" y="73488"/>
                </a:lnTo>
                <a:lnTo>
                  <a:pt x="0" y="7348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8122378" y="1301550"/>
            <a:ext cx="2304378" cy="6925725"/>
          </a:xfrm>
          <a:custGeom>
            <a:avLst/>
            <a:gdLst/>
            <a:ahLst/>
            <a:cxnLst/>
            <a:rect l="l" t="t" r="r" b="b"/>
            <a:pathLst>
              <a:path w="3456567" h="10388588">
                <a:moveTo>
                  <a:pt x="0" y="0"/>
                </a:moveTo>
                <a:lnTo>
                  <a:pt x="3456566" y="0"/>
                </a:lnTo>
                <a:lnTo>
                  <a:pt x="3456566" y="10388588"/>
                </a:lnTo>
                <a:lnTo>
                  <a:pt x="0" y="10388588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2022845" flipH="1">
            <a:off x="9641198" y="675197"/>
            <a:ext cx="2779838" cy="601456"/>
          </a:xfrm>
          <a:custGeom>
            <a:avLst/>
            <a:gdLst/>
            <a:ahLst/>
            <a:cxnLst/>
            <a:rect l="l" t="t" r="r" b="b"/>
            <a:pathLst>
              <a:path w="4169757" h="902184">
                <a:moveTo>
                  <a:pt x="4169757" y="0"/>
                </a:moveTo>
                <a:lnTo>
                  <a:pt x="0" y="0"/>
                </a:lnTo>
                <a:lnTo>
                  <a:pt x="0" y="902183"/>
                </a:lnTo>
                <a:lnTo>
                  <a:pt x="4169757" y="902183"/>
                </a:lnTo>
                <a:lnTo>
                  <a:pt x="4169757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0640095" y="4681625"/>
            <a:ext cx="2508499" cy="2462890"/>
          </a:xfrm>
          <a:custGeom>
            <a:avLst/>
            <a:gdLst/>
            <a:ahLst/>
            <a:cxnLst/>
            <a:rect l="l" t="t" r="r" b="b"/>
            <a:pathLst>
              <a:path w="3762748" h="3694335">
                <a:moveTo>
                  <a:pt x="0" y="0"/>
                </a:moveTo>
                <a:lnTo>
                  <a:pt x="3762748" y="0"/>
                </a:lnTo>
                <a:lnTo>
                  <a:pt x="3762748" y="3694334"/>
                </a:lnTo>
                <a:lnTo>
                  <a:pt x="0" y="3694334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flipH="1">
            <a:off x="6451989" y="5398226"/>
            <a:ext cx="2113495" cy="2618068"/>
          </a:xfrm>
          <a:custGeom>
            <a:avLst/>
            <a:gdLst/>
            <a:ahLst/>
            <a:cxnLst/>
            <a:rect l="l" t="t" r="r" b="b"/>
            <a:pathLst>
              <a:path w="3170242" h="3927102">
                <a:moveTo>
                  <a:pt x="3170242" y="0"/>
                </a:moveTo>
                <a:lnTo>
                  <a:pt x="0" y="0"/>
                </a:lnTo>
                <a:lnTo>
                  <a:pt x="0" y="3927102"/>
                </a:lnTo>
                <a:lnTo>
                  <a:pt x="3170242" y="3927102"/>
                </a:lnTo>
                <a:lnTo>
                  <a:pt x="3170242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2393590" y="1400596"/>
            <a:ext cx="5124254" cy="6512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493"/>
              </a:lnSpc>
            </a:pPr>
            <a:r>
              <a:rPr lang="en-US" sz="3000" dirty="0" err="1">
                <a:solidFill>
                  <a:srgbClr val="37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000" dirty="0">
                <a:solidFill>
                  <a:srgbClr val="37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37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000" dirty="0">
                <a:solidFill>
                  <a:srgbClr val="37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37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dirty="0">
                <a:solidFill>
                  <a:srgbClr val="37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37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dirty="0">
                <a:solidFill>
                  <a:srgbClr val="37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37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000" dirty="0">
                <a:solidFill>
                  <a:srgbClr val="37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phương </a:t>
            </a:r>
            <a:r>
              <a:rPr lang="en-US" sz="3000" dirty="0" err="1">
                <a:solidFill>
                  <a:srgbClr val="37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000" dirty="0">
                <a:solidFill>
                  <a:srgbClr val="37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37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000" dirty="0">
                <a:solidFill>
                  <a:srgbClr val="37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37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000" dirty="0">
                <a:solidFill>
                  <a:srgbClr val="37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37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000" dirty="0">
                <a:solidFill>
                  <a:srgbClr val="37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37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000" dirty="0">
                <a:solidFill>
                  <a:srgbClr val="37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37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3000" dirty="0">
                <a:solidFill>
                  <a:srgbClr val="37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37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000" dirty="0">
                <a:solidFill>
                  <a:srgbClr val="37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398458" y="1331175"/>
            <a:ext cx="1986311" cy="4556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760"/>
              </a:lnSpc>
            </a:pPr>
            <a:r>
              <a:rPr lang="en-US" sz="3000" spc="-63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000" spc="-63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spc="-63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000" spc="-63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3.</a:t>
            </a:r>
          </a:p>
        </p:txBody>
      </p:sp>
      <p:graphicFrame>
        <p:nvGraphicFramePr>
          <p:cNvPr id="27" name="Object 26">
            <a:extLst>
              <a:ext uri="{FF2B5EF4-FFF2-40B4-BE49-F238E27FC236}">
                <a16:creationId xmlns:a16="http://schemas.microsoft.com/office/drawing/2014/main" id="{03E2311B-DAC6-8160-6ADE-5BCB0944E31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76645886"/>
              </p:ext>
            </p:extLst>
          </p:nvPr>
        </p:nvGraphicFramePr>
        <p:xfrm>
          <a:off x="847365" y="2417593"/>
          <a:ext cx="3092450" cy="1279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6" name="Equation" r:id="rId25" imgW="1104840" imgH="457200" progId="Equation.DSMT4">
                  <p:embed/>
                </p:oleObj>
              </mc:Choice>
              <mc:Fallback>
                <p:oleObj name="Equation" r:id="rId25" imgW="1104840" imgH="457200" progId="Equation.DSMT4">
                  <p:embed/>
                  <p:pic>
                    <p:nvPicPr>
                      <p:cNvPr id="27" name="Object 26">
                        <a:extLst>
                          <a:ext uri="{FF2B5EF4-FFF2-40B4-BE49-F238E27FC236}">
                            <a16:creationId xmlns:a16="http://schemas.microsoft.com/office/drawing/2014/main" id="{03E2311B-DAC6-8160-6ADE-5BCB0944E31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847365" y="2417593"/>
                        <a:ext cx="3092450" cy="1279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27">
            <a:extLst>
              <a:ext uri="{FF2B5EF4-FFF2-40B4-BE49-F238E27FC236}">
                <a16:creationId xmlns:a16="http://schemas.microsoft.com/office/drawing/2014/main" id="{FBE1FA47-B1E4-FBFC-5BAE-EA7B28BE79B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9369544"/>
              </p:ext>
            </p:extLst>
          </p:nvPr>
        </p:nvGraphicFramePr>
        <p:xfrm>
          <a:off x="4360926" y="2392850"/>
          <a:ext cx="3054350" cy="1279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7" name="Equation" r:id="rId27" imgW="1091880" imgH="457200" progId="Equation.DSMT4">
                  <p:embed/>
                </p:oleObj>
              </mc:Choice>
              <mc:Fallback>
                <p:oleObj name="Equation" r:id="rId27" imgW="1091880" imgH="457200" progId="Equation.DSMT4">
                  <p:embed/>
                  <p:pic>
                    <p:nvPicPr>
                      <p:cNvPr id="28" name="Object 27">
                        <a:extLst>
                          <a:ext uri="{FF2B5EF4-FFF2-40B4-BE49-F238E27FC236}">
                            <a16:creationId xmlns:a16="http://schemas.microsoft.com/office/drawing/2014/main" id="{FBE1FA47-B1E4-FBFC-5BAE-EA7B28BE79B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8"/>
                      <a:stretch>
                        <a:fillRect/>
                      </a:stretch>
                    </p:blipFill>
                    <p:spPr>
                      <a:xfrm>
                        <a:off x="4360926" y="2392850"/>
                        <a:ext cx="3054350" cy="1279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4243223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27547" y="191069"/>
            <a:ext cx="5630998" cy="5109885"/>
            <a:chOff x="0" y="0"/>
            <a:chExt cx="9231421" cy="879944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751451" cy="8799448"/>
            </a:xfrm>
            <a:custGeom>
              <a:avLst/>
              <a:gdLst/>
              <a:ahLst/>
              <a:cxnLst/>
              <a:rect l="l" t="t" r="r" b="b"/>
              <a:pathLst>
                <a:path w="8751451" h="8799448">
                  <a:moveTo>
                    <a:pt x="0" y="0"/>
                  </a:moveTo>
                  <a:lnTo>
                    <a:pt x="8751451" y="0"/>
                  </a:lnTo>
                  <a:lnTo>
                    <a:pt x="8751451" y="8799448"/>
                  </a:lnTo>
                  <a:lnTo>
                    <a:pt x="0" y="87994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2615159" y="0"/>
              <a:ext cx="6616262" cy="8799448"/>
            </a:xfrm>
            <a:custGeom>
              <a:avLst/>
              <a:gdLst/>
              <a:ahLst/>
              <a:cxnLst/>
              <a:rect l="l" t="t" r="r" b="b"/>
              <a:pathLst>
                <a:path w="6616262" h="8799448">
                  <a:moveTo>
                    <a:pt x="0" y="0"/>
                  </a:moveTo>
                  <a:lnTo>
                    <a:pt x="6616262" y="0"/>
                  </a:lnTo>
                  <a:lnTo>
                    <a:pt x="6616262" y="8799448"/>
                  </a:lnTo>
                  <a:lnTo>
                    <a:pt x="0" y="87994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 l="-32271"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>
            <a:off x="952141" y="4621933"/>
            <a:ext cx="1431451" cy="2743200"/>
          </a:xfrm>
          <a:custGeom>
            <a:avLst/>
            <a:gdLst/>
            <a:ahLst/>
            <a:cxnLst/>
            <a:rect l="l" t="t" r="r" b="b"/>
            <a:pathLst>
              <a:path w="2147177" h="4114800">
                <a:moveTo>
                  <a:pt x="0" y="0"/>
                </a:moveTo>
                <a:lnTo>
                  <a:pt x="2147177" y="0"/>
                </a:lnTo>
                <a:lnTo>
                  <a:pt x="214717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245408" y="4989243"/>
            <a:ext cx="2319251" cy="2743200"/>
          </a:xfrm>
          <a:custGeom>
            <a:avLst/>
            <a:gdLst/>
            <a:ahLst/>
            <a:cxnLst/>
            <a:rect l="l" t="t" r="r" b="b"/>
            <a:pathLst>
              <a:path w="3478876" h="4114800">
                <a:moveTo>
                  <a:pt x="0" y="0"/>
                </a:moveTo>
                <a:lnTo>
                  <a:pt x="3478877" y="0"/>
                </a:lnTo>
                <a:lnTo>
                  <a:pt x="347887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7281928" y="5365784"/>
            <a:ext cx="3361678" cy="12063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99"/>
              </a:lnSpc>
            </a:pPr>
            <a:r>
              <a:rPr lang="en-US" sz="2666">
                <a:solidFill>
                  <a:srgbClr val="FFFFFF"/>
                </a:solidFill>
                <a:latin typeface="KG Primary Penmanship"/>
              </a:rPr>
              <a:t>What kind of presentation do you think this is?</a:t>
            </a:r>
          </a:p>
        </p:txBody>
      </p:sp>
      <p:sp>
        <p:nvSpPr>
          <p:cNvPr id="8" name="Freeform 8"/>
          <p:cNvSpPr/>
          <p:nvPr/>
        </p:nvSpPr>
        <p:spPr>
          <a:xfrm>
            <a:off x="7006685" y="0"/>
            <a:ext cx="4857768" cy="5732060"/>
          </a:xfrm>
          <a:custGeom>
            <a:avLst/>
            <a:gdLst/>
            <a:ahLst/>
            <a:cxnLst/>
            <a:rect l="l" t="t" r="r" b="b"/>
            <a:pathLst>
              <a:path w="5868246" h="6573391">
                <a:moveTo>
                  <a:pt x="0" y="0"/>
                </a:moveTo>
                <a:lnTo>
                  <a:pt x="5868246" y="0"/>
                </a:lnTo>
                <a:lnTo>
                  <a:pt x="5868246" y="6573391"/>
                </a:lnTo>
                <a:lnTo>
                  <a:pt x="0" y="657339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4940485" y="2203191"/>
            <a:ext cx="2036119" cy="5599327"/>
          </a:xfrm>
          <a:custGeom>
            <a:avLst/>
            <a:gdLst/>
            <a:ahLst/>
            <a:cxnLst/>
            <a:rect l="l" t="t" r="r" b="b"/>
            <a:pathLst>
              <a:path w="3054179" h="8398991">
                <a:moveTo>
                  <a:pt x="0" y="0"/>
                </a:moveTo>
                <a:lnTo>
                  <a:pt x="3054178" y="0"/>
                </a:lnTo>
                <a:lnTo>
                  <a:pt x="3054178" y="8398991"/>
                </a:lnTo>
                <a:lnTo>
                  <a:pt x="0" y="839899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C3718C54-2B25-AB08-1266-28D55EA8513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005327"/>
              </p:ext>
            </p:extLst>
          </p:nvPr>
        </p:nvGraphicFramePr>
        <p:xfrm>
          <a:off x="1922746" y="608154"/>
          <a:ext cx="2319251" cy="9488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1" name="Equation" r:id="rId13" imgW="1117440" imgH="457200" progId="Equation.DSMT4">
                  <p:embed/>
                </p:oleObj>
              </mc:Choice>
              <mc:Fallback>
                <p:oleObj name="Equation" r:id="rId13" imgW="1117440" imgH="457200" progId="Equation.DSMT4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C3718C54-2B25-AB08-1266-28D55EA8513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922746" y="608154"/>
                        <a:ext cx="2319251" cy="94889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51EA73CE-457E-DD87-B690-547B18C382E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3821605"/>
              </p:ext>
            </p:extLst>
          </p:nvPr>
        </p:nvGraphicFramePr>
        <p:xfrm>
          <a:off x="8133645" y="1227488"/>
          <a:ext cx="2603847" cy="11677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2" name="Equation" r:id="rId15" imgW="1015920" imgH="457200" progId="Equation.DSMT4">
                  <p:embed/>
                </p:oleObj>
              </mc:Choice>
              <mc:Fallback>
                <p:oleObj name="Equation" r:id="rId15" imgW="1015920" imgH="457200" progId="Equation.DSMT4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51EA73CE-457E-DD87-B690-547B18C382E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8133645" y="1227488"/>
                        <a:ext cx="2603847" cy="11677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6">
            <a:extLst>
              <a:ext uri="{FF2B5EF4-FFF2-40B4-BE49-F238E27FC236}">
                <a16:creationId xmlns:a16="http://schemas.microsoft.com/office/drawing/2014/main" id="{C95F59A6-C5E0-82C7-7BDF-8220BB36A673}"/>
              </a:ext>
            </a:extLst>
          </p:cNvPr>
          <p:cNvSpPr txBox="1"/>
          <p:nvPr/>
        </p:nvSpPr>
        <p:spPr>
          <a:xfrm>
            <a:off x="812997" y="2000752"/>
            <a:ext cx="4852775" cy="7932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199"/>
              </a:lnSpc>
            </a:pPr>
            <a:r>
              <a:rPr lang="en-US" sz="25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5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5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phương </a:t>
            </a:r>
            <a:r>
              <a:rPr lang="en-US" sz="25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5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5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5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25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5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5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E19ABEC2-DC39-5FF7-B4E6-7A556F5DC33C}"/>
              </a:ext>
            </a:extLst>
          </p:cNvPr>
          <p:cNvSpPr txBox="1"/>
          <p:nvPr/>
        </p:nvSpPr>
        <p:spPr>
          <a:xfrm>
            <a:off x="7176257" y="2349364"/>
            <a:ext cx="4852775" cy="7932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199"/>
              </a:lnSpc>
            </a:pPr>
            <a:r>
              <a:rPr lang="en-US" sz="25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5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5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phương </a:t>
            </a:r>
            <a:r>
              <a:rPr lang="en-US" sz="25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5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5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5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25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5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5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(1;3) </a:t>
            </a:r>
          </a:p>
        </p:txBody>
      </p:sp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CECE0802-E5CB-79A7-5FD5-C26B4FCFF6A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45227382"/>
              </p:ext>
            </p:extLst>
          </p:nvPr>
        </p:nvGraphicFramePr>
        <p:xfrm>
          <a:off x="1713389" y="2395193"/>
          <a:ext cx="1283270" cy="7932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3" name="Equation" r:id="rId17" imgW="698400" imgH="431640" progId="Equation.DSMT4">
                  <p:embed/>
                </p:oleObj>
              </mc:Choice>
              <mc:Fallback>
                <p:oleObj name="Equation" r:id="rId17" imgW="698400" imgH="431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1713389" y="2395193"/>
                        <a:ext cx="1283270" cy="7932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81319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85692" y="-1502435"/>
            <a:ext cx="12512597" cy="8690568"/>
          </a:xfrm>
          <a:custGeom>
            <a:avLst/>
            <a:gdLst/>
            <a:ahLst/>
            <a:cxnLst/>
            <a:rect l="l" t="t" r="r" b="b"/>
            <a:pathLst>
              <a:path w="18768896" h="13035852">
                <a:moveTo>
                  <a:pt x="0" y="0"/>
                </a:moveTo>
                <a:lnTo>
                  <a:pt x="18768897" y="0"/>
                </a:lnTo>
                <a:lnTo>
                  <a:pt x="18768897" y="13035851"/>
                </a:lnTo>
                <a:lnTo>
                  <a:pt x="0" y="130358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85473" y="690701"/>
            <a:ext cx="10861093" cy="6177559"/>
          </a:xfrm>
          <a:custGeom>
            <a:avLst/>
            <a:gdLst/>
            <a:ahLst/>
            <a:cxnLst/>
            <a:rect l="l" t="t" r="r" b="b"/>
            <a:pathLst>
              <a:path w="10400059" h="6939676">
                <a:moveTo>
                  <a:pt x="0" y="0"/>
                </a:moveTo>
                <a:lnTo>
                  <a:pt x="10400059" y="0"/>
                </a:lnTo>
                <a:lnTo>
                  <a:pt x="10400059" y="6939676"/>
                </a:lnTo>
                <a:lnTo>
                  <a:pt x="0" y="693967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754039" y="5799687"/>
            <a:ext cx="5107993" cy="2776891"/>
          </a:xfrm>
          <a:custGeom>
            <a:avLst/>
            <a:gdLst/>
            <a:ahLst/>
            <a:cxnLst/>
            <a:rect l="l" t="t" r="r" b="b"/>
            <a:pathLst>
              <a:path w="7661990" h="4165336">
                <a:moveTo>
                  <a:pt x="0" y="0"/>
                </a:moveTo>
                <a:lnTo>
                  <a:pt x="7661989" y="0"/>
                </a:lnTo>
                <a:lnTo>
                  <a:pt x="7661989" y="4165337"/>
                </a:lnTo>
                <a:lnTo>
                  <a:pt x="0" y="416533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333840" y="-61733"/>
            <a:ext cx="9524320" cy="5476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560"/>
              </a:lnSpc>
            </a:pPr>
            <a:r>
              <a:rPr lang="en-US" sz="3500" spc="-75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4. </a:t>
            </a:r>
            <a:r>
              <a:rPr lang="en-US" sz="3500" spc="-75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Giải</a:t>
            </a:r>
            <a:r>
              <a:rPr lang="en-US" sz="3500" spc="-75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500" spc="-75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bài</a:t>
            </a:r>
            <a:r>
              <a:rPr lang="en-US" sz="3500" spc="-75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500" spc="-75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toán</a:t>
            </a:r>
            <a:r>
              <a:rPr lang="en-US" sz="3500" spc="-75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500" spc="-75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bằng</a:t>
            </a:r>
            <a:r>
              <a:rPr lang="en-US" sz="3500" spc="-75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500" spc="-75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cách</a:t>
            </a:r>
            <a:r>
              <a:rPr lang="en-US" sz="3500" spc="-75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500" spc="-75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lập</a:t>
            </a:r>
            <a:r>
              <a:rPr lang="en-US" sz="3500" spc="-75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500" spc="-75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hệ</a:t>
            </a:r>
            <a:r>
              <a:rPr lang="en-US" sz="3500" spc="-75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phương </a:t>
            </a:r>
            <a:r>
              <a:rPr lang="en-US" sz="3500" spc="-75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trình</a:t>
            </a:r>
            <a:endParaRPr lang="en-US" sz="3500" spc="-75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9996094" y="3858975"/>
            <a:ext cx="2902326" cy="1957751"/>
          </a:xfrm>
          <a:custGeom>
            <a:avLst/>
            <a:gdLst/>
            <a:ahLst/>
            <a:cxnLst/>
            <a:rect l="l" t="t" r="r" b="b"/>
            <a:pathLst>
              <a:path w="4353489" h="2936626">
                <a:moveTo>
                  <a:pt x="0" y="0"/>
                </a:moveTo>
                <a:lnTo>
                  <a:pt x="4353489" y="0"/>
                </a:lnTo>
                <a:lnTo>
                  <a:pt x="4353489" y="2936627"/>
                </a:lnTo>
                <a:lnTo>
                  <a:pt x="0" y="293662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49671" y="-1291690"/>
            <a:ext cx="1556143" cy="2743200"/>
          </a:xfrm>
          <a:custGeom>
            <a:avLst/>
            <a:gdLst/>
            <a:ahLst/>
            <a:cxnLst/>
            <a:rect l="l" t="t" r="r" b="b"/>
            <a:pathLst>
              <a:path w="2334214" h="4114800">
                <a:moveTo>
                  <a:pt x="0" y="0"/>
                </a:moveTo>
                <a:lnTo>
                  <a:pt x="2334213" y="0"/>
                </a:lnTo>
                <a:lnTo>
                  <a:pt x="233421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0182118" y="1263626"/>
            <a:ext cx="1387541" cy="1395151"/>
          </a:xfrm>
          <a:custGeom>
            <a:avLst/>
            <a:gdLst/>
            <a:ahLst/>
            <a:cxnLst/>
            <a:rect l="l" t="t" r="r" b="b"/>
            <a:pathLst>
              <a:path w="2081312" h="2092727">
                <a:moveTo>
                  <a:pt x="0" y="0"/>
                </a:moveTo>
                <a:lnTo>
                  <a:pt x="2081312" y="0"/>
                </a:lnTo>
                <a:lnTo>
                  <a:pt x="2081312" y="2092727"/>
                </a:lnTo>
                <a:lnTo>
                  <a:pt x="0" y="209272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4">
            <a:extLst>
              <a:ext uri="{FF2B5EF4-FFF2-40B4-BE49-F238E27FC236}">
                <a16:creationId xmlns:a16="http://schemas.microsoft.com/office/drawing/2014/main" id="{C58488EE-A485-DFBA-E70B-DBA63DF3BF49}"/>
              </a:ext>
            </a:extLst>
          </p:cNvPr>
          <p:cNvSpPr txBox="1"/>
          <p:nvPr/>
        </p:nvSpPr>
        <p:spPr>
          <a:xfrm>
            <a:off x="324754" y="1420980"/>
            <a:ext cx="8702238" cy="46166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9A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9B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82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Trong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dịp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2022,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9A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9B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288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x, y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9A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9B </a:t>
            </a:r>
          </a:p>
          <a:p>
            <a:pPr marL="514350" indent="-514350" algn="just">
              <a:buAutoNum type="alphaLcParenR"/>
            </a:pP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phương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14350" indent="-514350" algn="just">
              <a:buAutoNum type="alphaLcParenR"/>
            </a:pP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phương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78BB7C-47A5-3E5B-8EDA-FC696E31841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92385" y="658958"/>
            <a:ext cx="725735" cy="762022"/>
          </a:xfrm>
          <a:prstGeom prst="rect">
            <a:avLst/>
          </a:prstGeom>
        </p:spPr>
      </p:pic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9CFC165E-FB32-0FF5-1F74-B688EA3CA1E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73429492"/>
              </p:ext>
            </p:extLst>
          </p:nvPr>
        </p:nvGraphicFramePr>
        <p:xfrm>
          <a:off x="7817547" y="3223261"/>
          <a:ext cx="2302907" cy="556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3" name="Equation" r:id="rId16" imgW="1054080" imgH="253800" progId="Equation.DSMT4">
                  <p:embed/>
                </p:oleObj>
              </mc:Choice>
              <mc:Fallback>
                <p:oleObj name="Equation" r:id="rId16" imgW="1054080" imgH="253800" progId="Equation.DSMT4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C3718C54-2B25-AB08-1266-28D55EA8513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7817547" y="3223261"/>
                        <a:ext cx="2302907" cy="5562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78132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98257" y="886446"/>
            <a:ext cx="5126739" cy="5457203"/>
          </a:xfrm>
          <a:custGeom>
            <a:avLst/>
            <a:gdLst/>
            <a:ahLst/>
            <a:cxnLst/>
            <a:rect l="l" t="t" r="r" b="b"/>
            <a:pathLst>
              <a:path w="6858000" h="4114800">
                <a:moveTo>
                  <a:pt x="0" y="0"/>
                </a:moveTo>
                <a:lnTo>
                  <a:pt x="6858000" y="0"/>
                </a:lnTo>
                <a:lnTo>
                  <a:pt x="68580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400748" y="886446"/>
            <a:ext cx="4572000" cy="2045386"/>
          </a:xfrm>
          <a:custGeom>
            <a:avLst/>
            <a:gdLst/>
            <a:ahLst/>
            <a:cxnLst/>
            <a:rect l="l" t="t" r="r" b="b"/>
            <a:pathLst>
              <a:path w="6858000" h="4114800">
                <a:moveTo>
                  <a:pt x="0" y="0"/>
                </a:moveTo>
                <a:lnTo>
                  <a:pt x="6858000" y="0"/>
                </a:lnTo>
                <a:lnTo>
                  <a:pt x="68580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515100" y="3453716"/>
            <a:ext cx="4572000" cy="2743200"/>
          </a:xfrm>
          <a:custGeom>
            <a:avLst/>
            <a:gdLst/>
            <a:ahLst/>
            <a:cxnLst/>
            <a:rect l="l" t="t" r="r" b="b"/>
            <a:pathLst>
              <a:path w="6858000" h="4114800">
                <a:moveTo>
                  <a:pt x="0" y="0"/>
                </a:moveTo>
                <a:lnTo>
                  <a:pt x="6858000" y="0"/>
                </a:lnTo>
                <a:lnTo>
                  <a:pt x="68580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462762">
            <a:off x="-680032" y="4682739"/>
            <a:ext cx="2248332" cy="2333175"/>
          </a:xfrm>
          <a:custGeom>
            <a:avLst/>
            <a:gdLst/>
            <a:ahLst/>
            <a:cxnLst/>
            <a:rect l="l" t="t" r="r" b="b"/>
            <a:pathLst>
              <a:path w="3372498" h="3499762">
                <a:moveTo>
                  <a:pt x="0" y="0"/>
                </a:moveTo>
                <a:lnTo>
                  <a:pt x="3372498" y="0"/>
                </a:lnTo>
                <a:lnTo>
                  <a:pt x="3372498" y="3499762"/>
                </a:lnTo>
                <a:lnTo>
                  <a:pt x="0" y="34997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324345">
            <a:off x="10642967" y="3092938"/>
            <a:ext cx="1491303" cy="2743200"/>
          </a:xfrm>
          <a:custGeom>
            <a:avLst/>
            <a:gdLst/>
            <a:ahLst/>
            <a:cxnLst/>
            <a:rect l="l" t="t" r="r" b="b"/>
            <a:pathLst>
              <a:path w="2236955" h="4114800">
                <a:moveTo>
                  <a:pt x="0" y="0"/>
                </a:moveTo>
                <a:lnTo>
                  <a:pt x="2236955" y="0"/>
                </a:lnTo>
                <a:lnTo>
                  <a:pt x="223695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787623">
            <a:off x="5073173" y="4934901"/>
            <a:ext cx="2741015" cy="2192812"/>
          </a:xfrm>
          <a:custGeom>
            <a:avLst/>
            <a:gdLst/>
            <a:ahLst/>
            <a:cxnLst/>
            <a:rect l="l" t="t" r="r" b="b"/>
            <a:pathLst>
              <a:path w="4111523" h="3289218">
                <a:moveTo>
                  <a:pt x="0" y="0"/>
                </a:moveTo>
                <a:lnTo>
                  <a:pt x="4111523" y="0"/>
                </a:lnTo>
                <a:lnTo>
                  <a:pt x="4111523" y="3289218"/>
                </a:lnTo>
                <a:lnTo>
                  <a:pt x="0" y="328921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159823">
            <a:off x="10287288" y="914"/>
            <a:ext cx="1964805" cy="2323963"/>
          </a:xfrm>
          <a:custGeom>
            <a:avLst/>
            <a:gdLst/>
            <a:ahLst/>
            <a:cxnLst/>
            <a:rect l="l" t="t" r="r" b="b"/>
            <a:pathLst>
              <a:path w="2947207" h="3485944">
                <a:moveTo>
                  <a:pt x="0" y="0"/>
                </a:moveTo>
                <a:lnTo>
                  <a:pt x="2947207" y="0"/>
                </a:lnTo>
                <a:lnTo>
                  <a:pt x="2947207" y="3485944"/>
                </a:lnTo>
                <a:lnTo>
                  <a:pt x="0" y="348594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444134" y="-258770"/>
            <a:ext cx="5126740" cy="11037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648"/>
              </a:lnSpc>
            </a:pPr>
            <a:r>
              <a:rPr lang="en-US" sz="6000" b="1" u="sng" dirty="0" err="1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000" b="1" u="sng" dirty="0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u="sng" dirty="0" err="1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6000" b="1" u="sng" dirty="0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u="sng" dirty="0" err="1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6000" b="1" u="sng" dirty="0">
              <a:solidFill>
                <a:srgbClr val="FFFDB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7107896" y="3729777"/>
            <a:ext cx="3106780" cy="5616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92"/>
              </a:lnSpc>
            </a:pPr>
            <a:r>
              <a:rPr lang="en-US" sz="3423" spc="273" dirty="0" err="1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423" spc="273" dirty="0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957764" y="4383538"/>
            <a:ext cx="3606872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427"/>
              </a:lnSpc>
            </a:pPr>
            <a:r>
              <a:rPr lang="en-US" sz="2500" spc="17" dirty="0" err="1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2500" spc="17" dirty="0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7" dirty="0" err="1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2500" spc="17" dirty="0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7" dirty="0" err="1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500" spc="17" dirty="0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7" dirty="0" err="1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500" spc="17" dirty="0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7" dirty="0" err="1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500" spc="17" dirty="0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500" spc="17" dirty="0" err="1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500" spc="17" dirty="0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500" spc="17" dirty="0" err="1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500" spc="17" dirty="0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7" dirty="0" err="1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thoã</a:t>
            </a:r>
            <a:r>
              <a:rPr lang="en-US" sz="2500" spc="17" dirty="0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7" dirty="0" err="1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mãn</a:t>
            </a:r>
            <a:r>
              <a:rPr lang="en-US" sz="2500" spc="17" dirty="0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7" dirty="0" err="1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500" spc="17" dirty="0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7" dirty="0" err="1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500" spc="17" dirty="0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7" dirty="0" err="1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spc="17" dirty="0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7" dirty="0" err="1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2500" spc="17" dirty="0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500" spc="17" dirty="0" err="1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500" spc="17" dirty="0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7" dirty="0" err="1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500" spc="17" dirty="0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7" dirty="0" err="1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500" spc="17" dirty="0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7" dirty="0" err="1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500" spc="17" dirty="0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7" dirty="0" err="1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500" spc="17" dirty="0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7" dirty="0" err="1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2500" spc="17" dirty="0">
              <a:solidFill>
                <a:srgbClr val="414B3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6957764" y="1202625"/>
            <a:ext cx="3106780" cy="5616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92"/>
              </a:lnSpc>
            </a:pPr>
            <a:r>
              <a:rPr lang="en-US" sz="3423" spc="273" dirty="0" err="1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423" spc="273" dirty="0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528521" y="2005324"/>
            <a:ext cx="4121926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427"/>
              </a:lnSpc>
            </a:pPr>
            <a:r>
              <a:rPr lang="en-US" sz="2500" spc="17" dirty="0" err="1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500" spc="17" dirty="0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7" dirty="0" err="1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500" spc="17" dirty="0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phương </a:t>
            </a:r>
            <a:r>
              <a:rPr lang="en-US" sz="2500" spc="17" dirty="0" err="1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500" spc="17" dirty="0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7" dirty="0" err="1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500" spc="17" dirty="0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7" dirty="0" err="1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500" spc="17" dirty="0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219252" y="1243311"/>
            <a:ext cx="3106780" cy="5616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92"/>
              </a:lnSpc>
            </a:pPr>
            <a:r>
              <a:rPr lang="en-US" sz="3423" spc="273" dirty="0" err="1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423" spc="273" dirty="0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906256" y="1870941"/>
            <a:ext cx="4664618" cy="38472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2500" spc="17" dirty="0" err="1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500" spc="17" dirty="0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7" dirty="0" err="1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500" spc="17" dirty="0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phương </a:t>
            </a:r>
            <a:r>
              <a:rPr lang="en-US" sz="2500" spc="17" dirty="0" err="1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500" spc="17" dirty="0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2500" spc="17" dirty="0" err="1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500" spc="17" dirty="0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7" dirty="0" err="1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500" spc="17" dirty="0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7" dirty="0" err="1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2500" spc="17" dirty="0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7" dirty="0" err="1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500" spc="17" dirty="0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7" dirty="0" err="1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500" spc="17" dirty="0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7" dirty="0" err="1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500" spc="17" dirty="0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7" dirty="0" err="1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500" spc="17" dirty="0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7" dirty="0" err="1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500" spc="17" dirty="0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7" dirty="0" err="1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500" spc="17" dirty="0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7" dirty="0" err="1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500" spc="17" dirty="0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7" dirty="0" err="1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500" spc="17" dirty="0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7" dirty="0" err="1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500" spc="17" dirty="0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7" dirty="0" err="1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500" spc="17" dirty="0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7" dirty="0" err="1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500" spc="17" dirty="0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7" dirty="0" err="1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500" spc="17" dirty="0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7" dirty="0" err="1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500" spc="17" dirty="0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7" dirty="0" err="1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500" spc="17" dirty="0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7" dirty="0" err="1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spc="17" dirty="0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7" dirty="0" err="1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2500" spc="17" dirty="0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2500" spc="17" dirty="0" err="1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500" spc="17" dirty="0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7" dirty="0" err="1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500" spc="17" dirty="0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7" dirty="0" err="1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spc="17" dirty="0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7" dirty="0" err="1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500" spc="17" dirty="0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7" dirty="0" err="1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500" spc="17" dirty="0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7" dirty="0" err="1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500" spc="17" dirty="0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7" dirty="0" err="1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500" spc="17" dirty="0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7" dirty="0" err="1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500" spc="17" dirty="0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7" dirty="0" err="1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spc="17" dirty="0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7" dirty="0" err="1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2500" spc="17" dirty="0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7" dirty="0" err="1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500" spc="17" dirty="0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2500" spc="17" dirty="0" err="1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500" spc="17" dirty="0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7" dirty="0" err="1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500" spc="17" dirty="0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500" spc="17" dirty="0" err="1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500" spc="17" dirty="0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7" dirty="0" err="1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500" spc="17" dirty="0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2500" spc="17" dirty="0" err="1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500" spc="17" dirty="0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7" dirty="0" err="1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500" spc="17" dirty="0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7" dirty="0" err="1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500" spc="17" dirty="0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phương </a:t>
            </a:r>
            <a:r>
              <a:rPr lang="en-US" sz="2500" spc="17" dirty="0" err="1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500" spc="17" dirty="0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7" dirty="0" err="1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2500" spc="17" dirty="0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7" dirty="0" err="1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500" spc="17" dirty="0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7" dirty="0" err="1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500" spc="17" dirty="0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7" dirty="0" err="1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2500" spc="17" dirty="0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7" dirty="0" err="1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500" spc="17" dirty="0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7" dirty="0" err="1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500" spc="17" dirty="0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7" dirty="0" err="1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2500" spc="17" dirty="0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7" dirty="0" err="1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500" spc="17" dirty="0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7" dirty="0" err="1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500" spc="17" dirty="0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7" dirty="0" err="1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500" spc="17" dirty="0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7" dirty="0" err="1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spc="17" dirty="0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7" dirty="0" err="1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500" spc="17" dirty="0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7" dirty="0" err="1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endParaRPr lang="en-US" sz="2500" spc="17" dirty="0">
              <a:solidFill>
                <a:srgbClr val="414B3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32093" y="-2211035"/>
            <a:ext cx="12692548" cy="8084817"/>
          </a:xfrm>
          <a:custGeom>
            <a:avLst/>
            <a:gdLst/>
            <a:ahLst/>
            <a:cxnLst/>
            <a:rect l="l" t="t" r="r" b="b"/>
            <a:pathLst>
              <a:path w="19038822" h="12127225">
                <a:moveTo>
                  <a:pt x="0" y="0"/>
                </a:moveTo>
                <a:lnTo>
                  <a:pt x="19038822" y="0"/>
                </a:lnTo>
                <a:lnTo>
                  <a:pt x="19038822" y="12127226"/>
                </a:lnTo>
                <a:lnTo>
                  <a:pt x="0" y="121272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b="-9038"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4539926" y="428625"/>
            <a:ext cx="7652074" cy="6000750"/>
            <a:chOff x="0" y="0"/>
            <a:chExt cx="9490062" cy="7237527"/>
          </a:xfrm>
        </p:grpSpPr>
        <p:sp>
          <p:nvSpPr>
            <p:cNvPr id="8" name="Freeform 8"/>
            <p:cNvSpPr/>
            <p:nvPr/>
          </p:nvSpPr>
          <p:spPr>
            <a:xfrm>
              <a:off x="-127" y="127"/>
              <a:ext cx="9489935" cy="7244511"/>
            </a:xfrm>
            <a:custGeom>
              <a:avLst/>
              <a:gdLst/>
              <a:ahLst/>
              <a:cxnLst/>
              <a:rect l="l" t="t" r="r" b="b"/>
              <a:pathLst>
                <a:path w="9489935" h="7244511">
                  <a:moveTo>
                    <a:pt x="9088869" y="7231811"/>
                  </a:moveTo>
                  <a:cubicBezTo>
                    <a:pt x="9032989" y="7244511"/>
                    <a:pt x="9007589" y="7231811"/>
                    <a:pt x="8950439" y="7231811"/>
                  </a:cubicBezTo>
                  <a:cubicBezTo>
                    <a:pt x="8893289" y="7231811"/>
                    <a:pt x="8802230" y="7219111"/>
                    <a:pt x="8802230" y="7219111"/>
                  </a:cubicBezTo>
                  <a:lnTo>
                    <a:pt x="707771" y="7219111"/>
                  </a:lnTo>
                  <a:lnTo>
                    <a:pt x="631063" y="7206411"/>
                  </a:lnTo>
                  <a:cubicBezTo>
                    <a:pt x="631063" y="7206411"/>
                    <a:pt x="533400" y="7219111"/>
                    <a:pt x="457581" y="7206411"/>
                  </a:cubicBezTo>
                  <a:cubicBezTo>
                    <a:pt x="381762" y="7193711"/>
                    <a:pt x="296418" y="7206411"/>
                    <a:pt x="296418" y="7206411"/>
                  </a:cubicBezTo>
                  <a:cubicBezTo>
                    <a:pt x="240284" y="7206411"/>
                    <a:pt x="162814" y="7202094"/>
                    <a:pt x="119507" y="7172884"/>
                  </a:cubicBezTo>
                  <a:cubicBezTo>
                    <a:pt x="47371" y="7124243"/>
                    <a:pt x="25400" y="7054011"/>
                    <a:pt x="0" y="6948221"/>
                  </a:cubicBezTo>
                  <a:lnTo>
                    <a:pt x="0" y="6747687"/>
                  </a:lnTo>
                  <a:cubicBezTo>
                    <a:pt x="0" y="6747687"/>
                    <a:pt x="12700" y="6662724"/>
                    <a:pt x="12700" y="6604432"/>
                  </a:cubicBezTo>
                  <a:cubicBezTo>
                    <a:pt x="12700" y="6546139"/>
                    <a:pt x="0" y="6456223"/>
                    <a:pt x="0" y="6456223"/>
                  </a:cubicBezTo>
                  <a:lnTo>
                    <a:pt x="0" y="803402"/>
                  </a:lnTo>
                  <a:cubicBezTo>
                    <a:pt x="0" y="803402"/>
                    <a:pt x="12700" y="767715"/>
                    <a:pt x="12700" y="688594"/>
                  </a:cubicBezTo>
                  <a:lnTo>
                    <a:pt x="12700" y="543560"/>
                  </a:lnTo>
                  <a:cubicBezTo>
                    <a:pt x="12700" y="543560"/>
                    <a:pt x="0" y="459740"/>
                    <a:pt x="12700" y="375920"/>
                  </a:cubicBezTo>
                  <a:cubicBezTo>
                    <a:pt x="25400" y="292100"/>
                    <a:pt x="23876" y="258064"/>
                    <a:pt x="64897" y="195072"/>
                  </a:cubicBezTo>
                  <a:cubicBezTo>
                    <a:pt x="87249" y="160782"/>
                    <a:pt x="184404" y="76708"/>
                    <a:pt x="215900" y="50800"/>
                  </a:cubicBezTo>
                  <a:cubicBezTo>
                    <a:pt x="215900" y="50800"/>
                    <a:pt x="305181" y="24130"/>
                    <a:pt x="401320" y="12700"/>
                  </a:cubicBezTo>
                  <a:cubicBezTo>
                    <a:pt x="508000" y="0"/>
                    <a:pt x="481584" y="0"/>
                    <a:pt x="622300" y="0"/>
                  </a:cubicBezTo>
                  <a:lnTo>
                    <a:pt x="8970886" y="0"/>
                  </a:lnTo>
                  <a:cubicBezTo>
                    <a:pt x="9070962" y="0"/>
                    <a:pt x="9139415" y="12700"/>
                    <a:pt x="9139415" y="12700"/>
                  </a:cubicBezTo>
                  <a:cubicBezTo>
                    <a:pt x="9203551" y="12700"/>
                    <a:pt x="9292323" y="36322"/>
                    <a:pt x="9350235" y="50800"/>
                  </a:cubicBezTo>
                  <a:cubicBezTo>
                    <a:pt x="9451835" y="76200"/>
                    <a:pt x="9477235" y="254000"/>
                    <a:pt x="9477235" y="350520"/>
                  </a:cubicBezTo>
                  <a:lnTo>
                    <a:pt x="9477235" y="6365418"/>
                  </a:lnTo>
                  <a:cubicBezTo>
                    <a:pt x="9477235" y="6365418"/>
                    <a:pt x="9489935" y="6734098"/>
                    <a:pt x="9489935" y="6767119"/>
                  </a:cubicBezTo>
                  <a:cubicBezTo>
                    <a:pt x="9489935" y="6800139"/>
                    <a:pt x="9467456" y="6908089"/>
                    <a:pt x="9449549" y="6954317"/>
                  </a:cubicBezTo>
                  <a:cubicBezTo>
                    <a:pt x="9424530" y="7018960"/>
                    <a:pt x="9434690" y="7075856"/>
                    <a:pt x="9382874" y="7120052"/>
                  </a:cubicBezTo>
                  <a:cubicBezTo>
                    <a:pt x="9346806" y="7150912"/>
                    <a:pt x="9292704" y="7188251"/>
                    <a:pt x="9247492" y="7205396"/>
                  </a:cubicBezTo>
                  <a:cubicBezTo>
                    <a:pt x="9202280" y="7222541"/>
                    <a:pt x="9144495" y="7219239"/>
                    <a:pt x="9088615" y="7231939"/>
                  </a:cubicBez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C00000"/>
              </a:solidFill>
            </a:ln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39" name="Group 8">
            <a:extLst>
              <a:ext uri="{FF2B5EF4-FFF2-40B4-BE49-F238E27FC236}">
                <a16:creationId xmlns:a16="http://schemas.microsoft.com/office/drawing/2014/main" id="{DF399051-B2C3-B944-2238-598C0957334F}"/>
              </a:ext>
            </a:extLst>
          </p:cNvPr>
          <p:cNvGrpSpPr/>
          <p:nvPr/>
        </p:nvGrpSpPr>
        <p:grpSpPr>
          <a:xfrm>
            <a:off x="-17775" y="-833828"/>
            <a:ext cx="4329941" cy="6390461"/>
            <a:chOff x="0" y="0"/>
            <a:chExt cx="7992460" cy="8764522"/>
          </a:xfrm>
        </p:grpSpPr>
        <p:sp>
          <p:nvSpPr>
            <p:cNvPr id="40" name="Freeform 9">
              <a:extLst>
                <a:ext uri="{FF2B5EF4-FFF2-40B4-BE49-F238E27FC236}">
                  <a16:creationId xmlns:a16="http://schemas.microsoft.com/office/drawing/2014/main" id="{70321A27-A2E1-A388-7681-EDB82F174959}"/>
                </a:ext>
              </a:extLst>
            </p:cNvPr>
            <p:cNvSpPr/>
            <p:nvPr/>
          </p:nvSpPr>
          <p:spPr>
            <a:xfrm>
              <a:off x="0" y="0"/>
              <a:ext cx="3922822" cy="8764522"/>
            </a:xfrm>
            <a:custGeom>
              <a:avLst/>
              <a:gdLst/>
              <a:ahLst/>
              <a:cxnLst/>
              <a:rect l="l" t="t" r="r" b="b"/>
              <a:pathLst>
                <a:path w="3922822" h="8764522">
                  <a:moveTo>
                    <a:pt x="0" y="0"/>
                  </a:moveTo>
                  <a:lnTo>
                    <a:pt x="3922822" y="0"/>
                  </a:lnTo>
                  <a:lnTo>
                    <a:pt x="3922822" y="8764522"/>
                  </a:lnTo>
                  <a:lnTo>
                    <a:pt x="0" y="87645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 r="-99456"/>
              </a:stretch>
            </a:blipFill>
          </p:spPr>
        </p:sp>
        <p:sp>
          <p:nvSpPr>
            <p:cNvPr id="41" name="Freeform 10">
              <a:extLst>
                <a:ext uri="{FF2B5EF4-FFF2-40B4-BE49-F238E27FC236}">
                  <a16:creationId xmlns:a16="http://schemas.microsoft.com/office/drawing/2014/main" id="{CA964502-1879-59CA-386E-E83A05DBD563}"/>
                </a:ext>
              </a:extLst>
            </p:cNvPr>
            <p:cNvSpPr/>
            <p:nvPr/>
          </p:nvSpPr>
          <p:spPr>
            <a:xfrm>
              <a:off x="3912164" y="0"/>
              <a:ext cx="4080297" cy="8764522"/>
            </a:xfrm>
            <a:custGeom>
              <a:avLst/>
              <a:gdLst/>
              <a:ahLst/>
              <a:cxnLst/>
              <a:rect l="l" t="t" r="r" b="b"/>
              <a:pathLst>
                <a:path w="4080297" h="8764522">
                  <a:moveTo>
                    <a:pt x="0" y="0"/>
                  </a:moveTo>
                  <a:lnTo>
                    <a:pt x="4080296" y="0"/>
                  </a:lnTo>
                  <a:lnTo>
                    <a:pt x="4080296" y="8764522"/>
                  </a:lnTo>
                  <a:lnTo>
                    <a:pt x="0" y="87645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 l="-91758"/>
              </a:stretch>
            </a:blipFill>
          </p:spPr>
        </p:sp>
      </p:grpSp>
      <p:sp>
        <p:nvSpPr>
          <p:cNvPr id="42" name="TextBox 11">
            <a:extLst>
              <a:ext uri="{FF2B5EF4-FFF2-40B4-BE49-F238E27FC236}">
                <a16:creationId xmlns:a16="http://schemas.microsoft.com/office/drawing/2014/main" id="{852D3645-5A25-021A-3C80-DCA36ABC44B5}"/>
              </a:ext>
            </a:extLst>
          </p:cNvPr>
          <p:cNvSpPr txBox="1"/>
          <p:nvPr/>
        </p:nvSpPr>
        <p:spPr>
          <a:xfrm>
            <a:off x="267577" y="500658"/>
            <a:ext cx="3422107" cy="46166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spcBef>
                <a:spcPct val="0"/>
              </a:spcBef>
            </a:pPr>
            <a:r>
              <a:rPr lang="en-US" sz="3000" u="sng" spc="-5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000" u="sng" spc="-5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u="sng" spc="-5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000" u="sng" spc="-5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  <a:r>
              <a:rPr lang="en-US" sz="3000" spc="-5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Hai </a:t>
            </a:r>
            <a:r>
              <a:rPr lang="en-US" sz="3000" spc="-5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ngăn</a:t>
            </a:r>
            <a:r>
              <a:rPr lang="en-US" sz="3000" spc="-5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spc="-5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spc="-5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spc="-5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000" spc="-5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spc="-5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kệ</a:t>
            </a:r>
            <a:r>
              <a:rPr lang="en-US" sz="3000" spc="-5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spc="-5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000" spc="-5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spc="-5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spc="-5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spc="-5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3000" spc="-5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spc="-5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3000" spc="-5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400 </a:t>
            </a:r>
            <a:r>
              <a:rPr lang="en-US" sz="3000" spc="-5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3000" spc="-5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spc="-5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000" spc="-5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000" spc="-5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000" spc="-5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spc="-5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000" spc="-5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80 </a:t>
            </a:r>
            <a:r>
              <a:rPr lang="en-US" sz="3000" spc="-5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3000" spc="-5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spc="-5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000" spc="-5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spc="-5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ngăn</a:t>
            </a:r>
            <a:r>
              <a:rPr lang="en-US" sz="3000" spc="-5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spc="-5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000" spc="-5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spc="-5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000" spc="-5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3000" spc="-5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ngăn</a:t>
            </a:r>
            <a:r>
              <a:rPr lang="en-US" sz="3000" spc="-5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spc="-5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000" spc="-5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000" spc="-5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000" spc="-5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spc="-5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000" spc="-5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spc="-5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000" spc="-5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000" spc="-5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ngăn</a:t>
            </a:r>
            <a:r>
              <a:rPr lang="en-US" sz="3000" spc="-5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spc="-5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000" spc="-5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spc="-5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000" spc="-5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spc="-5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3000" spc="-5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000" spc="-5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000" spc="-5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spc="-5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000" spc="-5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spc="-5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000" spc="-5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000" spc="-5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ngăn</a:t>
            </a:r>
            <a:r>
              <a:rPr lang="en-US" sz="3000" spc="-5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spc="-5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000" spc="-5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spc="-5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000" spc="-5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000" spc="-5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000" spc="-5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spc="-5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000" spc="-5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spc="-5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000" spc="-5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000" spc="-5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000" spc="-5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spc="-5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ngăn</a:t>
            </a:r>
            <a:r>
              <a:rPr lang="en-US" sz="3000" spc="-5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spc="-5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3000" spc="-5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spc="-5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000" spc="-5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3" name="TextBox 6">
            <a:extLst>
              <a:ext uri="{FF2B5EF4-FFF2-40B4-BE49-F238E27FC236}">
                <a16:creationId xmlns:a16="http://schemas.microsoft.com/office/drawing/2014/main" id="{2F629956-CCE8-A5DD-BB3A-A7B4DD8E7CE6}"/>
              </a:ext>
            </a:extLst>
          </p:cNvPr>
          <p:cNvSpPr txBox="1"/>
          <p:nvPr/>
        </p:nvSpPr>
        <p:spPr>
          <a:xfrm>
            <a:off x="4606481" y="500658"/>
            <a:ext cx="7542546" cy="57451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199"/>
              </a:lnSpc>
            </a:pPr>
            <a:r>
              <a:rPr lang="en-US" sz="30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0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3000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3199"/>
              </a:lnSpc>
            </a:pP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x,y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ngăn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ngăn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ts val="3199"/>
              </a:lnSpc>
            </a:pP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ngăn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400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phương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x + y = 400   (1)</a:t>
            </a:r>
          </a:p>
          <a:p>
            <a:pPr>
              <a:lnSpc>
                <a:spcPts val="3199"/>
              </a:lnSpc>
            </a:pP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ngăn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ngăn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phương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y + 80 = 3(x - 80)     (2)</a:t>
            </a:r>
          </a:p>
          <a:p>
            <a:pPr>
              <a:lnSpc>
                <a:spcPts val="3199"/>
              </a:lnSpc>
            </a:pP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(1)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(2), ta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HPT </a:t>
            </a:r>
          </a:p>
          <a:p>
            <a:pPr>
              <a:lnSpc>
                <a:spcPts val="3199"/>
              </a:lnSpc>
            </a:pPr>
            <a:endParaRPr lang="en-US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3199"/>
              </a:lnSpc>
            </a:pP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HPT ta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endParaRPr lang="en-US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3199"/>
              </a:lnSpc>
            </a:pPr>
            <a:endParaRPr lang="en-US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3199"/>
              </a:lnSpc>
            </a:pP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ngăn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180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ngăn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220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8" name="Freeform 38"/>
          <p:cNvSpPr/>
          <p:nvPr/>
        </p:nvSpPr>
        <p:spPr>
          <a:xfrm>
            <a:off x="2781300" y="4800600"/>
            <a:ext cx="1825181" cy="2071092"/>
          </a:xfrm>
          <a:custGeom>
            <a:avLst/>
            <a:gdLst/>
            <a:ahLst/>
            <a:cxnLst/>
            <a:rect l="l" t="t" r="r" b="b"/>
            <a:pathLst>
              <a:path w="3170242" h="3927102">
                <a:moveTo>
                  <a:pt x="0" y="0"/>
                </a:moveTo>
                <a:lnTo>
                  <a:pt x="3170242" y="0"/>
                </a:lnTo>
                <a:lnTo>
                  <a:pt x="3170242" y="3927101"/>
                </a:lnTo>
                <a:lnTo>
                  <a:pt x="0" y="392710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graphicFrame>
        <p:nvGraphicFramePr>
          <p:cNvPr id="45" name="Object 44">
            <a:extLst>
              <a:ext uri="{FF2B5EF4-FFF2-40B4-BE49-F238E27FC236}">
                <a16:creationId xmlns:a16="http://schemas.microsoft.com/office/drawing/2014/main" id="{E8F7417E-E9FF-7812-0E9E-D54C3F84571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377754" y="3574256"/>
          <a:ext cx="2314575" cy="971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88" name="Equation" r:id="rId9" imgW="1206360" imgH="507960" progId="Equation.DSMT4">
                  <p:embed/>
                </p:oleObj>
              </mc:Choice>
              <mc:Fallback>
                <p:oleObj name="Equation" r:id="rId9" imgW="1206360" imgH="507960" progId="Equation.DSMT4">
                  <p:embed/>
                  <p:pic>
                    <p:nvPicPr>
                      <p:cNvPr id="45" name="Object 44">
                        <a:extLst>
                          <a:ext uri="{FF2B5EF4-FFF2-40B4-BE49-F238E27FC236}">
                            <a16:creationId xmlns:a16="http://schemas.microsoft.com/office/drawing/2014/main" id="{E8F7417E-E9FF-7812-0E9E-D54C3F84571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8377754" y="3574256"/>
                        <a:ext cx="2314575" cy="9715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" name="Object 45">
            <a:extLst>
              <a:ext uri="{FF2B5EF4-FFF2-40B4-BE49-F238E27FC236}">
                <a16:creationId xmlns:a16="http://schemas.microsoft.com/office/drawing/2014/main" id="{19AF28A2-3589-2989-0A00-DA504842A0F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309478" y="4390878"/>
          <a:ext cx="1268412" cy="971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89" name="Equation" r:id="rId11" imgW="596880" imgH="457200" progId="Equation.DSMT4">
                  <p:embed/>
                </p:oleObj>
              </mc:Choice>
              <mc:Fallback>
                <p:oleObj name="Equation" r:id="rId11" imgW="596880" imgH="457200" progId="Equation.DSMT4">
                  <p:embed/>
                  <p:pic>
                    <p:nvPicPr>
                      <p:cNvPr id="46" name="Object 45">
                        <a:extLst>
                          <a:ext uri="{FF2B5EF4-FFF2-40B4-BE49-F238E27FC236}">
                            <a16:creationId xmlns:a16="http://schemas.microsoft.com/office/drawing/2014/main" id="{19AF28A2-3589-2989-0A00-DA504842A0F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7309478" y="4390878"/>
                        <a:ext cx="1268412" cy="9715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FDF4CFF2-DAA5-410C-6A84-C53395B93854}"/>
              </a:ext>
            </a:extLst>
          </p:cNvPr>
          <p:cNvSpPr txBox="1"/>
          <p:nvPr/>
        </p:nvSpPr>
        <p:spPr>
          <a:xfrm>
            <a:off x="8498845" y="4521074"/>
            <a:ext cx="186461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(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thoã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mãn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28910698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50274" y="-1795872"/>
            <a:ext cx="12692548" cy="8084817"/>
          </a:xfrm>
          <a:custGeom>
            <a:avLst/>
            <a:gdLst/>
            <a:ahLst/>
            <a:cxnLst/>
            <a:rect l="l" t="t" r="r" b="b"/>
            <a:pathLst>
              <a:path w="19038822" h="12127225">
                <a:moveTo>
                  <a:pt x="0" y="0"/>
                </a:moveTo>
                <a:lnTo>
                  <a:pt x="19038822" y="0"/>
                </a:lnTo>
                <a:lnTo>
                  <a:pt x="19038822" y="12127226"/>
                </a:lnTo>
                <a:lnTo>
                  <a:pt x="0" y="121272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b="-9038"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4548151" y="218991"/>
            <a:ext cx="7652074" cy="6000750"/>
            <a:chOff x="0" y="0"/>
            <a:chExt cx="9490062" cy="7237527"/>
          </a:xfrm>
        </p:grpSpPr>
        <p:sp>
          <p:nvSpPr>
            <p:cNvPr id="8" name="Freeform 8"/>
            <p:cNvSpPr/>
            <p:nvPr/>
          </p:nvSpPr>
          <p:spPr>
            <a:xfrm>
              <a:off x="-127" y="127"/>
              <a:ext cx="9489935" cy="7244511"/>
            </a:xfrm>
            <a:custGeom>
              <a:avLst/>
              <a:gdLst/>
              <a:ahLst/>
              <a:cxnLst/>
              <a:rect l="l" t="t" r="r" b="b"/>
              <a:pathLst>
                <a:path w="9489935" h="7244511">
                  <a:moveTo>
                    <a:pt x="9088869" y="7231811"/>
                  </a:moveTo>
                  <a:cubicBezTo>
                    <a:pt x="9032989" y="7244511"/>
                    <a:pt x="9007589" y="7231811"/>
                    <a:pt x="8950439" y="7231811"/>
                  </a:cubicBezTo>
                  <a:cubicBezTo>
                    <a:pt x="8893289" y="7231811"/>
                    <a:pt x="8802230" y="7219111"/>
                    <a:pt x="8802230" y="7219111"/>
                  </a:cubicBezTo>
                  <a:lnTo>
                    <a:pt x="707771" y="7219111"/>
                  </a:lnTo>
                  <a:lnTo>
                    <a:pt x="631063" y="7206411"/>
                  </a:lnTo>
                  <a:cubicBezTo>
                    <a:pt x="631063" y="7206411"/>
                    <a:pt x="533400" y="7219111"/>
                    <a:pt x="457581" y="7206411"/>
                  </a:cubicBezTo>
                  <a:cubicBezTo>
                    <a:pt x="381762" y="7193711"/>
                    <a:pt x="296418" y="7206411"/>
                    <a:pt x="296418" y="7206411"/>
                  </a:cubicBezTo>
                  <a:cubicBezTo>
                    <a:pt x="240284" y="7206411"/>
                    <a:pt x="162814" y="7202094"/>
                    <a:pt x="119507" y="7172884"/>
                  </a:cubicBezTo>
                  <a:cubicBezTo>
                    <a:pt x="47371" y="7124243"/>
                    <a:pt x="25400" y="7054011"/>
                    <a:pt x="0" y="6948221"/>
                  </a:cubicBezTo>
                  <a:lnTo>
                    <a:pt x="0" y="6747687"/>
                  </a:lnTo>
                  <a:cubicBezTo>
                    <a:pt x="0" y="6747687"/>
                    <a:pt x="12700" y="6662724"/>
                    <a:pt x="12700" y="6604432"/>
                  </a:cubicBezTo>
                  <a:cubicBezTo>
                    <a:pt x="12700" y="6546139"/>
                    <a:pt x="0" y="6456223"/>
                    <a:pt x="0" y="6456223"/>
                  </a:cubicBezTo>
                  <a:lnTo>
                    <a:pt x="0" y="803402"/>
                  </a:lnTo>
                  <a:cubicBezTo>
                    <a:pt x="0" y="803402"/>
                    <a:pt x="12700" y="767715"/>
                    <a:pt x="12700" y="688594"/>
                  </a:cubicBezTo>
                  <a:lnTo>
                    <a:pt x="12700" y="543560"/>
                  </a:lnTo>
                  <a:cubicBezTo>
                    <a:pt x="12700" y="543560"/>
                    <a:pt x="0" y="459740"/>
                    <a:pt x="12700" y="375920"/>
                  </a:cubicBezTo>
                  <a:cubicBezTo>
                    <a:pt x="25400" y="292100"/>
                    <a:pt x="23876" y="258064"/>
                    <a:pt x="64897" y="195072"/>
                  </a:cubicBezTo>
                  <a:cubicBezTo>
                    <a:pt x="87249" y="160782"/>
                    <a:pt x="184404" y="76708"/>
                    <a:pt x="215900" y="50800"/>
                  </a:cubicBezTo>
                  <a:cubicBezTo>
                    <a:pt x="215900" y="50800"/>
                    <a:pt x="305181" y="24130"/>
                    <a:pt x="401320" y="12700"/>
                  </a:cubicBezTo>
                  <a:cubicBezTo>
                    <a:pt x="508000" y="0"/>
                    <a:pt x="481584" y="0"/>
                    <a:pt x="622300" y="0"/>
                  </a:cubicBezTo>
                  <a:lnTo>
                    <a:pt x="8970886" y="0"/>
                  </a:lnTo>
                  <a:cubicBezTo>
                    <a:pt x="9070962" y="0"/>
                    <a:pt x="9139415" y="12700"/>
                    <a:pt x="9139415" y="12700"/>
                  </a:cubicBezTo>
                  <a:cubicBezTo>
                    <a:pt x="9203551" y="12700"/>
                    <a:pt x="9292323" y="36322"/>
                    <a:pt x="9350235" y="50800"/>
                  </a:cubicBezTo>
                  <a:cubicBezTo>
                    <a:pt x="9451835" y="76200"/>
                    <a:pt x="9477235" y="254000"/>
                    <a:pt x="9477235" y="350520"/>
                  </a:cubicBezTo>
                  <a:lnTo>
                    <a:pt x="9477235" y="6365418"/>
                  </a:lnTo>
                  <a:cubicBezTo>
                    <a:pt x="9477235" y="6365418"/>
                    <a:pt x="9489935" y="6734098"/>
                    <a:pt x="9489935" y="6767119"/>
                  </a:cubicBezTo>
                  <a:cubicBezTo>
                    <a:pt x="9489935" y="6800139"/>
                    <a:pt x="9467456" y="6908089"/>
                    <a:pt x="9449549" y="6954317"/>
                  </a:cubicBezTo>
                  <a:cubicBezTo>
                    <a:pt x="9424530" y="7018960"/>
                    <a:pt x="9434690" y="7075856"/>
                    <a:pt x="9382874" y="7120052"/>
                  </a:cubicBezTo>
                  <a:cubicBezTo>
                    <a:pt x="9346806" y="7150912"/>
                    <a:pt x="9292704" y="7188251"/>
                    <a:pt x="9247492" y="7205396"/>
                  </a:cubicBezTo>
                  <a:cubicBezTo>
                    <a:pt x="9202280" y="7222541"/>
                    <a:pt x="9144495" y="7219239"/>
                    <a:pt x="9088615" y="7231939"/>
                  </a:cubicBez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C00000"/>
              </a:solidFill>
            </a:ln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39" name="Group 8">
            <a:extLst>
              <a:ext uri="{FF2B5EF4-FFF2-40B4-BE49-F238E27FC236}">
                <a16:creationId xmlns:a16="http://schemas.microsoft.com/office/drawing/2014/main" id="{DF399051-B2C3-B944-2238-598C0957334F}"/>
              </a:ext>
            </a:extLst>
          </p:cNvPr>
          <p:cNvGrpSpPr/>
          <p:nvPr/>
        </p:nvGrpSpPr>
        <p:grpSpPr>
          <a:xfrm>
            <a:off x="52476" y="-734690"/>
            <a:ext cx="4329941" cy="6390461"/>
            <a:chOff x="0" y="0"/>
            <a:chExt cx="7992460" cy="8764522"/>
          </a:xfrm>
        </p:grpSpPr>
        <p:sp>
          <p:nvSpPr>
            <p:cNvPr id="40" name="Freeform 9">
              <a:extLst>
                <a:ext uri="{FF2B5EF4-FFF2-40B4-BE49-F238E27FC236}">
                  <a16:creationId xmlns:a16="http://schemas.microsoft.com/office/drawing/2014/main" id="{70321A27-A2E1-A388-7681-EDB82F174959}"/>
                </a:ext>
              </a:extLst>
            </p:cNvPr>
            <p:cNvSpPr/>
            <p:nvPr/>
          </p:nvSpPr>
          <p:spPr>
            <a:xfrm>
              <a:off x="0" y="0"/>
              <a:ext cx="3922822" cy="8764522"/>
            </a:xfrm>
            <a:custGeom>
              <a:avLst/>
              <a:gdLst/>
              <a:ahLst/>
              <a:cxnLst/>
              <a:rect l="l" t="t" r="r" b="b"/>
              <a:pathLst>
                <a:path w="3922822" h="8764522">
                  <a:moveTo>
                    <a:pt x="0" y="0"/>
                  </a:moveTo>
                  <a:lnTo>
                    <a:pt x="3922822" y="0"/>
                  </a:lnTo>
                  <a:lnTo>
                    <a:pt x="3922822" y="8764522"/>
                  </a:lnTo>
                  <a:lnTo>
                    <a:pt x="0" y="87645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 r="-99456"/>
              </a:stretch>
            </a:blipFill>
          </p:spPr>
        </p:sp>
        <p:sp>
          <p:nvSpPr>
            <p:cNvPr id="41" name="Freeform 10">
              <a:extLst>
                <a:ext uri="{FF2B5EF4-FFF2-40B4-BE49-F238E27FC236}">
                  <a16:creationId xmlns:a16="http://schemas.microsoft.com/office/drawing/2014/main" id="{CA964502-1879-59CA-386E-E83A05DBD563}"/>
                </a:ext>
              </a:extLst>
            </p:cNvPr>
            <p:cNvSpPr/>
            <p:nvPr/>
          </p:nvSpPr>
          <p:spPr>
            <a:xfrm>
              <a:off x="3912164" y="0"/>
              <a:ext cx="4080297" cy="8764522"/>
            </a:xfrm>
            <a:custGeom>
              <a:avLst/>
              <a:gdLst/>
              <a:ahLst/>
              <a:cxnLst/>
              <a:rect l="l" t="t" r="r" b="b"/>
              <a:pathLst>
                <a:path w="4080297" h="8764522">
                  <a:moveTo>
                    <a:pt x="0" y="0"/>
                  </a:moveTo>
                  <a:lnTo>
                    <a:pt x="4080296" y="0"/>
                  </a:lnTo>
                  <a:lnTo>
                    <a:pt x="4080296" y="8764522"/>
                  </a:lnTo>
                  <a:lnTo>
                    <a:pt x="0" y="87645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 l="-91758"/>
              </a:stretch>
            </a:blipFill>
          </p:spPr>
        </p:sp>
      </p:grpSp>
      <p:sp>
        <p:nvSpPr>
          <p:cNvPr id="42" name="TextBox 11">
            <a:extLst>
              <a:ext uri="{FF2B5EF4-FFF2-40B4-BE49-F238E27FC236}">
                <a16:creationId xmlns:a16="http://schemas.microsoft.com/office/drawing/2014/main" id="{852D3645-5A25-021A-3C80-DCA36ABC44B5}"/>
              </a:ext>
            </a:extLst>
          </p:cNvPr>
          <p:cNvSpPr txBox="1"/>
          <p:nvPr/>
        </p:nvSpPr>
        <p:spPr>
          <a:xfrm>
            <a:off x="267577" y="500658"/>
            <a:ext cx="3422107" cy="27699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spcBef>
                <a:spcPct val="0"/>
              </a:spcBef>
            </a:pPr>
            <a:r>
              <a:rPr lang="en-US" sz="3000" u="sng" spc="-5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000" u="sng" spc="-5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u="sng" spc="-5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000" u="sng" spc="-5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</a:t>
            </a:r>
            <a:r>
              <a:rPr lang="en-US" sz="3000" spc="-5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000" spc="-5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3000" spc="-5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spc="-5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000" spc="-5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phương </a:t>
            </a:r>
            <a:r>
              <a:rPr lang="en-US" sz="3000" spc="-5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000" spc="-5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spc="-5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3000" spc="-5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spc="-5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000" spc="-5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spc="-5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000" spc="-5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spc="-5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000" spc="-5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phương </a:t>
            </a:r>
            <a:r>
              <a:rPr lang="en-US" sz="3000" spc="-5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000" spc="-5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spc="-5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000" spc="-5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spc="-5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3000" spc="-5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</a:pPr>
            <a:endParaRPr lang="en-US" sz="3000" spc="-5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</a:pPr>
            <a:endParaRPr lang="en-US" sz="3000" spc="-5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6">
            <a:extLst>
              <a:ext uri="{FF2B5EF4-FFF2-40B4-BE49-F238E27FC236}">
                <a16:creationId xmlns:a16="http://schemas.microsoft.com/office/drawing/2014/main" id="{2F629956-CCE8-A5DD-BB3A-A7B4DD8E7CE6}"/>
              </a:ext>
            </a:extLst>
          </p:cNvPr>
          <p:cNvSpPr txBox="1"/>
          <p:nvPr/>
        </p:nvSpPr>
        <p:spPr>
          <a:xfrm>
            <a:off x="4606481" y="500658"/>
            <a:ext cx="7542546" cy="53347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199"/>
              </a:lnSpc>
            </a:pPr>
            <a:r>
              <a:rPr lang="en-US" sz="30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0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3000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3199"/>
              </a:lnSpc>
            </a:pP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x,y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thoã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mãn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phương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3199"/>
              </a:lnSpc>
            </a:pP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P,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 ở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vế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endParaRPr lang="en-US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3199"/>
              </a:lnSpc>
            </a:pPr>
            <a:endParaRPr lang="en-US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3199"/>
              </a:lnSpc>
            </a:pP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phương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endParaRPr lang="en-US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3199"/>
              </a:lnSpc>
            </a:pP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phương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endParaRPr lang="en-US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3199"/>
              </a:lnSpc>
            </a:pPr>
            <a:endParaRPr lang="en-US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3199"/>
              </a:lnSpc>
            </a:pP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phương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vế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phương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2, ta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endParaRPr lang="en-US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Freeform 38"/>
          <p:cNvSpPr/>
          <p:nvPr/>
        </p:nvSpPr>
        <p:spPr>
          <a:xfrm>
            <a:off x="2781300" y="4800600"/>
            <a:ext cx="1825181" cy="2071092"/>
          </a:xfrm>
          <a:custGeom>
            <a:avLst/>
            <a:gdLst/>
            <a:ahLst/>
            <a:cxnLst/>
            <a:rect l="l" t="t" r="r" b="b"/>
            <a:pathLst>
              <a:path w="3170242" h="3927102">
                <a:moveTo>
                  <a:pt x="0" y="0"/>
                </a:moveTo>
                <a:lnTo>
                  <a:pt x="3170242" y="0"/>
                </a:lnTo>
                <a:lnTo>
                  <a:pt x="3170242" y="3927101"/>
                </a:lnTo>
                <a:lnTo>
                  <a:pt x="0" y="392710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725A24D3-7DA2-5F0B-2710-F5498CA4650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23012947"/>
              </p:ext>
            </p:extLst>
          </p:nvPr>
        </p:nvGraphicFramePr>
        <p:xfrm>
          <a:off x="337058" y="2460541"/>
          <a:ext cx="3077457" cy="758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6" name="Equation" r:id="rId9" imgW="927000" imgH="228600" progId="Equation.DSMT4">
                  <p:embed/>
                </p:oleObj>
              </mc:Choice>
              <mc:Fallback>
                <p:oleObj name="Equation" r:id="rId9" imgW="92700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37058" y="2460541"/>
                        <a:ext cx="3077457" cy="758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70BEA4DE-A5A7-6FF7-2C40-CFFD4715C28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49844541"/>
              </p:ext>
            </p:extLst>
          </p:nvPr>
        </p:nvGraphicFramePr>
        <p:xfrm>
          <a:off x="8861608" y="1331928"/>
          <a:ext cx="2205869" cy="4673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7" name="Equation" r:id="rId11" imgW="1079280" imgH="228600" progId="Equation.DSMT4">
                  <p:embed/>
                </p:oleObj>
              </mc:Choice>
              <mc:Fallback>
                <p:oleObj name="Equation" r:id="rId11" imgW="1079280" imgH="228600" progId="Equation.DSMT4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725A24D3-7DA2-5F0B-2710-F5498CA4650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8861608" y="1331928"/>
                        <a:ext cx="2205869" cy="46737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20F345D1-6521-0600-44F7-AFB12DC6366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61470759"/>
              </p:ext>
            </p:extLst>
          </p:nvPr>
        </p:nvGraphicFramePr>
        <p:xfrm>
          <a:off x="6817567" y="2112963"/>
          <a:ext cx="1063625" cy="933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8" name="Equation" r:id="rId13" imgW="520560" imgH="457200" progId="Equation.DSMT4">
                  <p:embed/>
                </p:oleObj>
              </mc:Choice>
              <mc:Fallback>
                <p:oleObj name="Equation" r:id="rId13" imgW="520560" imgH="457200" progId="Equation.DSMT4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70BEA4DE-A5A7-6FF7-2C40-CFFD4715C28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6817567" y="2112963"/>
                        <a:ext cx="1063625" cy="9334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89C4B707-E501-3DBB-3984-0DB84F6B44C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94197923"/>
              </p:ext>
            </p:extLst>
          </p:nvPr>
        </p:nvGraphicFramePr>
        <p:xfrm>
          <a:off x="9790383" y="2654634"/>
          <a:ext cx="1530350" cy="803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9" name="Equation" r:id="rId15" imgW="749160" imgH="393480" progId="Equation.DSMT4">
                  <p:embed/>
                </p:oleObj>
              </mc:Choice>
              <mc:Fallback>
                <p:oleObj name="Equation" r:id="rId15" imgW="749160" imgH="39348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20F345D1-6521-0600-44F7-AFB12DC6366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9790383" y="2654634"/>
                        <a:ext cx="1530350" cy="803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A909820C-AFD9-901F-004C-36A0CB414B5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1604444"/>
              </p:ext>
            </p:extLst>
          </p:nvPr>
        </p:nvGraphicFramePr>
        <p:xfrm>
          <a:off x="6546832" y="3669506"/>
          <a:ext cx="2676996" cy="933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20" name="Equation" r:id="rId17" imgW="1130040" imgH="393480" progId="Equation.DSMT4">
                  <p:embed/>
                </p:oleObj>
              </mc:Choice>
              <mc:Fallback>
                <p:oleObj name="Equation" r:id="rId17" imgW="1130040" imgH="393480" progId="Equation.DSMT4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70BEA4DE-A5A7-6FF7-2C40-CFFD4715C28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6546832" y="3669506"/>
                        <a:ext cx="2676996" cy="9334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6CB6FE58-D1F8-A681-8E88-1C8209701FA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5261943"/>
              </p:ext>
            </p:extLst>
          </p:nvPr>
        </p:nvGraphicFramePr>
        <p:xfrm>
          <a:off x="7519874" y="5405101"/>
          <a:ext cx="3027426" cy="598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21" name="Equation" r:id="rId19" imgW="1155600" imgH="228600" progId="Equation.DSMT4">
                  <p:embed/>
                </p:oleObj>
              </mc:Choice>
              <mc:Fallback>
                <p:oleObj name="Equation" r:id="rId19" imgW="1155600" imgH="228600" progId="Equation.DSMT4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A909820C-AFD9-901F-004C-36A0CB414B5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7519874" y="5405101"/>
                        <a:ext cx="3027426" cy="5985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770666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20597" y="-1474011"/>
            <a:ext cx="12512597" cy="8690568"/>
          </a:xfrm>
          <a:custGeom>
            <a:avLst/>
            <a:gdLst/>
            <a:ahLst/>
            <a:cxnLst/>
            <a:rect l="l" t="t" r="r" b="b"/>
            <a:pathLst>
              <a:path w="18768896" h="13035852">
                <a:moveTo>
                  <a:pt x="0" y="0"/>
                </a:moveTo>
                <a:lnTo>
                  <a:pt x="18768897" y="0"/>
                </a:lnTo>
                <a:lnTo>
                  <a:pt x="18768897" y="13035852"/>
                </a:lnTo>
                <a:lnTo>
                  <a:pt x="0" y="1303585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4312268" y="685800"/>
            <a:ext cx="7879732" cy="5486400"/>
            <a:chOff x="0" y="0"/>
            <a:chExt cx="9490062" cy="7237527"/>
          </a:xfrm>
        </p:grpSpPr>
        <p:sp>
          <p:nvSpPr>
            <p:cNvPr id="4" name="Freeform 4"/>
            <p:cNvSpPr/>
            <p:nvPr/>
          </p:nvSpPr>
          <p:spPr>
            <a:xfrm>
              <a:off x="-127" y="127"/>
              <a:ext cx="9489935" cy="7244511"/>
            </a:xfrm>
            <a:custGeom>
              <a:avLst/>
              <a:gdLst/>
              <a:ahLst/>
              <a:cxnLst/>
              <a:rect l="l" t="t" r="r" b="b"/>
              <a:pathLst>
                <a:path w="9489935" h="7244511">
                  <a:moveTo>
                    <a:pt x="9088869" y="7231811"/>
                  </a:moveTo>
                  <a:cubicBezTo>
                    <a:pt x="9032989" y="7244511"/>
                    <a:pt x="9007589" y="7231811"/>
                    <a:pt x="8950439" y="7231811"/>
                  </a:cubicBezTo>
                  <a:cubicBezTo>
                    <a:pt x="8893289" y="7231811"/>
                    <a:pt x="8802230" y="7219111"/>
                    <a:pt x="8802230" y="7219111"/>
                  </a:cubicBezTo>
                  <a:lnTo>
                    <a:pt x="707771" y="7219111"/>
                  </a:lnTo>
                  <a:lnTo>
                    <a:pt x="631063" y="7206411"/>
                  </a:lnTo>
                  <a:cubicBezTo>
                    <a:pt x="631063" y="7206411"/>
                    <a:pt x="533400" y="7219111"/>
                    <a:pt x="457581" y="7206411"/>
                  </a:cubicBezTo>
                  <a:cubicBezTo>
                    <a:pt x="381762" y="7193711"/>
                    <a:pt x="296418" y="7206411"/>
                    <a:pt x="296418" y="7206411"/>
                  </a:cubicBezTo>
                  <a:cubicBezTo>
                    <a:pt x="240284" y="7206411"/>
                    <a:pt x="162814" y="7202094"/>
                    <a:pt x="119507" y="7172884"/>
                  </a:cubicBezTo>
                  <a:cubicBezTo>
                    <a:pt x="47371" y="7124243"/>
                    <a:pt x="25400" y="7054011"/>
                    <a:pt x="0" y="6948221"/>
                  </a:cubicBezTo>
                  <a:lnTo>
                    <a:pt x="0" y="6747687"/>
                  </a:lnTo>
                  <a:cubicBezTo>
                    <a:pt x="0" y="6747687"/>
                    <a:pt x="12700" y="6662724"/>
                    <a:pt x="12700" y="6604432"/>
                  </a:cubicBezTo>
                  <a:cubicBezTo>
                    <a:pt x="12700" y="6546139"/>
                    <a:pt x="0" y="6456223"/>
                    <a:pt x="0" y="6456223"/>
                  </a:cubicBezTo>
                  <a:lnTo>
                    <a:pt x="0" y="803402"/>
                  </a:lnTo>
                  <a:cubicBezTo>
                    <a:pt x="0" y="803402"/>
                    <a:pt x="12700" y="767715"/>
                    <a:pt x="12700" y="688594"/>
                  </a:cubicBezTo>
                  <a:lnTo>
                    <a:pt x="12700" y="543560"/>
                  </a:lnTo>
                  <a:cubicBezTo>
                    <a:pt x="12700" y="543560"/>
                    <a:pt x="0" y="459740"/>
                    <a:pt x="12700" y="375920"/>
                  </a:cubicBezTo>
                  <a:cubicBezTo>
                    <a:pt x="25400" y="292100"/>
                    <a:pt x="23876" y="258064"/>
                    <a:pt x="64897" y="195072"/>
                  </a:cubicBezTo>
                  <a:cubicBezTo>
                    <a:pt x="87249" y="160782"/>
                    <a:pt x="184404" y="76708"/>
                    <a:pt x="215900" y="50800"/>
                  </a:cubicBezTo>
                  <a:cubicBezTo>
                    <a:pt x="215900" y="50800"/>
                    <a:pt x="305181" y="24130"/>
                    <a:pt x="401320" y="12700"/>
                  </a:cubicBezTo>
                  <a:cubicBezTo>
                    <a:pt x="508000" y="0"/>
                    <a:pt x="481584" y="0"/>
                    <a:pt x="622300" y="0"/>
                  </a:cubicBezTo>
                  <a:lnTo>
                    <a:pt x="8970886" y="0"/>
                  </a:lnTo>
                  <a:cubicBezTo>
                    <a:pt x="9070962" y="0"/>
                    <a:pt x="9139415" y="12700"/>
                    <a:pt x="9139415" y="12700"/>
                  </a:cubicBezTo>
                  <a:cubicBezTo>
                    <a:pt x="9203551" y="12700"/>
                    <a:pt x="9292323" y="36322"/>
                    <a:pt x="9350235" y="50800"/>
                  </a:cubicBezTo>
                  <a:cubicBezTo>
                    <a:pt x="9451835" y="76200"/>
                    <a:pt x="9477235" y="254000"/>
                    <a:pt x="9477235" y="350520"/>
                  </a:cubicBezTo>
                  <a:lnTo>
                    <a:pt x="9477235" y="6365418"/>
                  </a:lnTo>
                  <a:cubicBezTo>
                    <a:pt x="9477235" y="6365418"/>
                    <a:pt x="9489935" y="6734098"/>
                    <a:pt x="9489935" y="6767119"/>
                  </a:cubicBezTo>
                  <a:cubicBezTo>
                    <a:pt x="9489935" y="6800139"/>
                    <a:pt x="9467456" y="6908089"/>
                    <a:pt x="9449549" y="6954317"/>
                  </a:cubicBezTo>
                  <a:cubicBezTo>
                    <a:pt x="9424530" y="7018960"/>
                    <a:pt x="9434690" y="7075856"/>
                    <a:pt x="9382874" y="7120052"/>
                  </a:cubicBezTo>
                  <a:cubicBezTo>
                    <a:pt x="9346806" y="7150912"/>
                    <a:pt x="9292704" y="7188251"/>
                    <a:pt x="9247492" y="7205396"/>
                  </a:cubicBezTo>
                  <a:cubicBezTo>
                    <a:pt x="9202280" y="7222541"/>
                    <a:pt x="9144495" y="7219239"/>
                    <a:pt x="9088615" y="7231939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25" name="TextBox 25"/>
          <p:cNvSpPr txBox="1"/>
          <p:nvPr/>
        </p:nvSpPr>
        <p:spPr>
          <a:xfrm>
            <a:off x="129116" y="1582340"/>
            <a:ext cx="3807919" cy="3693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3000" dirty="0" err="1">
                <a:solidFill>
                  <a:srgbClr val="37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000" dirty="0">
                <a:solidFill>
                  <a:srgbClr val="37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37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3000" dirty="0">
                <a:solidFill>
                  <a:srgbClr val="37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37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3000" dirty="0">
                <a:solidFill>
                  <a:srgbClr val="37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37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000" dirty="0">
                <a:solidFill>
                  <a:srgbClr val="37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37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000" dirty="0">
                <a:solidFill>
                  <a:srgbClr val="37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37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3000" dirty="0">
                <a:solidFill>
                  <a:srgbClr val="37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37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solidFill>
                  <a:srgbClr val="37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chu vi 64m. </a:t>
            </a:r>
            <a:r>
              <a:rPr lang="en-US" sz="3000" dirty="0" err="1">
                <a:solidFill>
                  <a:srgbClr val="37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000" dirty="0">
                <a:solidFill>
                  <a:srgbClr val="37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37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3000" dirty="0">
                <a:solidFill>
                  <a:srgbClr val="37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37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000" dirty="0">
                <a:solidFill>
                  <a:srgbClr val="37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37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000" dirty="0">
                <a:solidFill>
                  <a:srgbClr val="37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37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000" dirty="0">
                <a:solidFill>
                  <a:srgbClr val="37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2m </a:t>
            </a:r>
            <a:r>
              <a:rPr lang="en-US" sz="3000" dirty="0" err="1">
                <a:solidFill>
                  <a:srgbClr val="37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dirty="0">
                <a:solidFill>
                  <a:srgbClr val="37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37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3000" dirty="0">
                <a:solidFill>
                  <a:srgbClr val="37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37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000" dirty="0">
                <a:solidFill>
                  <a:srgbClr val="37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37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3000" dirty="0">
                <a:solidFill>
                  <a:srgbClr val="37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37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000" dirty="0">
                <a:solidFill>
                  <a:srgbClr val="37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3m </a:t>
            </a:r>
            <a:r>
              <a:rPr lang="en-US" sz="3000" dirty="0" err="1">
                <a:solidFill>
                  <a:srgbClr val="37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000" dirty="0">
                <a:solidFill>
                  <a:srgbClr val="37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37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000" dirty="0">
                <a:solidFill>
                  <a:srgbClr val="37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37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000" dirty="0">
                <a:solidFill>
                  <a:srgbClr val="37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37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3000" dirty="0">
                <a:solidFill>
                  <a:srgbClr val="37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37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000" dirty="0">
                <a:solidFill>
                  <a:srgbClr val="37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88m</a:t>
            </a:r>
            <a:r>
              <a:rPr lang="en-US" sz="3000" baseline="30000" dirty="0">
                <a:solidFill>
                  <a:srgbClr val="37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000" dirty="0">
                <a:solidFill>
                  <a:srgbClr val="37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000" dirty="0" err="1">
                <a:solidFill>
                  <a:srgbClr val="37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000" dirty="0">
                <a:solidFill>
                  <a:srgbClr val="37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37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000" dirty="0">
                <a:solidFill>
                  <a:srgbClr val="37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37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000" dirty="0">
                <a:solidFill>
                  <a:srgbClr val="37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37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dirty="0">
                <a:solidFill>
                  <a:srgbClr val="37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37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000" dirty="0">
                <a:solidFill>
                  <a:srgbClr val="37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37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3000" dirty="0">
                <a:solidFill>
                  <a:srgbClr val="37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37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dirty="0">
                <a:solidFill>
                  <a:srgbClr val="37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37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3000" dirty="0">
                <a:solidFill>
                  <a:srgbClr val="37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37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3000" dirty="0">
                <a:solidFill>
                  <a:srgbClr val="37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37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000" dirty="0">
                <a:solidFill>
                  <a:srgbClr val="37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0" y="680410"/>
            <a:ext cx="4404937" cy="769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000"/>
              </a:lnSpc>
            </a:pPr>
            <a:r>
              <a:rPr lang="en-US" sz="6000" u="sng" spc="-119" dirty="0" err="1">
                <a:solidFill>
                  <a:srgbClr val="372929"/>
                </a:solidFill>
                <a:latin typeface="Jua"/>
              </a:rPr>
              <a:t>Thực</a:t>
            </a:r>
            <a:r>
              <a:rPr lang="en-US" sz="6000" u="sng" spc="-119" dirty="0">
                <a:solidFill>
                  <a:srgbClr val="372929"/>
                </a:solidFill>
                <a:latin typeface="Jua"/>
              </a:rPr>
              <a:t> </a:t>
            </a:r>
            <a:r>
              <a:rPr lang="en-US" sz="6000" u="sng" spc="-119" dirty="0" err="1">
                <a:solidFill>
                  <a:srgbClr val="372929"/>
                </a:solidFill>
                <a:latin typeface="Jua"/>
              </a:rPr>
              <a:t>hành</a:t>
            </a:r>
            <a:r>
              <a:rPr lang="en-US" sz="6000" u="sng" spc="-119" dirty="0">
                <a:solidFill>
                  <a:srgbClr val="372929"/>
                </a:solidFill>
                <a:latin typeface="Jua"/>
              </a:rPr>
              <a:t> 4</a:t>
            </a:r>
          </a:p>
        </p:txBody>
      </p:sp>
      <p:sp>
        <p:nvSpPr>
          <p:cNvPr id="28" name="TextBox 6">
            <a:extLst>
              <a:ext uri="{FF2B5EF4-FFF2-40B4-BE49-F238E27FC236}">
                <a16:creationId xmlns:a16="http://schemas.microsoft.com/office/drawing/2014/main" id="{EFB0632A-C199-A38E-9608-FA03C202BF82}"/>
              </a:ext>
            </a:extLst>
          </p:cNvPr>
          <p:cNvSpPr txBox="1"/>
          <p:nvPr/>
        </p:nvSpPr>
        <p:spPr>
          <a:xfrm>
            <a:off x="4422044" y="680410"/>
            <a:ext cx="7657947" cy="53073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199"/>
              </a:lnSpc>
            </a:pPr>
            <a:r>
              <a:rPr lang="en-US" sz="25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5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500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3199"/>
              </a:lnSpc>
            </a:pP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 (m), y(m)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(x &gt; 0;y &gt; 0)</a:t>
            </a:r>
          </a:p>
          <a:p>
            <a:pPr>
              <a:lnSpc>
                <a:spcPts val="3199"/>
              </a:lnSpc>
            </a:pP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 vi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64m,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phương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x +y=32</a:t>
            </a:r>
          </a:p>
          <a:p>
            <a:pPr>
              <a:lnSpc>
                <a:spcPts val="3199"/>
              </a:lnSpc>
            </a:pP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2m,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3m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88m</a:t>
            </a:r>
            <a:r>
              <a:rPr 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ts val="3199"/>
              </a:lnSpc>
            </a:pP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phương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(x + 2 )(y+3) =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xy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+ 88</a:t>
            </a:r>
          </a:p>
          <a:p>
            <a:pPr>
              <a:lnSpc>
                <a:spcPts val="3199"/>
              </a:lnSpc>
            </a:pP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phương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3x + 2y = 82</a:t>
            </a:r>
          </a:p>
          <a:p>
            <a:pPr>
              <a:lnSpc>
                <a:spcPts val="3199"/>
              </a:lnSpc>
            </a:pP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phương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endParaRPr lang="en-US" sz="25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3199"/>
              </a:lnSpc>
            </a:pPr>
            <a:endParaRPr lang="en-US" sz="25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3199"/>
              </a:lnSpc>
            </a:pP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phương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 = 18; y = 14</a:t>
            </a:r>
          </a:p>
          <a:p>
            <a:pPr>
              <a:lnSpc>
                <a:spcPts val="3199"/>
              </a:lnSpc>
            </a:pP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18m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14m</a:t>
            </a:r>
          </a:p>
        </p:txBody>
      </p:sp>
      <p:graphicFrame>
        <p:nvGraphicFramePr>
          <p:cNvPr id="29" name="Object 28">
            <a:extLst>
              <a:ext uri="{FF2B5EF4-FFF2-40B4-BE49-F238E27FC236}">
                <a16:creationId xmlns:a16="http://schemas.microsoft.com/office/drawing/2014/main" id="{3D966E78-330F-8946-EE82-390DDB4501B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67474809"/>
              </p:ext>
            </p:extLst>
          </p:nvPr>
        </p:nvGraphicFramePr>
        <p:xfrm>
          <a:off x="9022598" y="3827045"/>
          <a:ext cx="1789112" cy="933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35" name="Equation" r:id="rId5" imgW="876240" imgH="457200" progId="Equation.DSMT4">
                  <p:embed/>
                </p:oleObj>
              </mc:Choice>
              <mc:Fallback>
                <p:oleObj name="Equation" r:id="rId5" imgW="876240" imgH="45720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20F345D1-6521-0600-44F7-AFB12DC6366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022598" y="3827045"/>
                        <a:ext cx="1789112" cy="9334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20597" y="-1474011"/>
            <a:ext cx="12512597" cy="8690568"/>
          </a:xfrm>
          <a:custGeom>
            <a:avLst/>
            <a:gdLst/>
            <a:ahLst/>
            <a:cxnLst/>
            <a:rect l="l" t="t" r="r" b="b"/>
            <a:pathLst>
              <a:path w="18768896" h="13035852">
                <a:moveTo>
                  <a:pt x="0" y="0"/>
                </a:moveTo>
                <a:lnTo>
                  <a:pt x="18768897" y="0"/>
                </a:lnTo>
                <a:lnTo>
                  <a:pt x="18768897" y="13035852"/>
                </a:lnTo>
                <a:lnTo>
                  <a:pt x="0" y="1303585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4312268" y="685800"/>
            <a:ext cx="7936278" cy="5486400"/>
            <a:chOff x="0" y="0"/>
            <a:chExt cx="9490062" cy="7237527"/>
          </a:xfrm>
        </p:grpSpPr>
        <p:sp>
          <p:nvSpPr>
            <p:cNvPr id="4" name="Freeform 4"/>
            <p:cNvSpPr/>
            <p:nvPr/>
          </p:nvSpPr>
          <p:spPr>
            <a:xfrm>
              <a:off x="-127" y="127"/>
              <a:ext cx="9489935" cy="7244511"/>
            </a:xfrm>
            <a:custGeom>
              <a:avLst/>
              <a:gdLst/>
              <a:ahLst/>
              <a:cxnLst/>
              <a:rect l="l" t="t" r="r" b="b"/>
              <a:pathLst>
                <a:path w="9489935" h="7244511">
                  <a:moveTo>
                    <a:pt x="9088869" y="7231811"/>
                  </a:moveTo>
                  <a:cubicBezTo>
                    <a:pt x="9032989" y="7244511"/>
                    <a:pt x="9007589" y="7231811"/>
                    <a:pt x="8950439" y="7231811"/>
                  </a:cubicBezTo>
                  <a:cubicBezTo>
                    <a:pt x="8893289" y="7231811"/>
                    <a:pt x="8802230" y="7219111"/>
                    <a:pt x="8802230" y="7219111"/>
                  </a:cubicBezTo>
                  <a:lnTo>
                    <a:pt x="707771" y="7219111"/>
                  </a:lnTo>
                  <a:lnTo>
                    <a:pt x="631063" y="7206411"/>
                  </a:lnTo>
                  <a:cubicBezTo>
                    <a:pt x="631063" y="7206411"/>
                    <a:pt x="533400" y="7219111"/>
                    <a:pt x="457581" y="7206411"/>
                  </a:cubicBezTo>
                  <a:cubicBezTo>
                    <a:pt x="381762" y="7193711"/>
                    <a:pt x="296418" y="7206411"/>
                    <a:pt x="296418" y="7206411"/>
                  </a:cubicBezTo>
                  <a:cubicBezTo>
                    <a:pt x="240284" y="7206411"/>
                    <a:pt x="162814" y="7202094"/>
                    <a:pt x="119507" y="7172884"/>
                  </a:cubicBezTo>
                  <a:cubicBezTo>
                    <a:pt x="47371" y="7124243"/>
                    <a:pt x="25400" y="7054011"/>
                    <a:pt x="0" y="6948221"/>
                  </a:cubicBezTo>
                  <a:lnTo>
                    <a:pt x="0" y="6747687"/>
                  </a:lnTo>
                  <a:cubicBezTo>
                    <a:pt x="0" y="6747687"/>
                    <a:pt x="12700" y="6662724"/>
                    <a:pt x="12700" y="6604432"/>
                  </a:cubicBezTo>
                  <a:cubicBezTo>
                    <a:pt x="12700" y="6546139"/>
                    <a:pt x="0" y="6456223"/>
                    <a:pt x="0" y="6456223"/>
                  </a:cubicBezTo>
                  <a:lnTo>
                    <a:pt x="0" y="803402"/>
                  </a:lnTo>
                  <a:cubicBezTo>
                    <a:pt x="0" y="803402"/>
                    <a:pt x="12700" y="767715"/>
                    <a:pt x="12700" y="688594"/>
                  </a:cubicBezTo>
                  <a:lnTo>
                    <a:pt x="12700" y="543560"/>
                  </a:lnTo>
                  <a:cubicBezTo>
                    <a:pt x="12700" y="543560"/>
                    <a:pt x="0" y="459740"/>
                    <a:pt x="12700" y="375920"/>
                  </a:cubicBezTo>
                  <a:cubicBezTo>
                    <a:pt x="25400" y="292100"/>
                    <a:pt x="23876" y="258064"/>
                    <a:pt x="64897" y="195072"/>
                  </a:cubicBezTo>
                  <a:cubicBezTo>
                    <a:pt x="87249" y="160782"/>
                    <a:pt x="184404" y="76708"/>
                    <a:pt x="215900" y="50800"/>
                  </a:cubicBezTo>
                  <a:cubicBezTo>
                    <a:pt x="215900" y="50800"/>
                    <a:pt x="305181" y="24130"/>
                    <a:pt x="401320" y="12700"/>
                  </a:cubicBezTo>
                  <a:cubicBezTo>
                    <a:pt x="508000" y="0"/>
                    <a:pt x="481584" y="0"/>
                    <a:pt x="622300" y="0"/>
                  </a:cubicBezTo>
                  <a:lnTo>
                    <a:pt x="8970886" y="0"/>
                  </a:lnTo>
                  <a:cubicBezTo>
                    <a:pt x="9070962" y="0"/>
                    <a:pt x="9139415" y="12700"/>
                    <a:pt x="9139415" y="12700"/>
                  </a:cubicBezTo>
                  <a:cubicBezTo>
                    <a:pt x="9203551" y="12700"/>
                    <a:pt x="9292323" y="36322"/>
                    <a:pt x="9350235" y="50800"/>
                  </a:cubicBezTo>
                  <a:cubicBezTo>
                    <a:pt x="9451835" y="76200"/>
                    <a:pt x="9477235" y="254000"/>
                    <a:pt x="9477235" y="350520"/>
                  </a:cubicBezTo>
                  <a:lnTo>
                    <a:pt x="9477235" y="6365418"/>
                  </a:lnTo>
                  <a:cubicBezTo>
                    <a:pt x="9477235" y="6365418"/>
                    <a:pt x="9489935" y="6734098"/>
                    <a:pt x="9489935" y="6767119"/>
                  </a:cubicBezTo>
                  <a:cubicBezTo>
                    <a:pt x="9489935" y="6800139"/>
                    <a:pt x="9467456" y="6908089"/>
                    <a:pt x="9449549" y="6954317"/>
                  </a:cubicBezTo>
                  <a:cubicBezTo>
                    <a:pt x="9424530" y="7018960"/>
                    <a:pt x="9434690" y="7075856"/>
                    <a:pt x="9382874" y="7120052"/>
                  </a:cubicBezTo>
                  <a:cubicBezTo>
                    <a:pt x="9346806" y="7150912"/>
                    <a:pt x="9292704" y="7188251"/>
                    <a:pt x="9247492" y="7205396"/>
                  </a:cubicBezTo>
                  <a:cubicBezTo>
                    <a:pt x="9202280" y="7222541"/>
                    <a:pt x="9144495" y="7219239"/>
                    <a:pt x="9088615" y="7231939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25" name="TextBox 25"/>
          <p:cNvSpPr txBox="1"/>
          <p:nvPr/>
        </p:nvSpPr>
        <p:spPr>
          <a:xfrm>
            <a:off x="210454" y="2840233"/>
            <a:ext cx="3807919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3000" dirty="0" err="1">
                <a:solidFill>
                  <a:srgbClr val="37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3000" dirty="0">
                <a:solidFill>
                  <a:srgbClr val="37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37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000" dirty="0">
                <a:solidFill>
                  <a:srgbClr val="37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phương </a:t>
            </a:r>
            <a:r>
              <a:rPr lang="en-US" sz="3000" dirty="0" err="1">
                <a:solidFill>
                  <a:srgbClr val="37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000" dirty="0">
                <a:solidFill>
                  <a:srgbClr val="37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37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3000" dirty="0">
                <a:solidFill>
                  <a:srgbClr val="37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37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000" dirty="0">
                <a:solidFill>
                  <a:srgbClr val="37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37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000" dirty="0">
                <a:solidFill>
                  <a:srgbClr val="37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37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000" dirty="0">
                <a:solidFill>
                  <a:srgbClr val="37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phương </a:t>
            </a:r>
            <a:r>
              <a:rPr lang="en-US" sz="3000" dirty="0" err="1">
                <a:solidFill>
                  <a:srgbClr val="37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000" dirty="0">
                <a:solidFill>
                  <a:srgbClr val="37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37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000" dirty="0">
                <a:solidFill>
                  <a:srgbClr val="37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37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3000" dirty="0">
              <a:solidFill>
                <a:srgbClr val="37292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3000" dirty="0">
              <a:solidFill>
                <a:srgbClr val="37292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0" y="1581531"/>
            <a:ext cx="4404937" cy="769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000"/>
              </a:lnSpc>
            </a:pPr>
            <a:r>
              <a:rPr lang="en-US" sz="6000" u="sng" spc="-119" dirty="0" err="1">
                <a:solidFill>
                  <a:srgbClr val="372929"/>
                </a:solidFill>
                <a:latin typeface="Jua"/>
              </a:rPr>
              <a:t>Thực</a:t>
            </a:r>
            <a:r>
              <a:rPr lang="en-US" sz="6000" u="sng" spc="-119" dirty="0">
                <a:solidFill>
                  <a:srgbClr val="372929"/>
                </a:solidFill>
                <a:latin typeface="Jua"/>
              </a:rPr>
              <a:t> </a:t>
            </a:r>
            <a:r>
              <a:rPr lang="en-US" sz="6000" u="sng" spc="-119" dirty="0" err="1">
                <a:solidFill>
                  <a:srgbClr val="372929"/>
                </a:solidFill>
                <a:latin typeface="Jua"/>
              </a:rPr>
              <a:t>hành</a:t>
            </a:r>
            <a:r>
              <a:rPr lang="en-US" sz="6000" u="sng" spc="-119" dirty="0">
                <a:solidFill>
                  <a:srgbClr val="372929"/>
                </a:solidFill>
                <a:latin typeface="Jua"/>
              </a:rPr>
              <a:t> 5</a:t>
            </a: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DF229242-05CE-8CA1-D8B3-05FA579EBE1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07389013"/>
              </p:ext>
            </p:extLst>
          </p:nvPr>
        </p:nvGraphicFramePr>
        <p:xfrm>
          <a:off x="267000" y="4404352"/>
          <a:ext cx="3457575" cy="758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4" name="Equation" r:id="rId5" imgW="1041120" imgH="228600" progId="Equation.DSMT4">
                  <p:embed/>
                </p:oleObj>
              </mc:Choice>
              <mc:Fallback>
                <p:oleObj name="Equation" r:id="rId5" imgW="1041120" imgH="228600" progId="Equation.DSMT4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725A24D3-7DA2-5F0B-2710-F5498CA4650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67000" y="4404352"/>
                        <a:ext cx="3457575" cy="758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6">
                <a:extLst>
                  <a:ext uri="{FF2B5EF4-FFF2-40B4-BE49-F238E27FC236}">
                    <a16:creationId xmlns:a16="http://schemas.microsoft.com/office/drawing/2014/main" id="{1B6C02F2-63C8-50C1-12EB-AC8D8B10C4C4}"/>
                  </a:ext>
                </a:extLst>
              </p:cNvPr>
              <p:cNvSpPr txBox="1"/>
              <p:nvPr/>
            </p:nvSpPr>
            <p:spPr>
              <a:xfrm>
                <a:off x="4580112" y="761603"/>
                <a:ext cx="7542546" cy="6155531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3199"/>
                  </a:lnSpc>
                </a:pPr>
                <a:r>
                  <a:rPr lang="en-US" sz="3000" u="sng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Lời </a:t>
                </a:r>
                <a:r>
                  <a:rPr lang="en-US" sz="3000" u="sng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giải</a:t>
                </a:r>
                <a:endParaRPr lang="en-US" sz="3000" u="sng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ts val="3199"/>
                  </a:lnSpc>
                </a:pPr>
                <a:r>
                  <a:rPr lang="en-US" sz="30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Gọi</a:t>
                </a:r>
                <a:r>
                  <a:rPr lang="en-US" sz="3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x,y</a:t>
                </a:r>
                <a:r>
                  <a:rPr lang="en-US" sz="3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lần</a:t>
                </a:r>
                <a:r>
                  <a:rPr lang="en-US" sz="3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lượt</a:t>
                </a:r>
                <a:r>
                  <a:rPr lang="en-US" sz="3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hệ</a:t>
                </a:r>
                <a:r>
                  <a:rPr lang="en-US" sz="3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NO </a:t>
                </a:r>
                <a:r>
                  <a:rPr lang="en-US" sz="30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𝑂</m:t>
                        </m:r>
                      </m:e>
                      <m:sub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30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thoã</a:t>
                </a:r>
                <a:r>
                  <a:rPr lang="en-US" sz="3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mãn</a:t>
                </a:r>
                <a:r>
                  <a:rPr lang="en-US" sz="3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cân</a:t>
                </a:r>
                <a:r>
                  <a:rPr lang="en-US" sz="3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3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phương </a:t>
                </a:r>
                <a:r>
                  <a:rPr lang="en-US" sz="30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3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hoá</a:t>
                </a:r>
                <a:r>
                  <a:rPr lang="en-US" sz="3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học</a:t>
                </a:r>
                <a:r>
                  <a:rPr lang="en-US" sz="3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ts val="3199"/>
                  </a:lnSpc>
                </a:pPr>
                <a:r>
                  <a:rPr lang="en-US" sz="30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Cân</a:t>
                </a:r>
                <a:r>
                  <a:rPr lang="en-US" sz="3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3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nguyên</a:t>
                </a:r>
                <a:r>
                  <a:rPr lang="en-US" sz="3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tử</a:t>
                </a:r>
                <a:r>
                  <a:rPr lang="en-US" sz="3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P, </a:t>
                </a:r>
                <a:r>
                  <a:rPr lang="en-US" sz="30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nguyên</a:t>
                </a:r>
                <a:r>
                  <a:rPr lang="en-US" sz="3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tử</a:t>
                </a:r>
                <a:r>
                  <a:rPr lang="en-US" sz="3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O ở </a:t>
                </a:r>
                <a:r>
                  <a:rPr lang="en-US" sz="30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3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vế</a:t>
                </a:r>
                <a:r>
                  <a:rPr lang="en-US" sz="3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ta </a:t>
                </a:r>
                <a:r>
                  <a:rPr lang="en-US" sz="30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3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hệ</a:t>
                </a:r>
                <a:endParaRPr lang="en-US" sz="3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ts val="3199"/>
                  </a:lnSpc>
                </a:pPr>
                <a:endParaRPr lang="en-US" sz="3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ts val="3199"/>
                  </a:lnSpc>
                </a:pPr>
                <a:endParaRPr lang="en-US" sz="3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ts val="3199"/>
                  </a:lnSpc>
                </a:pPr>
                <a:r>
                  <a:rPr lang="en-US" sz="30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Giải</a:t>
                </a:r>
                <a:r>
                  <a:rPr lang="en-US" sz="3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hệ</a:t>
                </a:r>
                <a:r>
                  <a:rPr lang="en-US" sz="3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phương </a:t>
                </a:r>
                <a:r>
                  <a:rPr lang="en-US" sz="30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3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này</a:t>
                </a:r>
                <a:r>
                  <a:rPr lang="en-US" sz="3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ta </a:t>
                </a:r>
                <a:r>
                  <a:rPr lang="en-US" sz="30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endParaRPr lang="en-US" sz="3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ts val="3199"/>
                  </a:lnSpc>
                </a:pPr>
                <a:endParaRPr lang="en-US" sz="3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ts val="3199"/>
                  </a:lnSpc>
                </a:pPr>
                <a:r>
                  <a:rPr lang="en-US" sz="30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3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3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hệ</a:t>
                </a:r>
                <a:r>
                  <a:rPr lang="en-US" sz="3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tìm</a:t>
                </a:r>
                <a:r>
                  <a:rPr lang="en-US" sz="3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3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vào</a:t>
                </a:r>
                <a:r>
                  <a:rPr lang="en-US" sz="3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phương </a:t>
                </a:r>
                <a:r>
                  <a:rPr lang="en-US" sz="30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3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hoá</a:t>
                </a:r>
                <a:r>
                  <a:rPr lang="en-US" sz="3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học</a:t>
                </a:r>
                <a:r>
                  <a:rPr lang="en-US" sz="3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ta </a:t>
                </a:r>
                <a:r>
                  <a:rPr lang="en-US" sz="30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3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ts val="3199"/>
                  </a:lnSpc>
                </a:pPr>
                <a:endParaRPr lang="en-US" sz="3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ts val="3199"/>
                  </a:lnSpc>
                </a:pPr>
                <a:r>
                  <a:rPr lang="en-US" sz="3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Do </a:t>
                </a:r>
                <a:r>
                  <a:rPr lang="en-US" sz="30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3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hệ</a:t>
                </a:r>
                <a:r>
                  <a:rPr lang="en-US" sz="3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phương </a:t>
                </a:r>
                <a:r>
                  <a:rPr lang="en-US" sz="30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3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hoá</a:t>
                </a:r>
                <a:r>
                  <a:rPr lang="en-US" sz="3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học</a:t>
                </a:r>
                <a:r>
                  <a:rPr lang="en-US" sz="3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phải</a:t>
                </a:r>
                <a:r>
                  <a:rPr lang="en-US" sz="3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nguyên</a:t>
                </a:r>
                <a:r>
                  <a:rPr lang="en-US" sz="3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3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nhân</a:t>
                </a:r>
                <a:r>
                  <a:rPr lang="en-US" sz="3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3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vế</a:t>
                </a:r>
                <a:r>
                  <a:rPr lang="en-US" sz="3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phương </a:t>
                </a:r>
                <a:r>
                  <a:rPr lang="en-US" sz="30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3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hoá</a:t>
                </a:r>
                <a:r>
                  <a:rPr lang="en-US" sz="3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học</a:t>
                </a:r>
                <a:r>
                  <a:rPr lang="en-US" sz="3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trên</a:t>
                </a:r>
                <a:r>
                  <a:rPr lang="en-US" sz="3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3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2, ta </a:t>
                </a:r>
                <a:r>
                  <a:rPr lang="en-US" sz="30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endParaRPr lang="en-US" sz="3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6">
                <a:extLst>
                  <a:ext uri="{FF2B5EF4-FFF2-40B4-BE49-F238E27FC236}">
                    <a16:creationId xmlns:a16="http://schemas.microsoft.com/office/drawing/2014/main" id="{1B6C02F2-63C8-50C1-12EB-AC8D8B10C4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80112" y="761603"/>
                <a:ext cx="7542546" cy="6155531"/>
              </a:xfrm>
              <a:prstGeom prst="rect">
                <a:avLst/>
              </a:prstGeom>
              <a:blipFill>
                <a:blip r:embed="rId7"/>
                <a:stretch>
                  <a:fillRect l="-3069" t="-2871" r="-2746" b="-27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EF853B3F-C69A-A0E4-9BC4-DCB002D3F7E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31812556"/>
              </p:ext>
            </p:extLst>
          </p:nvPr>
        </p:nvGraphicFramePr>
        <p:xfrm>
          <a:off x="9357736" y="1535811"/>
          <a:ext cx="2730288" cy="4951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5" name="Equation" r:id="rId8" imgW="1193760" imgH="228600" progId="Equation.DSMT4">
                  <p:embed/>
                </p:oleObj>
              </mc:Choice>
              <mc:Fallback>
                <p:oleObj name="Equation" r:id="rId8" imgW="119376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9357736" y="1535811"/>
                        <a:ext cx="2730288" cy="4951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1075ACD3-6EA8-4C9F-2C2A-DDD2467C658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14596777"/>
              </p:ext>
            </p:extLst>
          </p:nvPr>
        </p:nvGraphicFramePr>
        <p:xfrm>
          <a:off x="6794284" y="2414097"/>
          <a:ext cx="1856847" cy="1147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6" name="Equation" r:id="rId10" imgW="736560" imgH="457200" progId="Equation.DSMT4">
                  <p:embed/>
                </p:oleObj>
              </mc:Choice>
              <mc:Fallback>
                <p:oleObj name="Equation" r:id="rId10" imgW="736560" imgH="457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6794284" y="2414097"/>
                        <a:ext cx="1856847" cy="1147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003DFE6E-0527-797B-CB55-579FF4242AA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53313722"/>
              </p:ext>
            </p:extLst>
          </p:nvPr>
        </p:nvGraphicFramePr>
        <p:xfrm>
          <a:off x="9893009" y="3443522"/>
          <a:ext cx="1509547" cy="8209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7" name="Equation" r:id="rId12" imgW="723600" imgH="393480" progId="Equation.DSMT4">
                  <p:embed/>
                </p:oleObj>
              </mc:Choice>
              <mc:Fallback>
                <p:oleObj name="Equation" r:id="rId12" imgW="72360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9893009" y="3443522"/>
                        <a:ext cx="1509547" cy="8209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E1893908-11CB-6012-7DC9-4270649C589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03064864"/>
              </p:ext>
            </p:extLst>
          </p:nvPr>
        </p:nvGraphicFramePr>
        <p:xfrm>
          <a:off x="6561047" y="4815025"/>
          <a:ext cx="2211664" cy="7446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8" name="Equation" r:id="rId14" imgW="1168200" imgH="393480" progId="Equation.DSMT4">
                  <p:embed/>
                </p:oleObj>
              </mc:Choice>
              <mc:Fallback>
                <p:oleObj name="Equation" r:id="rId14" imgW="116820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6561047" y="4815025"/>
                        <a:ext cx="2211664" cy="7446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EB942F19-2CB9-654A-BCEF-D65F1FEC6DF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50751382"/>
              </p:ext>
            </p:extLst>
          </p:nvPr>
        </p:nvGraphicFramePr>
        <p:xfrm>
          <a:off x="7579043" y="6502400"/>
          <a:ext cx="2282825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9" name="Equation" r:id="rId16" imgW="1206360" imgH="228600" progId="Equation.DSMT4">
                  <p:embed/>
                </p:oleObj>
              </mc:Choice>
              <mc:Fallback>
                <p:oleObj name="Equation" r:id="rId16" imgW="1206360" imgH="228600" progId="Equation.DSMT4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E1893908-11CB-6012-7DC9-4270649C589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7579043" y="6502400"/>
                        <a:ext cx="2282825" cy="431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036906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04900" y="434340"/>
            <a:ext cx="9982200" cy="5989320"/>
          </a:xfrm>
          <a:custGeom>
            <a:avLst/>
            <a:gdLst/>
            <a:ahLst/>
            <a:cxnLst/>
            <a:rect l="l" t="t" r="r" b="b"/>
            <a:pathLst>
              <a:path w="14973300" h="8983980">
                <a:moveTo>
                  <a:pt x="0" y="0"/>
                </a:moveTo>
                <a:lnTo>
                  <a:pt x="14973300" y="0"/>
                </a:lnTo>
                <a:lnTo>
                  <a:pt x="14973300" y="8983980"/>
                </a:lnTo>
                <a:lnTo>
                  <a:pt x="0" y="89839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AutoShape 5"/>
          <p:cNvSpPr/>
          <p:nvPr/>
        </p:nvSpPr>
        <p:spPr>
          <a:xfrm flipV="1">
            <a:off x="3089055" y="3092565"/>
            <a:ext cx="6158093" cy="15875"/>
          </a:xfrm>
          <a:prstGeom prst="line">
            <a:avLst/>
          </a:prstGeom>
          <a:ln w="47625" cap="rnd">
            <a:solidFill>
              <a:srgbClr val="414B3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Freeform 7"/>
          <p:cNvSpPr/>
          <p:nvPr/>
        </p:nvSpPr>
        <p:spPr>
          <a:xfrm>
            <a:off x="0" y="6495565"/>
            <a:ext cx="12192000" cy="2316480"/>
          </a:xfrm>
          <a:custGeom>
            <a:avLst/>
            <a:gdLst/>
            <a:ahLst/>
            <a:cxnLst/>
            <a:rect l="l" t="t" r="r" b="b"/>
            <a:pathLst>
              <a:path w="18288000" h="3474720">
                <a:moveTo>
                  <a:pt x="0" y="0"/>
                </a:moveTo>
                <a:lnTo>
                  <a:pt x="18288000" y="0"/>
                </a:lnTo>
                <a:lnTo>
                  <a:pt x="18288000" y="3474720"/>
                </a:lnTo>
                <a:lnTo>
                  <a:pt x="0" y="34747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3738" y="2725102"/>
            <a:ext cx="2555367" cy="7397116"/>
          </a:xfrm>
          <a:custGeom>
            <a:avLst/>
            <a:gdLst/>
            <a:ahLst/>
            <a:cxnLst/>
            <a:rect l="l" t="t" r="r" b="b"/>
            <a:pathLst>
              <a:path w="3833051" h="11095674">
                <a:moveTo>
                  <a:pt x="0" y="0"/>
                </a:moveTo>
                <a:lnTo>
                  <a:pt x="3833051" y="0"/>
                </a:lnTo>
                <a:lnTo>
                  <a:pt x="3833051" y="11095674"/>
                </a:lnTo>
                <a:lnTo>
                  <a:pt x="0" y="1109567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9483007" y="2725102"/>
            <a:ext cx="2317451" cy="7081101"/>
          </a:xfrm>
          <a:custGeom>
            <a:avLst/>
            <a:gdLst/>
            <a:ahLst/>
            <a:cxnLst/>
            <a:rect l="l" t="t" r="r" b="b"/>
            <a:pathLst>
              <a:path w="3476177" h="10621651">
                <a:moveTo>
                  <a:pt x="3476177" y="0"/>
                </a:moveTo>
                <a:lnTo>
                  <a:pt x="0" y="0"/>
                </a:lnTo>
                <a:lnTo>
                  <a:pt x="0" y="10621651"/>
                </a:lnTo>
                <a:lnTo>
                  <a:pt x="3476177" y="10621651"/>
                </a:lnTo>
                <a:lnTo>
                  <a:pt x="3476177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3484305" y="1038046"/>
            <a:ext cx="5223389" cy="14042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133"/>
              </a:lnSpc>
            </a:pPr>
            <a:r>
              <a:rPr lang="en-US" sz="8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8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8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089055" y="2580846"/>
            <a:ext cx="6200230" cy="29279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599" spc="25" dirty="0" err="1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599" spc="25" dirty="0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99" spc="25" dirty="0" err="1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599" spc="25" dirty="0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99" spc="25" dirty="0" err="1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599" spc="25" dirty="0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99" spc="25" dirty="0" err="1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599" spc="25" dirty="0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99" spc="25" dirty="0" err="1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599" spc="25" dirty="0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599" spc="25" dirty="0" err="1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2599" spc="25" dirty="0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1,2 kg </a:t>
            </a:r>
            <a:r>
              <a:rPr lang="en-US" sz="2599" spc="25" dirty="0" err="1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thịt</a:t>
            </a:r>
            <a:r>
              <a:rPr lang="en-US" sz="2599" spc="25" dirty="0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99" spc="25" dirty="0" err="1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lợn</a:t>
            </a:r>
            <a:r>
              <a:rPr lang="en-US" sz="2599" spc="25" dirty="0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99" spc="25" dirty="0" err="1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599" spc="25" dirty="0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0,7 kg </a:t>
            </a:r>
            <a:r>
              <a:rPr lang="en-US" sz="2599" spc="25" dirty="0" err="1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thịt</a:t>
            </a:r>
            <a:r>
              <a:rPr lang="en-US" sz="2599" spc="25" dirty="0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99" spc="25" dirty="0" err="1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bò</a:t>
            </a:r>
            <a:r>
              <a:rPr lang="en-US" sz="2599" spc="25" dirty="0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99" spc="25" dirty="0" err="1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599" spc="25" dirty="0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362 000 </a:t>
            </a:r>
            <a:r>
              <a:rPr lang="en-US" sz="2599" spc="25" dirty="0" err="1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599" spc="25" dirty="0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599" spc="25" dirty="0" err="1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599" spc="25" dirty="0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 </a:t>
            </a:r>
            <a:r>
              <a:rPr lang="en-US" sz="2599" spc="25" dirty="0" err="1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2599" spc="25" dirty="0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0,8kg </a:t>
            </a:r>
            <a:r>
              <a:rPr lang="en-US" sz="2599" spc="25" dirty="0" err="1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thịt</a:t>
            </a:r>
            <a:r>
              <a:rPr lang="en-US" sz="2599" spc="25" dirty="0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99" spc="25" dirty="0" err="1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lợn</a:t>
            </a:r>
            <a:r>
              <a:rPr lang="en-US" sz="2599" spc="25" dirty="0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99" spc="25" dirty="0" err="1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599" spc="25" dirty="0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0,5 kg </a:t>
            </a:r>
            <a:r>
              <a:rPr lang="en-US" sz="2599" spc="25" dirty="0" err="1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thịt</a:t>
            </a:r>
            <a:r>
              <a:rPr lang="en-US" sz="2599" spc="25" dirty="0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99" spc="25" dirty="0" err="1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bò</a:t>
            </a:r>
            <a:r>
              <a:rPr lang="en-US" sz="2599" spc="25" dirty="0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99" spc="25" dirty="0" err="1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599" spc="25" dirty="0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99" spc="25" dirty="0" err="1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599" spc="25" dirty="0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99" spc="25" dirty="0" err="1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599" spc="25" dirty="0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250 000 </a:t>
            </a:r>
            <a:r>
              <a:rPr lang="en-US" sz="2599" spc="25" dirty="0" err="1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599" spc="25" dirty="0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599" spc="25" dirty="0" err="1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599" spc="25" dirty="0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99" spc="25" dirty="0" err="1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599" spc="25" dirty="0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99" spc="25" dirty="0" err="1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599" spc="25" dirty="0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99" spc="25" dirty="0" err="1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599" spc="25" dirty="0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99" spc="25" dirty="0" err="1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599" spc="25" dirty="0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99" spc="25" dirty="0" err="1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599" spc="25" dirty="0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99" spc="25" dirty="0" err="1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599" spc="25" dirty="0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99" spc="25" dirty="0" err="1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599" spc="25" dirty="0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1kg </a:t>
            </a:r>
            <a:r>
              <a:rPr lang="en-US" sz="2599" spc="25" dirty="0" err="1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599" spc="25" dirty="0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99" spc="25" dirty="0" err="1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599" spc="25" dirty="0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99" spc="25" dirty="0" err="1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thịt</a:t>
            </a:r>
            <a:r>
              <a:rPr lang="en-US" sz="2599" spc="25" dirty="0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99" spc="25" dirty="0" err="1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lợn</a:t>
            </a:r>
            <a:r>
              <a:rPr lang="en-US" sz="2599" spc="25" dirty="0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99" spc="25" dirty="0" err="1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599" spc="25" dirty="0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99" spc="25" dirty="0" err="1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thịt</a:t>
            </a:r>
            <a:r>
              <a:rPr lang="en-US" sz="2599" spc="25" dirty="0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99" spc="25" dirty="0" err="1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bò</a:t>
            </a:r>
            <a:r>
              <a:rPr lang="en-US" sz="2599" spc="25" dirty="0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AutoShape 4">
            <a:extLst>
              <a:ext uri="{FF2B5EF4-FFF2-40B4-BE49-F238E27FC236}">
                <a16:creationId xmlns:a16="http://schemas.microsoft.com/office/drawing/2014/main" id="{4C0F73EA-FC70-E9ED-45A3-E63C231873C1}"/>
              </a:ext>
            </a:extLst>
          </p:cNvPr>
          <p:cNvSpPr/>
          <p:nvPr/>
        </p:nvSpPr>
        <p:spPr>
          <a:xfrm flipV="1">
            <a:off x="3089055" y="3702196"/>
            <a:ext cx="6158093" cy="15875"/>
          </a:xfrm>
          <a:prstGeom prst="line">
            <a:avLst/>
          </a:prstGeom>
          <a:ln w="47625" cap="rnd">
            <a:solidFill>
              <a:srgbClr val="414B3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4" name="AutoShape 4">
            <a:extLst>
              <a:ext uri="{FF2B5EF4-FFF2-40B4-BE49-F238E27FC236}">
                <a16:creationId xmlns:a16="http://schemas.microsoft.com/office/drawing/2014/main" id="{F1587912-817A-B812-4AD9-5960F2609B91}"/>
              </a:ext>
            </a:extLst>
          </p:cNvPr>
          <p:cNvSpPr/>
          <p:nvPr/>
        </p:nvSpPr>
        <p:spPr>
          <a:xfrm flipV="1">
            <a:off x="3119581" y="4318084"/>
            <a:ext cx="6158093" cy="15875"/>
          </a:xfrm>
          <a:prstGeom prst="line">
            <a:avLst/>
          </a:prstGeom>
          <a:ln w="47625" cap="rnd">
            <a:solidFill>
              <a:srgbClr val="414B3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5" name="AutoShape 4">
            <a:extLst>
              <a:ext uri="{FF2B5EF4-FFF2-40B4-BE49-F238E27FC236}">
                <a16:creationId xmlns:a16="http://schemas.microsoft.com/office/drawing/2014/main" id="{431F7DF5-20BE-D282-30DF-59F7CABF9C87}"/>
              </a:ext>
            </a:extLst>
          </p:cNvPr>
          <p:cNvSpPr/>
          <p:nvPr/>
        </p:nvSpPr>
        <p:spPr>
          <a:xfrm flipV="1">
            <a:off x="3104318" y="4901807"/>
            <a:ext cx="6158093" cy="15875"/>
          </a:xfrm>
          <a:prstGeom prst="line">
            <a:avLst/>
          </a:prstGeom>
          <a:ln w="47625" cap="rnd">
            <a:solidFill>
              <a:srgbClr val="414B3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6" name="AutoShape 4">
            <a:extLst>
              <a:ext uri="{FF2B5EF4-FFF2-40B4-BE49-F238E27FC236}">
                <a16:creationId xmlns:a16="http://schemas.microsoft.com/office/drawing/2014/main" id="{FC7386ED-CA78-5C7D-51C2-4AE034773DB1}"/>
              </a:ext>
            </a:extLst>
          </p:cNvPr>
          <p:cNvSpPr/>
          <p:nvPr/>
        </p:nvSpPr>
        <p:spPr>
          <a:xfrm flipV="1">
            <a:off x="3089055" y="5492952"/>
            <a:ext cx="5089333" cy="15875"/>
          </a:xfrm>
          <a:prstGeom prst="line">
            <a:avLst/>
          </a:prstGeom>
          <a:ln w="47625" cap="rnd">
            <a:solidFill>
              <a:srgbClr val="414B3B"/>
            </a:solidFill>
            <a:prstDash val="solid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4835496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\Desktop\Tai nguyen thiet ke tro choi\Bảng gỗ\49f1b87228eb6bdb68e300357ebeb9ca (2)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86711" y1="13242" x2="90864" y2="83105"/>
                        <a14:foregroundMark x1="88870" y1="10959" x2="38040" y2="9132"/>
                        <a14:foregroundMark x1="50831" y1="6849" x2="79402" y2="4110"/>
                        <a14:foregroundMark x1="33887" y1="10959" x2="16944" y2="19178"/>
                        <a14:foregroundMark x1="15947" y1="34247" x2="11462" y2="55708"/>
                        <a14:foregroundMark x1="7973" y1="75342" x2="5150" y2="85845"/>
                        <a14:foregroundMark x1="15449" y1="31050" x2="18439" y2="30137"/>
                        <a14:foregroundMark x1="6478" y1="91781" x2="68771" y2="83105"/>
                        <a14:foregroundMark x1="67774" y1="89041" x2="94684" y2="94521"/>
                        <a14:foregroundMark x1="69767" y1="87671" x2="89867" y2="88584"/>
                        <a14:foregroundMark x1="98671" y1="44749" x2="87375" y2="54338"/>
                        <a14:foregroundMark x1="13953" y1="30137" x2="19767" y2="31050"/>
                        <a14:backgroundMark x1="88206" y1="19178" x2="85216" y2="18265"/>
                        <a14:backgroundMark x1="91362" y1="60274" x2="87375" y2="58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9491" y="44725"/>
            <a:ext cx="8659515" cy="1918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hlinkClick r:id="" action="ppaction://noaction"/>
          </p:cNvPr>
          <p:cNvSpPr/>
          <p:nvPr/>
        </p:nvSpPr>
        <p:spPr>
          <a:xfrm>
            <a:off x="3015345" y="682156"/>
            <a:ext cx="566057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Palatino Linotype" pitchFamily="18" charset="0"/>
              </a:rPr>
              <a:t>CUỘC PHIÊU LƯU KÌ THÚ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6953" y="1428456"/>
            <a:ext cx="3675531" cy="353953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6333" l="2000" r="96000">
                        <a14:foregroundMark x1="70333" y1="87444" x2="70333" y2="87444"/>
                        <a14:foregroundMark x1="62111" y1="38111" x2="62111" y2="38111"/>
                        <a14:foregroundMark x1="37444" y1="46333" x2="37444" y2="46333"/>
                        <a14:foregroundMark x1="26556" y1="43667" x2="26556" y2="43667"/>
                        <a14:foregroundMark x1="30000" y1="49333" x2="30000" y2="49333"/>
                        <a14:foregroundMark x1="30000" y1="49333" x2="30000" y2="49333"/>
                        <a14:foregroundMark x1="36778" y1="47889" x2="36778" y2="47889"/>
                        <a14:foregroundMark x1="43444" y1="46000" x2="43444" y2="46000"/>
                        <a14:foregroundMark x1="57000" y1="40111" x2="57000" y2="40111"/>
                        <a14:foregroundMark x1="72222" y1="19889" x2="72222" y2="19889"/>
                        <a14:foregroundMark x1="66000" y1="18111" x2="66000" y2="18111"/>
                        <a14:foregroundMark x1="82333" y1="26000" x2="82333" y2="26000"/>
                        <a14:foregroundMark x1="90111" y1="36000" x2="90111" y2="36000"/>
                        <a14:foregroundMark x1="89667" y1="49333" x2="89667" y2="49333"/>
                        <a14:foregroundMark x1="88778" y1="57444" x2="88778" y2="57444"/>
                        <a14:foregroundMark x1="48889" y1="77778" x2="48889" y2="77778"/>
                        <a14:foregroundMark x1="43778" y1="76667" x2="43778" y2="76667"/>
                        <a14:foregroundMark x1="45889" y1="77778" x2="45889" y2="77778"/>
                        <a14:foregroundMark x1="45889" y1="77778" x2="45889" y2="77778"/>
                        <a14:foregroundMark x1="46778" y1="76222" x2="46778" y2="76222"/>
                        <a14:foregroundMark x1="48889" y1="75222" x2="48889" y2="75222"/>
                        <a14:foregroundMark x1="51778" y1="77444" x2="51778" y2="77444"/>
                        <a14:foregroundMark x1="60111" y1="77000" x2="60111" y2="77000"/>
                        <a14:foregroundMark x1="64000" y1="77111" x2="64000" y2="77111"/>
                        <a14:foregroundMark x1="67000" y1="75667" x2="67000" y2="75667"/>
                        <a14:foregroundMark x1="72222" y1="73778" x2="72222" y2="73778"/>
                        <a14:foregroundMark x1="78444" y1="70333" x2="78444" y2="70333"/>
                        <a14:foregroundMark x1="83222" y1="66333" x2="83222" y2="66333"/>
                        <a14:foregroundMark x1="87778" y1="61444" x2="87778" y2="61444"/>
                        <a14:foregroundMark x1="89333" y1="53778" x2="89333" y2="53778"/>
                        <a14:foregroundMark x1="90667" y1="45111" x2="90667" y2="45111"/>
                        <a14:foregroundMark x1="90778" y1="38444" x2="90778" y2="38444"/>
                        <a14:foregroundMark x1="89000" y1="31000" x2="89000" y2="31000"/>
                        <a14:foregroundMark x1="84556" y1="27333" x2="84556" y2="27333"/>
                        <a14:foregroundMark x1="86778" y1="30000" x2="86778" y2="30000"/>
                        <a14:foregroundMark x1="88889" y1="32667" x2="88889" y2="32667"/>
                        <a14:foregroundMark x1="83667" y1="27667" x2="83667" y2="27667"/>
                        <a14:foregroundMark x1="81222" y1="27444" x2="81222" y2="27444"/>
                        <a14:foregroundMark x1="79667" y1="26556" x2="79667" y2="26556"/>
                        <a14:foregroundMark x1="77778" y1="21111" x2="77778" y2="21111"/>
                        <a14:foregroundMark x1="67667" y1="19000" x2="67667" y2="19000"/>
                        <a14:foregroundMark x1="75222" y1="21111" x2="75222" y2="21111"/>
                        <a14:foregroundMark x1="79000" y1="23444" x2="79000" y2="23444"/>
                        <a14:foregroundMark x1="69222" y1="20111" x2="69222" y2="20111"/>
                        <a14:foregroundMark x1="65667" y1="34556" x2="65667" y2="34556"/>
                        <a14:foregroundMark x1="59889" y1="40667" x2="59889" y2="40667"/>
                        <a14:foregroundMark x1="71222" y1="31222" x2="71222" y2="31222"/>
                        <a14:foregroundMark x1="45111" y1="44111" x2="45111" y2="44111"/>
                        <a14:foregroundMark x1="34556" y1="46333" x2="34556" y2="46333"/>
                        <a14:foregroundMark x1="26333" y1="46333" x2="26333" y2="46333"/>
                        <a14:foregroundMark x1="24889" y1="40111" x2="24889" y2="40111"/>
                        <a14:foregroundMark x1="24000" y1="37444" x2="24000" y2="37444"/>
                        <a14:foregroundMark x1="25222" y1="44111" x2="25222" y2="44111"/>
                        <a14:foregroundMark x1="28111" y1="45556" x2="28111" y2="45556"/>
                        <a14:foregroundMark x1="32111" y1="47778" x2="32111" y2="47778"/>
                        <a14:foregroundMark x1="36000" y1="48444" x2="36000" y2="48444"/>
                        <a14:foregroundMark x1="33778" y1="49000" x2="33778" y2="49000"/>
                        <a14:foregroundMark x1="70111" y1="89667" x2="70111" y2="89667"/>
                        <a14:foregroundMark x1="78444" y1="82222" x2="78444" y2="82222"/>
                        <a14:backgroundMark x1="24111" y1="68778" x2="24111" y2="68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052" y="3800100"/>
            <a:ext cx="1008498" cy="100849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5019" y="3526671"/>
            <a:ext cx="1024592" cy="102459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0813" y="3366526"/>
            <a:ext cx="1016267" cy="101626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50221" y="3696107"/>
            <a:ext cx="1093583" cy="109358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6333" l="2000" r="96000">
                        <a14:foregroundMark x1="70333" y1="87444" x2="70333" y2="87444"/>
                        <a14:foregroundMark x1="62111" y1="38111" x2="62111" y2="38111"/>
                        <a14:foregroundMark x1="37444" y1="46333" x2="37444" y2="46333"/>
                        <a14:foregroundMark x1="26556" y1="43667" x2="26556" y2="43667"/>
                        <a14:foregroundMark x1="30000" y1="49333" x2="30000" y2="49333"/>
                        <a14:foregroundMark x1="30000" y1="49333" x2="30000" y2="49333"/>
                        <a14:foregroundMark x1="36778" y1="47889" x2="36778" y2="47889"/>
                        <a14:foregroundMark x1="43444" y1="46000" x2="43444" y2="46000"/>
                        <a14:foregroundMark x1="57000" y1="40111" x2="57000" y2="40111"/>
                        <a14:foregroundMark x1="72222" y1="19889" x2="72222" y2="19889"/>
                        <a14:foregroundMark x1="66000" y1="18111" x2="66000" y2="18111"/>
                        <a14:foregroundMark x1="82333" y1="26000" x2="82333" y2="26000"/>
                        <a14:foregroundMark x1="90111" y1="36000" x2="90111" y2="36000"/>
                        <a14:foregroundMark x1="89667" y1="49333" x2="89667" y2="49333"/>
                        <a14:foregroundMark x1="88778" y1="57444" x2="88778" y2="57444"/>
                        <a14:foregroundMark x1="48889" y1="77778" x2="48889" y2="77778"/>
                        <a14:foregroundMark x1="43778" y1="76667" x2="43778" y2="76667"/>
                        <a14:foregroundMark x1="45889" y1="77778" x2="45889" y2="77778"/>
                        <a14:foregroundMark x1="45889" y1="77778" x2="45889" y2="77778"/>
                        <a14:foregroundMark x1="46778" y1="76222" x2="46778" y2="76222"/>
                        <a14:foregroundMark x1="48889" y1="75222" x2="48889" y2="75222"/>
                        <a14:foregroundMark x1="51778" y1="77444" x2="51778" y2="77444"/>
                        <a14:foregroundMark x1="60111" y1="77000" x2="60111" y2="77000"/>
                        <a14:foregroundMark x1="64000" y1="77111" x2="64000" y2="77111"/>
                        <a14:foregroundMark x1="67000" y1="75667" x2="67000" y2="75667"/>
                        <a14:foregroundMark x1="72222" y1="73778" x2="72222" y2="73778"/>
                        <a14:foregroundMark x1="78444" y1="70333" x2="78444" y2="70333"/>
                        <a14:foregroundMark x1="83222" y1="66333" x2="83222" y2="66333"/>
                        <a14:foregroundMark x1="87778" y1="61444" x2="87778" y2="61444"/>
                        <a14:foregroundMark x1="89333" y1="53778" x2="89333" y2="53778"/>
                        <a14:foregroundMark x1="90667" y1="45111" x2="90667" y2="45111"/>
                        <a14:foregroundMark x1="90778" y1="38444" x2="90778" y2="38444"/>
                        <a14:foregroundMark x1="89000" y1="31000" x2="89000" y2="31000"/>
                        <a14:foregroundMark x1="84556" y1="27333" x2="84556" y2="27333"/>
                        <a14:foregroundMark x1="86778" y1="30000" x2="86778" y2="30000"/>
                        <a14:foregroundMark x1="88889" y1="32667" x2="88889" y2="32667"/>
                        <a14:foregroundMark x1="83667" y1="27667" x2="83667" y2="27667"/>
                        <a14:foregroundMark x1="81222" y1="27444" x2="81222" y2="27444"/>
                        <a14:foregroundMark x1="79667" y1="26556" x2="79667" y2="26556"/>
                        <a14:foregroundMark x1="77778" y1="21111" x2="77778" y2="21111"/>
                        <a14:foregroundMark x1="67667" y1="19000" x2="67667" y2="19000"/>
                        <a14:foregroundMark x1="75222" y1="21111" x2="75222" y2="21111"/>
                        <a14:foregroundMark x1="79000" y1="23444" x2="79000" y2="23444"/>
                        <a14:foregroundMark x1="69222" y1="20111" x2="69222" y2="20111"/>
                        <a14:foregroundMark x1="65667" y1="34556" x2="65667" y2="34556"/>
                        <a14:foregroundMark x1="59889" y1="40667" x2="59889" y2="40667"/>
                        <a14:foregroundMark x1="71222" y1="31222" x2="71222" y2="31222"/>
                        <a14:foregroundMark x1="45111" y1="44111" x2="45111" y2="44111"/>
                        <a14:foregroundMark x1="34556" y1="46333" x2="34556" y2="46333"/>
                        <a14:foregroundMark x1="26333" y1="46333" x2="26333" y2="46333"/>
                        <a14:foregroundMark x1="24889" y1="40111" x2="24889" y2="40111"/>
                        <a14:foregroundMark x1="24000" y1="37444" x2="24000" y2="37444"/>
                        <a14:foregroundMark x1="25222" y1="44111" x2="25222" y2="44111"/>
                        <a14:foregroundMark x1="28111" y1="45556" x2="28111" y2="45556"/>
                        <a14:foregroundMark x1="32111" y1="47778" x2="32111" y2="47778"/>
                        <a14:foregroundMark x1="36000" y1="48444" x2="36000" y2="48444"/>
                        <a14:foregroundMark x1="33778" y1="49000" x2="33778" y2="49000"/>
                        <a14:foregroundMark x1="70111" y1="89667" x2="70111" y2="89667"/>
                        <a14:foregroundMark x1="78444" y1="82222" x2="78444" y2="82222"/>
                        <a14:backgroundMark x1="24111" y1="68778" x2="24111" y2="68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54769" y="2951288"/>
            <a:ext cx="1861457" cy="186145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79702" y="3342836"/>
            <a:ext cx="1063649" cy="106364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98977" y="3719761"/>
            <a:ext cx="947577" cy="94757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33374" y="3763329"/>
            <a:ext cx="1026361" cy="1026361"/>
          </a:xfrm>
          <a:prstGeom prst="rect">
            <a:avLst/>
          </a:prstGeom>
        </p:spPr>
      </p:pic>
      <p:pic>
        <p:nvPicPr>
          <p:cNvPr id="16" name="Picture 15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6374" y="3198225"/>
            <a:ext cx="1523119" cy="157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355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85692" y="-1502435"/>
            <a:ext cx="12512597" cy="8690568"/>
          </a:xfrm>
          <a:custGeom>
            <a:avLst/>
            <a:gdLst/>
            <a:ahLst/>
            <a:cxnLst/>
            <a:rect l="l" t="t" r="r" b="b"/>
            <a:pathLst>
              <a:path w="18768896" h="13035852">
                <a:moveTo>
                  <a:pt x="0" y="0"/>
                </a:moveTo>
                <a:lnTo>
                  <a:pt x="18768897" y="0"/>
                </a:lnTo>
                <a:lnTo>
                  <a:pt x="18768897" y="13035851"/>
                </a:lnTo>
                <a:lnTo>
                  <a:pt x="0" y="130358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34141" y="3340881"/>
            <a:ext cx="903319" cy="1353748"/>
          </a:xfrm>
          <a:custGeom>
            <a:avLst/>
            <a:gdLst/>
            <a:ahLst/>
            <a:cxnLst/>
            <a:rect l="l" t="t" r="r" b="b"/>
            <a:pathLst>
              <a:path w="1354978" h="2030622">
                <a:moveTo>
                  <a:pt x="0" y="0"/>
                </a:moveTo>
                <a:lnTo>
                  <a:pt x="1354978" y="0"/>
                </a:lnTo>
                <a:lnTo>
                  <a:pt x="1354978" y="2030622"/>
                </a:lnTo>
                <a:lnTo>
                  <a:pt x="0" y="20306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27372" y="936542"/>
            <a:ext cx="1387541" cy="1395151"/>
          </a:xfrm>
          <a:custGeom>
            <a:avLst/>
            <a:gdLst/>
            <a:ahLst/>
            <a:cxnLst/>
            <a:rect l="l" t="t" r="r" b="b"/>
            <a:pathLst>
              <a:path w="2081312" h="2092727">
                <a:moveTo>
                  <a:pt x="0" y="0"/>
                </a:moveTo>
                <a:lnTo>
                  <a:pt x="2081312" y="0"/>
                </a:lnTo>
                <a:lnTo>
                  <a:pt x="2081312" y="2092727"/>
                </a:lnTo>
                <a:lnTo>
                  <a:pt x="0" y="209272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28944" y="3522098"/>
            <a:ext cx="675074" cy="1159526"/>
          </a:xfrm>
          <a:custGeom>
            <a:avLst/>
            <a:gdLst/>
            <a:ahLst/>
            <a:cxnLst/>
            <a:rect l="l" t="t" r="r" b="b"/>
            <a:pathLst>
              <a:path w="1012611" h="1739289">
                <a:moveTo>
                  <a:pt x="0" y="0"/>
                </a:moveTo>
                <a:lnTo>
                  <a:pt x="1012611" y="0"/>
                </a:lnTo>
                <a:lnTo>
                  <a:pt x="1012611" y="1739290"/>
                </a:lnTo>
                <a:lnTo>
                  <a:pt x="0" y="173929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 l="-144107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217519" y="4681625"/>
            <a:ext cx="2508499" cy="2462890"/>
          </a:xfrm>
          <a:custGeom>
            <a:avLst/>
            <a:gdLst/>
            <a:ahLst/>
            <a:cxnLst/>
            <a:rect l="l" t="t" r="r" b="b"/>
            <a:pathLst>
              <a:path w="3762748" h="3694335">
                <a:moveTo>
                  <a:pt x="0" y="0"/>
                </a:moveTo>
                <a:lnTo>
                  <a:pt x="3762748" y="0"/>
                </a:lnTo>
                <a:lnTo>
                  <a:pt x="3762748" y="3694334"/>
                </a:lnTo>
                <a:lnTo>
                  <a:pt x="0" y="369433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3228442" y="314293"/>
            <a:ext cx="5887936" cy="7951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89"/>
              </a:lnSpc>
              <a:spcBef>
                <a:spcPct val="0"/>
              </a:spcBef>
            </a:pPr>
            <a:r>
              <a:rPr lang="en-US" sz="5491" spc="-109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5491" spc="-109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5491" spc="-109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491" spc="-109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91" spc="-109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5491" spc="-109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52C279E-BFD1-7BCF-EAF1-95CCF1BACF2E}"/>
              </a:ext>
            </a:extLst>
          </p:cNvPr>
          <p:cNvGrpSpPr/>
          <p:nvPr/>
        </p:nvGrpSpPr>
        <p:grpSpPr>
          <a:xfrm>
            <a:off x="2667662" y="4131371"/>
            <a:ext cx="6858339" cy="1075950"/>
            <a:chOff x="2667662" y="4131371"/>
            <a:chExt cx="6858339" cy="1075950"/>
          </a:xfrm>
        </p:grpSpPr>
        <p:grpSp>
          <p:nvGrpSpPr>
            <p:cNvPr id="8" name="Group 8"/>
            <p:cNvGrpSpPr/>
            <p:nvPr/>
          </p:nvGrpSpPr>
          <p:grpSpPr>
            <a:xfrm>
              <a:off x="2667662" y="4131371"/>
              <a:ext cx="6858339" cy="1075950"/>
              <a:chOff x="0" y="0"/>
              <a:chExt cx="18168082" cy="2850246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-127" y="127"/>
                <a:ext cx="18167954" cy="2857231"/>
              </a:xfrm>
              <a:custGeom>
                <a:avLst/>
                <a:gdLst/>
                <a:ahLst/>
                <a:cxnLst/>
                <a:rect l="l" t="t" r="r" b="b"/>
                <a:pathLst>
                  <a:path w="18167954" h="2857231">
                    <a:moveTo>
                      <a:pt x="17766889" y="2844531"/>
                    </a:moveTo>
                    <a:cubicBezTo>
                      <a:pt x="17711009" y="2857231"/>
                      <a:pt x="17685609" y="2844531"/>
                      <a:pt x="17628459" y="2844531"/>
                    </a:cubicBezTo>
                    <a:cubicBezTo>
                      <a:pt x="17571309" y="2844531"/>
                      <a:pt x="17480249" y="2831831"/>
                      <a:pt x="17480249" y="2831831"/>
                    </a:cubicBezTo>
                    <a:lnTo>
                      <a:pt x="707771" y="2831831"/>
                    </a:lnTo>
                    <a:lnTo>
                      <a:pt x="631063" y="2819131"/>
                    </a:lnTo>
                    <a:cubicBezTo>
                      <a:pt x="631063" y="2819131"/>
                      <a:pt x="533400" y="2831831"/>
                      <a:pt x="457581" y="2819131"/>
                    </a:cubicBezTo>
                    <a:cubicBezTo>
                      <a:pt x="381762" y="2806431"/>
                      <a:pt x="296418" y="2819131"/>
                      <a:pt x="296418" y="2819131"/>
                    </a:cubicBezTo>
                    <a:cubicBezTo>
                      <a:pt x="240284" y="2819131"/>
                      <a:pt x="162814" y="2814813"/>
                      <a:pt x="119507" y="2785603"/>
                    </a:cubicBezTo>
                    <a:cubicBezTo>
                      <a:pt x="47371" y="2736962"/>
                      <a:pt x="25400" y="2666731"/>
                      <a:pt x="0" y="2560940"/>
                    </a:cubicBezTo>
                    <a:lnTo>
                      <a:pt x="0" y="2360407"/>
                    </a:lnTo>
                    <a:cubicBezTo>
                      <a:pt x="0" y="2360407"/>
                      <a:pt x="12700" y="2275444"/>
                      <a:pt x="12700" y="2217151"/>
                    </a:cubicBezTo>
                    <a:cubicBezTo>
                      <a:pt x="12700" y="2158858"/>
                      <a:pt x="0" y="2068942"/>
                      <a:pt x="0" y="2068942"/>
                    </a:cubicBezTo>
                    <a:lnTo>
                      <a:pt x="0" y="803402"/>
                    </a:lnTo>
                    <a:cubicBezTo>
                      <a:pt x="0" y="803402"/>
                      <a:pt x="12700" y="767715"/>
                      <a:pt x="12700" y="688594"/>
                    </a:cubicBezTo>
                    <a:lnTo>
                      <a:pt x="12700" y="543560"/>
                    </a:lnTo>
                    <a:cubicBezTo>
                      <a:pt x="12700" y="543560"/>
                      <a:pt x="0" y="459740"/>
                      <a:pt x="12700" y="375920"/>
                    </a:cubicBezTo>
                    <a:cubicBezTo>
                      <a:pt x="25400" y="292100"/>
                      <a:pt x="23876" y="258064"/>
                      <a:pt x="64897" y="195072"/>
                    </a:cubicBezTo>
                    <a:cubicBezTo>
                      <a:pt x="87249" y="160782"/>
                      <a:pt x="184404" y="76708"/>
                      <a:pt x="215900" y="50800"/>
                    </a:cubicBezTo>
                    <a:cubicBezTo>
                      <a:pt x="215900" y="50800"/>
                      <a:pt x="305181" y="24130"/>
                      <a:pt x="401320" y="12700"/>
                    </a:cubicBezTo>
                    <a:cubicBezTo>
                      <a:pt x="508000" y="0"/>
                      <a:pt x="481584" y="0"/>
                      <a:pt x="622300" y="0"/>
                    </a:cubicBezTo>
                    <a:lnTo>
                      <a:pt x="17648906" y="0"/>
                    </a:lnTo>
                    <a:cubicBezTo>
                      <a:pt x="17748982" y="0"/>
                      <a:pt x="17817435" y="12700"/>
                      <a:pt x="17817435" y="12700"/>
                    </a:cubicBezTo>
                    <a:cubicBezTo>
                      <a:pt x="17881570" y="12700"/>
                      <a:pt x="17970343" y="36322"/>
                      <a:pt x="18028254" y="50800"/>
                    </a:cubicBezTo>
                    <a:cubicBezTo>
                      <a:pt x="18129854" y="76200"/>
                      <a:pt x="18155254" y="254000"/>
                      <a:pt x="18155254" y="350520"/>
                    </a:cubicBezTo>
                    <a:lnTo>
                      <a:pt x="18155254" y="1978137"/>
                    </a:lnTo>
                    <a:cubicBezTo>
                      <a:pt x="18155254" y="1978137"/>
                      <a:pt x="18167954" y="2346818"/>
                      <a:pt x="18167954" y="2379838"/>
                    </a:cubicBezTo>
                    <a:cubicBezTo>
                      <a:pt x="18167954" y="2412858"/>
                      <a:pt x="18145475" y="2520808"/>
                      <a:pt x="18127569" y="2567036"/>
                    </a:cubicBezTo>
                    <a:cubicBezTo>
                      <a:pt x="18102549" y="2631679"/>
                      <a:pt x="18112710" y="2688575"/>
                      <a:pt x="18060894" y="2732771"/>
                    </a:cubicBezTo>
                    <a:cubicBezTo>
                      <a:pt x="18024825" y="2763632"/>
                      <a:pt x="17970723" y="2800970"/>
                      <a:pt x="17925512" y="2818115"/>
                    </a:cubicBezTo>
                    <a:cubicBezTo>
                      <a:pt x="17880299" y="2835260"/>
                      <a:pt x="17822515" y="2831958"/>
                      <a:pt x="17766635" y="2844658"/>
                    </a:cubicBezTo>
                    <a:close/>
                  </a:path>
                </a:pathLst>
              </a:custGeom>
              <a:solidFill>
                <a:srgbClr val="133E3D"/>
              </a:solidFill>
            </p:spPr>
          </p:sp>
        </p:grpSp>
        <p:sp>
          <p:nvSpPr>
            <p:cNvPr id="14" name="TextBox 14"/>
            <p:cNvSpPr txBox="1"/>
            <p:nvPr/>
          </p:nvSpPr>
          <p:spPr>
            <a:xfrm>
              <a:off x="3077284" y="4343413"/>
              <a:ext cx="6039094" cy="6924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666"/>
                </a:lnSpc>
              </a:pPr>
              <a:r>
                <a:rPr lang="en-US" sz="30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3. </a:t>
              </a:r>
              <a:r>
                <a:rPr lang="en-US" sz="30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Tìm</a:t>
              </a:r>
              <a:r>
                <a:rPr lang="en-US" sz="30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nghiệm</a:t>
              </a:r>
              <a:r>
                <a:rPr lang="en-US" sz="30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0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hệ</a:t>
              </a:r>
              <a:r>
                <a:rPr lang="en-US" sz="30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sz="30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phương </a:t>
              </a:r>
              <a:r>
                <a:rPr lang="en-US" sz="30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trình</a:t>
              </a:r>
              <a:r>
                <a:rPr lang="en-US" sz="30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bậc</a:t>
              </a:r>
              <a:r>
                <a:rPr lang="en-US" sz="30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nhất</a:t>
              </a:r>
              <a:r>
                <a:rPr lang="en-US" sz="30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sz="30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ẩn</a:t>
              </a:r>
              <a:r>
                <a:rPr lang="en-US" sz="30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sz="30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máy</a:t>
              </a:r>
              <a:r>
                <a:rPr lang="en-US" sz="30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sz="30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cầm</a:t>
              </a:r>
              <a:r>
                <a:rPr lang="en-US" sz="30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tay</a:t>
              </a:r>
              <a:endPara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E30B6BA-652D-5A78-D6C7-5A93E4AE2F3C}"/>
              </a:ext>
            </a:extLst>
          </p:cNvPr>
          <p:cNvGrpSpPr/>
          <p:nvPr/>
        </p:nvGrpSpPr>
        <p:grpSpPr>
          <a:xfrm>
            <a:off x="2692737" y="2827759"/>
            <a:ext cx="6858339" cy="1070521"/>
            <a:chOff x="2692737" y="2827759"/>
            <a:chExt cx="6858339" cy="1070521"/>
          </a:xfrm>
        </p:grpSpPr>
        <p:grpSp>
          <p:nvGrpSpPr>
            <p:cNvPr id="6" name="Group 6"/>
            <p:cNvGrpSpPr/>
            <p:nvPr/>
          </p:nvGrpSpPr>
          <p:grpSpPr>
            <a:xfrm>
              <a:off x="2692737" y="2827759"/>
              <a:ext cx="6858339" cy="1070521"/>
              <a:chOff x="0" y="0"/>
              <a:chExt cx="18168082" cy="2835865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-127" y="127"/>
                <a:ext cx="18167954" cy="2842850"/>
              </a:xfrm>
              <a:custGeom>
                <a:avLst/>
                <a:gdLst/>
                <a:ahLst/>
                <a:cxnLst/>
                <a:rect l="l" t="t" r="r" b="b"/>
                <a:pathLst>
                  <a:path w="18167954" h="2842850">
                    <a:moveTo>
                      <a:pt x="17766889" y="2830150"/>
                    </a:moveTo>
                    <a:cubicBezTo>
                      <a:pt x="17711009" y="2842850"/>
                      <a:pt x="17685609" y="2830150"/>
                      <a:pt x="17628459" y="2830150"/>
                    </a:cubicBezTo>
                    <a:cubicBezTo>
                      <a:pt x="17571309" y="2830150"/>
                      <a:pt x="17480249" y="2817450"/>
                      <a:pt x="17480249" y="2817450"/>
                    </a:cubicBezTo>
                    <a:lnTo>
                      <a:pt x="707771" y="2817450"/>
                    </a:lnTo>
                    <a:lnTo>
                      <a:pt x="631063" y="2804750"/>
                    </a:lnTo>
                    <a:cubicBezTo>
                      <a:pt x="631063" y="2804750"/>
                      <a:pt x="533400" y="2817450"/>
                      <a:pt x="457581" y="2804750"/>
                    </a:cubicBezTo>
                    <a:cubicBezTo>
                      <a:pt x="381762" y="2792050"/>
                      <a:pt x="296418" y="2804750"/>
                      <a:pt x="296418" y="2804750"/>
                    </a:cubicBezTo>
                    <a:cubicBezTo>
                      <a:pt x="240284" y="2804750"/>
                      <a:pt x="162814" y="2800432"/>
                      <a:pt x="119507" y="2771222"/>
                    </a:cubicBezTo>
                    <a:cubicBezTo>
                      <a:pt x="47371" y="2722581"/>
                      <a:pt x="25400" y="2652350"/>
                      <a:pt x="0" y="2546559"/>
                    </a:cubicBezTo>
                    <a:lnTo>
                      <a:pt x="0" y="2346026"/>
                    </a:lnTo>
                    <a:cubicBezTo>
                      <a:pt x="0" y="2346026"/>
                      <a:pt x="12700" y="2261063"/>
                      <a:pt x="12700" y="2202770"/>
                    </a:cubicBezTo>
                    <a:cubicBezTo>
                      <a:pt x="12700" y="2144477"/>
                      <a:pt x="0" y="2054561"/>
                      <a:pt x="0" y="2054561"/>
                    </a:cubicBezTo>
                    <a:lnTo>
                      <a:pt x="0" y="803402"/>
                    </a:lnTo>
                    <a:cubicBezTo>
                      <a:pt x="0" y="803402"/>
                      <a:pt x="12700" y="767715"/>
                      <a:pt x="12700" y="688594"/>
                    </a:cubicBezTo>
                    <a:lnTo>
                      <a:pt x="12700" y="543560"/>
                    </a:lnTo>
                    <a:cubicBezTo>
                      <a:pt x="12700" y="543560"/>
                      <a:pt x="0" y="459740"/>
                      <a:pt x="12700" y="375920"/>
                    </a:cubicBezTo>
                    <a:cubicBezTo>
                      <a:pt x="25400" y="292100"/>
                      <a:pt x="23876" y="258064"/>
                      <a:pt x="64897" y="195072"/>
                    </a:cubicBezTo>
                    <a:cubicBezTo>
                      <a:pt x="87249" y="160782"/>
                      <a:pt x="184404" y="76708"/>
                      <a:pt x="215900" y="50800"/>
                    </a:cubicBezTo>
                    <a:cubicBezTo>
                      <a:pt x="215900" y="50800"/>
                      <a:pt x="305181" y="24130"/>
                      <a:pt x="401320" y="12700"/>
                    </a:cubicBezTo>
                    <a:cubicBezTo>
                      <a:pt x="508000" y="0"/>
                      <a:pt x="481584" y="0"/>
                      <a:pt x="622300" y="0"/>
                    </a:cubicBezTo>
                    <a:lnTo>
                      <a:pt x="17648906" y="0"/>
                    </a:lnTo>
                    <a:cubicBezTo>
                      <a:pt x="17748982" y="0"/>
                      <a:pt x="17817435" y="12700"/>
                      <a:pt x="17817435" y="12700"/>
                    </a:cubicBezTo>
                    <a:cubicBezTo>
                      <a:pt x="17881570" y="12700"/>
                      <a:pt x="17970343" y="36322"/>
                      <a:pt x="18028254" y="50800"/>
                    </a:cubicBezTo>
                    <a:cubicBezTo>
                      <a:pt x="18129854" y="76200"/>
                      <a:pt x="18155254" y="254000"/>
                      <a:pt x="18155254" y="350520"/>
                    </a:cubicBezTo>
                    <a:lnTo>
                      <a:pt x="18155254" y="1963756"/>
                    </a:lnTo>
                    <a:cubicBezTo>
                      <a:pt x="18155254" y="1963756"/>
                      <a:pt x="18167954" y="2332437"/>
                      <a:pt x="18167954" y="2365457"/>
                    </a:cubicBezTo>
                    <a:cubicBezTo>
                      <a:pt x="18167954" y="2398477"/>
                      <a:pt x="18145475" y="2506427"/>
                      <a:pt x="18127569" y="2552655"/>
                    </a:cubicBezTo>
                    <a:cubicBezTo>
                      <a:pt x="18102549" y="2617298"/>
                      <a:pt x="18112710" y="2674194"/>
                      <a:pt x="18060894" y="2718390"/>
                    </a:cubicBezTo>
                    <a:cubicBezTo>
                      <a:pt x="18024825" y="2749251"/>
                      <a:pt x="17970723" y="2786589"/>
                      <a:pt x="17925512" y="2803734"/>
                    </a:cubicBezTo>
                    <a:cubicBezTo>
                      <a:pt x="17880299" y="2820879"/>
                      <a:pt x="17822515" y="2817577"/>
                      <a:pt x="17766635" y="2830277"/>
                    </a:cubicBezTo>
                    <a:close/>
                  </a:path>
                </a:pathLst>
              </a:custGeom>
              <a:solidFill>
                <a:srgbClr val="133E3D"/>
              </a:solidFill>
            </p:spPr>
          </p:sp>
        </p:grpSp>
        <p:sp>
          <p:nvSpPr>
            <p:cNvPr id="15" name="TextBox 15"/>
            <p:cNvSpPr txBox="1"/>
            <p:nvPr/>
          </p:nvSpPr>
          <p:spPr>
            <a:xfrm>
              <a:off x="2866550" y="3017813"/>
              <a:ext cx="6510713" cy="6924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667"/>
                </a:lnSpc>
              </a:pPr>
              <a:r>
                <a:rPr lang="en-US" sz="30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2. </a:t>
              </a:r>
              <a:r>
                <a:rPr lang="en-US" sz="30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Giải</a:t>
              </a:r>
              <a:r>
                <a:rPr lang="en-US" sz="30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hệ</a:t>
              </a:r>
              <a:r>
                <a:rPr lang="en-US" sz="30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phương </a:t>
              </a:r>
              <a:r>
                <a:rPr lang="en-US" sz="30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trình</a:t>
              </a:r>
              <a:r>
                <a:rPr lang="en-US" sz="30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sz="30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phương </a:t>
              </a:r>
              <a:r>
                <a:rPr lang="en-US" sz="30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pháp</a:t>
              </a:r>
              <a:r>
                <a:rPr lang="en-US" sz="30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cộng</a:t>
              </a:r>
              <a:r>
                <a:rPr lang="en-US" sz="30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đại</a:t>
              </a:r>
              <a:r>
                <a:rPr lang="en-US" sz="30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endPara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F436147-9C78-24FC-9429-7E8F651E2EB9}"/>
              </a:ext>
            </a:extLst>
          </p:cNvPr>
          <p:cNvGrpSpPr/>
          <p:nvPr/>
        </p:nvGrpSpPr>
        <p:grpSpPr>
          <a:xfrm>
            <a:off x="2619019" y="5483519"/>
            <a:ext cx="6858339" cy="1112411"/>
            <a:chOff x="2619019" y="5483519"/>
            <a:chExt cx="6858339" cy="1112411"/>
          </a:xfrm>
        </p:grpSpPr>
        <p:grpSp>
          <p:nvGrpSpPr>
            <p:cNvPr id="11" name="Group 11"/>
            <p:cNvGrpSpPr/>
            <p:nvPr/>
          </p:nvGrpSpPr>
          <p:grpSpPr>
            <a:xfrm>
              <a:off x="2619019" y="5483519"/>
              <a:ext cx="6858339" cy="1112411"/>
              <a:chOff x="0" y="0"/>
              <a:chExt cx="18168082" cy="2946834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-127" y="127"/>
                <a:ext cx="18167954" cy="2953819"/>
              </a:xfrm>
              <a:custGeom>
                <a:avLst/>
                <a:gdLst/>
                <a:ahLst/>
                <a:cxnLst/>
                <a:rect l="l" t="t" r="r" b="b"/>
                <a:pathLst>
                  <a:path w="18167954" h="2953819">
                    <a:moveTo>
                      <a:pt x="17766889" y="2941119"/>
                    </a:moveTo>
                    <a:cubicBezTo>
                      <a:pt x="17711009" y="2953819"/>
                      <a:pt x="17685609" y="2941119"/>
                      <a:pt x="17628459" y="2941119"/>
                    </a:cubicBezTo>
                    <a:cubicBezTo>
                      <a:pt x="17571309" y="2941119"/>
                      <a:pt x="17480249" y="2928419"/>
                      <a:pt x="17480249" y="2928419"/>
                    </a:cubicBezTo>
                    <a:lnTo>
                      <a:pt x="707771" y="2928419"/>
                    </a:lnTo>
                    <a:lnTo>
                      <a:pt x="631063" y="2915719"/>
                    </a:lnTo>
                    <a:cubicBezTo>
                      <a:pt x="631063" y="2915719"/>
                      <a:pt x="533400" y="2928419"/>
                      <a:pt x="457581" y="2915719"/>
                    </a:cubicBezTo>
                    <a:cubicBezTo>
                      <a:pt x="381762" y="2903019"/>
                      <a:pt x="296418" y="2915719"/>
                      <a:pt x="296418" y="2915719"/>
                    </a:cubicBezTo>
                    <a:cubicBezTo>
                      <a:pt x="240284" y="2915719"/>
                      <a:pt x="162814" y="2911401"/>
                      <a:pt x="119507" y="2882191"/>
                    </a:cubicBezTo>
                    <a:cubicBezTo>
                      <a:pt x="47371" y="2833550"/>
                      <a:pt x="25400" y="2763319"/>
                      <a:pt x="0" y="2657528"/>
                    </a:cubicBezTo>
                    <a:lnTo>
                      <a:pt x="0" y="2456995"/>
                    </a:lnTo>
                    <a:cubicBezTo>
                      <a:pt x="0" y="2456995"/>
                      <a:pt x="12700" y="2372032"/>
                      <a:pt x="12700" y="2313739"/>
                    </a:cubicBezTo>
                    <a:cubicBezTo>
                      <a:pt x="12700" y="2255446"/>
                      <a:pt x="0" y="2165530"/>
                      <a:pt x="0" y="2165530"/>
                    </a:cubicBezTo>
                    <a:lnTo>
                      <a:pt x="0" y="803402"/>
                    </a:lnTo>
                    <a:cubicBezTo>
                      <a:pt x="0" y="803402"/>
                      <a:pt x="12700" y="767715"/>
                      <a:pt x="12700" y="688594"/>
                    </a:cubicBezTo>
                    <a:lnTo>
                      <a:pt x="12700" y="543560"/>
                    </a:lnTo>
                    <a:cubicBezTo>
                      <a:pt x="12700" y="543560"/>
                      <a:pt x="0" y="459740"/>
                      <a:pt x="12700" y="375920"/>
                    </a:cubicBezTo>
                    <a:cubicBezTo>
                      <a:pt x="25400" y="292100"/>
                      <a:pt x="23876" y="258064"/>
                      <a:pt x="64897" y="195072"/>
                    </a:cubicBezTo>
                    <a:cubicBezTo>
                      <a:pt x="87249" y="160782"/>
                      <a:pt x="184404" y="76708"/>
                      <a:pt x="215900" y="50800"/>
                    </a:cubicBezTo>
                    <a:cubicBezTo>
                      <a:pt x="215900" y="50800"/>
                      <a:pt x="305181" y="24130"/>
                      <a:pt x="401320" y="12700"/>
                    </a:cubicBezTo>
                    <a:cubicBezTo>
                      <a:pt x="508000" y="0"/>
                      <a:pt x="481584" y="0"/>
                      <a:pt x="622300" y="0"/>
                    </a:cubicBezTo>
                    <a:lnTo>
                      <a:pt x="17648906" y="0"/>
                    </a:lnTo>
                    <a:cubicBezTo>
                      <a:pt x="17748982" y="0"/>
                      <a:pt x="17817435" y="12700"/>
                      <a:pt x="17817435" y="12700"/>
                    </a:cubicBezTo>
                    <a:cubicBezTo>
                      <a:pt x="17881570" y="12700"/>
                      <a:pt x="17970343" y="36322"/>
                      <a:pt x="18028254" y="50800"/>
                    </a:cubicBezTo>
                    <a:cubicBezTo>
                      <a:pt x="18129854" y="76200"/>
                      <a:pt x="18155254" y="254000"/>
                      <a:pt x="18155254" y="350520"/>
                    </a:cubicBezTo>
                    <a:lnTo>
                      <a:pt x="18155254" y="2074725"/>
                    </a:lnTo>
                    <a:cubicBezTo>
                      <a:pt x="18155254" y="2074725"/>
                      <a:pt x="18167954" y="2443406"/>
                      <a:pt x="18167954" y="2476426"/>
                    </a:cubicBezTo>
                    <a:cubicBezTo>
                      <a:pt x="18167954" y="2509446"/>
                      <a:pt x="18145475" y="2617396"/>
                      <a:pt x="18127569" y="2663624"/>
                    </a:cubicBezTo>
                    <a:cubicBezTo>
                      <a:pt x="18102549" y="2728267"/>
                      <a:pt x="18112710" y="2785163"/>
                      <a:pt x="18060894" y="2829359"/>
                    </a:cubicBezTo>
                    <a:cubicBezTo>
                      <a:pt x="18024825" y="2860220"/>
                      <a:pt x="17970723" y="2897558"/>
                      <a:pt x="17925512" y="2914703"/>
                    </a:cubicBezTo>
                    <a:cubicBezTo>
                      <a:pt x="17880299" y="2931848"/>
                      <a:pt x="17822515" y="2928546"/>
                      <a:pt x="17766635" y="2941246"/>
                    </a:cubicBezTo>
                    <a:close/>
                  </a:path>
                </a:pathLst>
              </a:custGeom>
              <a:solidFill>
                <a:srgbClr val="133E3D"/>
              </a:solidFill>
            </p:spPr>
          </p:sp>
        </p:grpSp>
        <p:sp>
          <p:nvSpPr>
            <p:cNvPr id="16" name="TextBox 16"/>
            <p:cNvSpPr txBox="1"/>
            <p:nvPr/>
          </p:nvSpPr>
          <p:spPr>
            <a:xfrm>
              <a:off x="3178475" y="5701091"/>
              <a:ext cx="5739427" cy="6924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666"/>
                </a:lnSpc>
              </a:pPr>
              <a:r>
                <a:rPr lang="en-US" sz="30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4. </a:t>
              </a:r>
              <a:r>
                <a:rPr lang="en-US" sz="30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Giải</a:t>
              </a:r>
              <a:r>
                <a:rPr lang="en-US" sz="30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30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toán</a:t>
              </a:r>
              <a:r>
                <a:rPr lang="en-US" sz="30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sz="30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sz="30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lập</a:t>
              </a:r>
              <a:r>
                <a:rPr lang="en-US" sz="30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hệ</a:t>
              </a:r>
              <a:r>
                <a:rPr lang="en-US" sz="30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phương </a:t>
              </a:r>
              <a:r>
                <a:rPr lang="en-US" sz="30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trình</a:t>
              </a:r>
              <a:endPara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7" name="Freeform 17"/>
          <p:cNvSpPr/>
          <p:nvPr/>
        </p:nvSpPr>
        <p:spPr>
          <a:xfrm>
            <a:off x="9443586" y="1173175"/>
            <a:ext cx="2129954" cy="5857373"/>
          </a:xfrm>
          <a:custGeom>
            <a:avLst/>
            <a:gdLst/>
            <a:ahLst/>
            <a:cxnLst/>
            <a:rect l="l" t="t" r="r" b="b"/>
            <a:pathLst>
              <a:path w="3194931" h="8786059">
                <a:moveTo>
                  <a:pt x="0" y="0"/>
                </a:moveTo>
                <a:lnTo>
                  <a:pt x="3194931" y="0"/>
                </a:lnTo>
                <a:lnTo>
                  <a:pt x="3194931" y="8786060"/>
                </a:lnTo>
                <a:lnTo>
                  <a:pt x="0" y="878606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0398945" y="4388138"/>
            <a:ext cx="2214511" cy="2743200"/>
          </a:xfrm>
          <a:custGeom>
            <a:avLst/>
            <a:gdLst/>
            <a:ahLst/>
            <a:cxnLst/>
            <a:rect l="l" t="t" r="r" b="b"/>
            <a:pathLst>
              <a:path w="3321766" h="4114800">
                <a:moveTo>
                  <a:pt x="0" y="0"/>
                </a:moveTo>
                <a:lnTo>
                  <a:pt x="3321766" y="0"/>
                </a:lnTo>
                <a:lnTo>
                  <a:pt x="332176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47BEB4B-1A8A-430A-11EB-5FB5F3C465AF}"/>
              </a:ext>
            </a:extLst>
          </p:cNvPr>
          <p:cNvGrpSpPr/>
          <p:nvPr/>
        </p:nvGrpSpPr>
        <p:grpSpPr>
          <a:xfrm>
            <a:off x="2702529" y="1382960"/>
            <a:ext cx="6858339" cy="1070521"/>
            <a:chOff x="2702529" y="1382960"/>
            <a:chExt cx="6858339" cy="1070521"/>
          </a:xfrm>
        </p:grpSpPr>
        <p:grpSp>
          <p:nvGrpSpPr>
            <p:cNvPr id="19" name="Group 6">
              <a:extLst>
                <a:ext uri="{FF2B5EF4-FFF2-40B4-BE49-F238E27FC236}">
                  <a16:creationId xmlns:a16="http://schemas.microsoft.com/office/drawing/2014/main" id="{9BE11B67-D36B-C9BF-6BCA-906500C2309B}"/>
                </a:ext>
              </a:extLst>
            </p:cNvPr>
            <p:cNvGrpSpPr/>
            <p:nvPr/>
          </p:nvGrpSpPr>
          <p:grpSpPr>
            <a:xfrm>
              <a:off x="2702529" y="1382960"/>
              <a:ext cx="6858339" cy="1070521"/>
              <a:chOff x="0" y="0"/>
              <a:chExt cx="18168082" cy="2835865"/>
            </a:xfrm>
          </p:grpSpPr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F40870F-7944-45F6-DDCE-AC87F13D791E}"/>
                  </a:ext>
                </a:extLst>
              </p:cNvPr>
              <p:cNvSpPr/>
              <p:nvPr/>
            </p:nvSpPr>
            <p:spPr>
              <a:xfrm>
                <a:off x="-127" y="127"/>
                <a:ext cx="18167954" cy="2842850"/>
              </a:xfrm>
              <a:custGeom>
                <a:avLst/>
                <a:gdLst/>
                <a:ahLst/>
                <a:cxnLst/>
                <a:rect l="l" t="t" r="r" b="b"/>
                <a:pathLst>
                  <a:path w="18167954" h="2842850">
                    <a:moveTo>
                      <a:pt x="17766889" y="2830150"/>
                    </a:moveTo>
                    <a:cubicBezTo>
                      <a:pt x="17711009" y="2842850"/>
                      <a:pt x="17685609" y="2830150"/>
                      <a:pt x="17628459" y="2830150"/>
                    </a:cubicBezTo>
                    <a:cubicBezTo>
                      <a:pt x="17571309" y="2830150"/>
                      <a:pt x="17480249" y="2817450"/>
                      <a:pt x="17480249" y="2817450"/>
                    </a:cubicBezTo>
                    <a:lnTo>
                      <a:pt x="707771" y="2817450"/>
                    </a:lnTo>
                    <a:lnTo>
                      <a:pt x="631063" y="2804750"/>
                    </a:lnTo>
                    <a:cubicBezTo>
                      <a:pt x="631063" y="2804750"/>
                      <a:pt x="533400" y="2817450"/>
                      <a:pt x="457581" y="2804750"/>
                    </a:cubicBezTo>
                    <a:cubicBezTo>
                      <a:pt x="381762" y="2792050"/>
                      <a:pt x="296418" y="2804750"/>
                      <a:pt x="296418" y="2804750"/>
                    </a:cubicBezTo>
                    <a:cubicBezTo>
                      <a:pt x="240284" y="2804750"/>
                      <a:pt x="162814" y="2800432"/>
                      <a:pt x="119507" y="2771222"/>
                    </a:cubicBezTo>
                    <a:cubicBezTo>
                      <a:pt x="47371" y="2722581"/>
                      <a:pt x="25400" y="2652350"/>
                      <a:pt x="0" y="2546559"/>
                    </a:cubicBezTo>
                    <a:lnTo>
                      <a:pt x="0" y="2346026"/>
                    </a:lnTo>
                    <a:cubicBezTo>
                      <a:pt x="0" y="2346026"/>
                      <a:pt x="12700" y="2261063"/>
                      <a:pt x="12700" y="2202770"/>
                    </a:cubicBezTo>
                    <a:cubicBezTo>
                      <a:pt x="12700" y="2144477"/>
                      <a:pt x="0" y="2054561"/>
                      <a:pt x="0" y="2054561"/>
                    </a:cubicBezTo>
                    <a:lnTo>
                      <a:pt x="0" y="803402"/>
                    </a:lnTo>
                    <a:cubicBezTo>
                      <a:pt x="0" y="803402"/>
                      <a:pt x="12700" y="767715"/>
                      <a:pt x="12700" y="688594"/>
                    </a:cubicBezTo>
                    <a:lnTo>
                      <a:pt x="12700" y="543560"/>
                    </a:lnTo>
                    <a:cubicBezTo>
                      <a:pt x="12700" y="543560"/>
                      <a:pt x="0" y="459740"/>
                      <a:pt x="12700" y="375920"/>
                    </a:cubicBezTo>
                    <a:cubicBezTo>
                      <a:pt x="25400" y="292100"/>
                      <a:pt x="23876" y="258064"/>
                      <a:pt x="64897" y="195072"/>
                    </a:cubicBezTo>
                    <a:cubicBezTo>
                      <a:pt x="87249" y="160782"/>
                      <a:pt x="184404" y="76708"/>
                      <a:pt x="215900" y="50800"/>
                    </a:cubicBezTo>
                    <a:cubicBezTo>
                      <a:pt x="215900" y="50800"/>
                      <a:pt x="305181" y="24130"/>
                      <a:pt x="401320" y="12700"/>
                    </a:cubicBezTo>
                    <a:cubicBezTo>
                      <a:pt x="508000" y="0"/>
                      <a:pt x="481584" y="0"/>
                      <a:pt x="622300" y="0"/>
                    </a:cubicBezTo>
                    <a:lnTo>
                      <a:pt x="17648906" y="0"/>
                    </a:lnTo>
                    <a:cubicBezTo>
                      <a:pt x="17748982" y="0"/>
                      <a:pt x="17817435" y="12700"/>
                      <a:pt x="17817435" y="12700"/>
                    </a:cubicBezTo>
                    <a:cubicBezTo>
                      <a:pt x="17881570" y="12700"/>
                      <a:pt x="17970343" y="36322"/>
                      <a:pt x="18028254" y="50800"/>
                    </a:cubicBezTo>
                    <a:cubicBezTo>
                      <a:pt x="18129854" y="76200"/>
                      <a:pt x="18155254" y="254000"/>
                      <a:pt x="18155254" y="350520"/>
                    </a:cubicBezTo>
                    <a:lnTo>
                      <a:pt x="18155254" y="1963756"/>
                    </a:lnTo>
                    <a:cubicBezTo>
                      <a:pt x="18155254" y="1963756"/>
                      <a:pt x="18167954" y="2332437"/>
                      <a:pt x="18167954" y="2365457"/>
                    </a:cubicBezTo>
                    <a:cubicBezTo>
                      <a:pt x="18167954" y="2398477"/>
                      <a:pt x="18145475" y="2506427"/>
                      <a:pt x="18127569" y="2552655"/>
                    </a:cubicBezTo>
                    <a:cubicBezTo>
                      <a:pt x="18102549" y="2617298"/>
                      <a:pt x="18112710" y="2674194"/>
                      <a:pt x="18060894" y="2718390"/>
                    </a:cubicBezTo>
                    <a:cubicBezTo>
                      <a:pt x="18024825" y="2749251"/>
                      <a:pt x="17970723" y="2786589"/>
                      <a:pt x="17925512" y="2803734"/>
                    </a:cubicBezTo>
                    <a:cubicBezTo>
                      <a:pt x="17880299" y="2820879"/>
                      <a:pt x="17822515" y="2817577"/>
                      <a:pt x="17766635" y="2830277"/>
                    </a:cubicBezTo>
                    <a:close/>
                  </a:path>
                </a:pathLst>
              </a:custGeom>
              <a:solidFill>
                <a:srgbClr val="133E3D"/>
              </a:solidFill>
            </p:spPr>
          </p:sp>
        </p:grpSp>
        <p:sp>
          <p:nvSpPr>
            <p:cNvPr id="21" name="TextBox 15">
              <a:extLst>
                <a:ext uri="{FF2B5EF4-FFF2-40B4-BE49-F238E27FC236}">
                  <a16:creationId xmlns:a16="http://schemas.microsoft.com/office/drawing/2014/main" id="{25164BBF-3484-36A4-B4E7-BA9C9C67BF07}"/>
                </a:ext>
              </a:extLst>
            </p:cNvPr>
            <p:cNvSpPr txBox="1"/>
            <p:nvPr/>
          </p:nvSpPr>
          <p:spPr>
            <a:xfrm>
              <a:off x="2866550" y="1635605"/>
              <a:ext cx="6510713" cy="6960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667"/>
                </a:lnSpc>
              </a:pPr>
              <a:r>
                <a:rPr lang="en-US" sz="30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1. </a:t>
              </a:r>
              <a:r>
                <a:rPr lang="en-US" sz="30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Giải</a:t>
              </a:r>
              <a:r>
                <a:rPr lang="en-US" sz="30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hệ</a:t>
              </a:r>
              <a:r>
                <a:rPr lang="en-US" sz="30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phương </a:t>
              </a:r>
              <a:r>
                <a:rPr lang="en-US" sz="30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trình</a:t>
              </a:r>
              <a:r>
                <a:rPr lang="en-US" sz="30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sz="30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phương </a:t>
              </a:r>
              <a:r>
                <a:rPr lang="en-US" sz="30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pháp</a:t>
              </a:r>
              <a:r>
                <a:rPr lang="en-US" sz="30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thế</a:t>
              </a:r>
              <a:endPara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57401" y="391886"/>
            <a:ext cx="7881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GIỚI THIỆU – LUẬT CHƠI</a:t>
            </a:r>
            <a:endParaRPr lang="vi-VN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55373" y="1578429"/>
            <a:ext cx="788125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hôm nhóm bạn động vật tổ chức đi biển chơi</a:t>
            </a:r>
          </a:p>
          <a:p>
            <a:pPr algn="just"/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 để lên được thuyền thì mỗi con vật phải vượt qua 1 câu hỏi. Trả lời đúng sẽ được lên thuyền. Trả lời sai sẽ phải ở lại.</a:t>
            </a:r>
          </a:p>
          <a:p>
            <a:pPr algn="just"/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hãy giúp nhóm bạn vượt qua các câu hỏi bằng cách chọn các câu hỏi và trả lời đúng các câu hỏi tương ứng nhé! </a:t>
            </a:r>
            <a:endParaRPr lang="vi-VN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2808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5062">
                        <a14:foregroundMark x1="24691" y1="22041" x2="24691" y2="22041"/>
                        <a14:foregroundMark x1="39506" y1="22041" x2="39506" y2="220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73739" y="4881206"/>
            <a:ext cx="999362" cy="151138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123" l="4965" r="98582">
                        <a14:foregroundMark x1="17730" y1="8333" x2="17730" y2="8333"/>
                        <a14:foregroundMark x1="40426" y1="7018" x2="40426" y2="7018"/>
                        <a14:foregroundMark x1="43262" y1="9649" x2="43262" y2="9649"/>
                        <a14:foregroundMark x1="50355" y1="57895" x2="50355" y2="57895"/>
                        <a14:foregroundMark x1="40426" y1="71930" x2="40426" y2="71930"/>
                        <a14:foregroundMark x1="37589" y1="59211" x2="37589" y2="59211"/>
                        <a14:foregroundMark x1="30496" y1="68860" x2="30496" y2="68860"/>
                        <a14:foregroundMark x1="24113" y1="81140" x2="24113" y2="81140"/>
                        <a14:foregroundMark x1="24823" y1="86842" x2="24823" y2="86842"/>
                        <a14:foregroundMark x1="61702" y1="86842" x2="61702" y2="86842"/>
                        <a14:foregroundMark x1="68794" y1="79825" x2="68794" y2="79825"/>
                        <a14:foregroundMark x1="85106" y1="93860" x2="85106" y2="93860"/>
                        <a14:foregroundMark x1="80851" y1="89474" x2="80851" y2="89474"/>
                        <a14:foregroundMark x1="80142" y1="62281" x2="80142" y2="62281"/>
                        <a14:foregroundMark x1="82270" y1="86404" x2="82270" y2="86404"/>
                        <a14:foregroundMark x1="31206" y1="89912" x2="31206" y2="89912"/>
                        <a14:foregroundMark x1="41135" y1="92105" x2="41135" y2="92105"/>
                        <a14:foregroundMark x1="41135" y1="88596" x2="41135" y2="88596"/>
                        <a14:foregroundMark x1="43262" y1="79825" x2="43262" y2="79825"/>
                        <a14:foregroundMark x1="55319" y1="63158" x2="55319" y2="63158"/>
                        <a14:foregroundMark x1="67376" y1="67982" x2="67376" y2="67982"/>
                        <a14:foregroundMark x1="80851" y1="74561" x2="80851" y2="74561"/>
                        <a14:foregroundMark x1="78723" y1="69298" x2="78723" y2="69298"/>
                        <a14:foregroundMark x1="24823" y1="91228" x2="24823" y2="91228"/>
                        <a14:backgroundMark x1="54610" y1="3947" x2="54610" y2="3947"/>
                        <a14:backgroundMark x1="25532" y1="2193" x2="25532" y2="2193"/>
                        <a14:backgroundMark x1="9929" y1="24123" x2="9929" y2="2412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83886" y="4967058"/>
            <a:ext cx="903054" cy="146025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124" b="100000" l="5155" r="92784">
                        <a14:foregroundMark x1="43814" y1="21649" x2="43814" y2="21649"/>
                        <a14:foregroundMark x1="31443" y1="28866" x2="31443" y2="28866"/>
                        <a14:foregroundMark x1="42784" y1="25773" x2="42784" y2="2577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82054" y="4881206"/>
            <a:ext cx="1090677" cy="154611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415" b="100000" l="3209" r="94118">
                        <a14:foregroundMark x1="33155" y1="23902" x2="33155" y2="23902"/>
                        <a14:foregroundMark x1="50802" y1="23415" x2="50802" y2="2341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97088" y="4756168"/>
            <a:ext cx="1369081" cy="163641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8462" l="2174" r="98913">
                        <a14:foregroundMark x1="30435" y1="22564" x2="30435" y2="22564"/>
                        <a14:foregroundMark x1="47283" y1="20513" x2="47283" y2="20513"/>
                        <a14:foregroundMark x1="42391" y1="21026" x2="42391" y2="21026"/>
                        <a14:foregroundMark x1="29891" y1="27179" x2="29891" y2="271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94340" y="5087802"/>
            <a:ext cx="1029718" cy="130478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62" b="98558" l="922" r="100000">
                        <a14:foregroundMark x1="38249" y1="19712" x2="38249" y2="19712"/>
                        <a14:foregroundMark x1="52074" y1="18750" x2="52074" y2="18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73707" y="5232959"/>
            <a:ext cx="1019810" cy="120941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9505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59498" y="5087802"/>
            <a:ext cx="1111433" cy="137735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1117" r="100000">
                        <a14:foregroundMark x1="30726" y1="25389" x2="30726" y2="25389"/>
                        <a14:foregroundMark x1="46927" y1="23834" x2="46927" y2="2383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01057" y="5119198"/>
            <a:ext cx="1213229" cy="1308118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1880567" y="836324"/>
            <a:ext cx="365760" cy="36576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1</a:t>
            </a:r>
            <a:endParaRPr lang="vi-VN" b="1">
              <a:solidFill>
                <a:srgbClr val="FF0000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2636035" y="836324"/>
            <a:ext cx="365760" cy="36576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2</a:t>
            </a:r>
            <a:endParaRPr lang="vi-VN" b="1">
              <a:solidFill>
                <a:srgbClr val="FF0000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3511247" y="822852"/>
            <a:ext cx="365760" cy="36576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3</a:t>
            </a:r>
            <a:endParaRPr lang="vi-VN" b="1">
              <a:solidFill>
                <a:srgbClr val="FF0000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4372901" y="816332"/>
            <a:ext cx="365760" cy="36576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4</a:t>
            </a:r>
            <a:endParaRPr lang="vi-VN" b="1">
              <a:solidFill>
                <a:srgbClr val="FF0000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5263127" y="816332"/>
            <a:ext cx="365760" cy="36576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5</a:t>
            </a:r>
            <a:endParaRPr lang="vi-VN" b="1">
              <a:solidFill>
                <a:srgbClr val="FF0000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6174547" y="825308"/>
            <a:ext cx="365760" cy="36576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6</a:t>
            </a:r>
            <a:endParaRPr lang="vi-VN" b="1">
              <a:solidFill>
                <a:srgbClr val="FF0000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6985795" y="808028"/>
            <a:ext cx="365760" cy="36576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7</a:t>
            </a:r>
            <a:endParaRPr lang="vi-VN" b="1">
              <a:solidFill>
                <a:srgbClr val="FF0000"/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7793517" y="797812"/>
            <a:ext cx="365760" cy="36576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8</a:t>
            </a:r>
            <a:endParaRPr lang="vi-VN" b="1">
              <a:solidFill>
                <a:srgbClr val="FF0000"/>
              </a:solidFill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5062">
                        <a14:foregroundMark x1="24691" y1="22041" x2="24691" y2="22041"/>
                        <a14:foregroundMark x1="39506" y1="22041" x2="39506" y2="220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41145" y="2162037"/>
            <a:ext cx="823646" cy="124563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123" l="4965" r="98582">
                        <a14:foregroundMark x1="17730" y1="8333" x2="17730" y2="8333"/>
                        <a14:foregroundMark x1="40426" y1="7018" x2="40426" y2="7018"/>
                        <a14:foregroundMark x1="43262" y1="9649" x2="43262" y2="9649"/>
                        <a14:foregroundMark x1="50355" y1="57895" x2="50355" y2="57895"/>
                        <a14:foregroundMark x1="40426" y1="71930" x2="40426" y2="71930"/>
                        <a14:foregroundMark x1="37589" y1="59211" x2="37589" y2="59211"/>
                        <a14:foregroundMark x1="30496" y1="68860" x2="30496" y2="68860"/>
                        <a14:foregroundMark x1="24113" y1="81140" x2="24113" y2="81140"/>
                        <a14:foregroundMark x1="24823" y1="86842" x2="24823" y2="86842"/>
                        <a14:foregroundMark x1="61702" y1="86842" x2="61702" y2="86842"/>
                        <a14:foregroundMark x1="68794" y1="79825" x2="68794" y2="79825"/>
                        <a14:foregroundMark x1="85106" y1="93860" x2="85106" y2="93860"/>
                        <a14:foregroundMark x1="80851" y1="89474" x2="80851" y2="89474"/>
                        <a14:foregroundMark x1="80142" y1="62281" x2="80142" y2="62281"/>
                        <a14:foregroundMark x1="82270" y1="86404" x2="82270" y2="86404"/>
                        <a14:foregroundMark x1="31206" y1="89912" x2="31206" y2="89912"/>
                        <a14:foregroundMark x1="41135" y1="92105" x2="41135" y2="92105"/>
                        <a14:foregroundMark x1="41135" y1="88596" x2="41135" y2="88596"/>
                        <a14:foregroundMark x1="43262" y1="79825" x2="43262" y2="79825"/>
                        <a14:foregroundMark x1="55319" y1="63158" x2="55319" y2="63158"/>
                        <a14:foregroundMark x1="67376" y1="67982" x2="67376" y2="67982"/>
                        <a14:foregroundMark x1="80851" y1="74561" x2="80851" y2="74561"/>
                        <a14:foregroundMark x1="78723" y1="69298" x2="78723" y2="69298"/>
                        <a14:foregroundMark x1="24823" y1="91228" x2="24823" y2="91228"/>
                        <a14:backgroundMark x1="54610" y1="3947" x2="54610" y2="3947"/>
                        <a14:backgroundMark x1="25532" y1="2193" x2="25532" y2="2193"/>
                        <a14:backgroundMark x1="9929" y1="24123" x2="9929" y2="2412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16739" y="2303161"/>
            <a:ext cx="717606" cy="116038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124" b="100000" l="5155" r="92784">
                        <a14:foregroundMark x1="43814" y1="21649" x2="43814" y2="21649"/>
                        <a14:foregroundMark x1="31443" y1="28866" x2="31443" y2="28866"/>
                        <a14:foregroundMark x1="42784" y1="25773" x2="42784" y2="2577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06790" y="2428123"/>
            <a:ext cx="752419" cy="106660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415" b="100000" l="3209" r="94118">
                        <a14:foregroundMark x1="33155" y1="23902" x2="33155" y2="23902"/>
                        <a14:foregroundMark x1="50802" y1="23415" x2="50802" y2="2341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82693" y="2564840"/>
            <a:ext cx="971553" cy="1161266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8462" l="2174" r="98913">
                        <a14:foregroundMark x1="30435" y1="22564" x2="30435" y2="22564"/>
                        <a14:foregroundMark x1="47283" y1="20513" x2="47283" y2="20513"/>
                        <a14:foregroundMark x1="42391" y1="21026" x2="42391" y2="21026"/>
                        <a14:foregroundMark x1="29891" y1="27179" x2="29891" y2="271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09081" y="2649070"/>
            <a:ext cx="744656" cy="94357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62" b="98558" l="922" r="100000">
                        <a14:foregroundMark x1="38249" y1="19712" x2="38249" y2="19712"/>
                        <a14:foregroundMark x1="52074" y1="18750" x2="52074" y2="18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46904" y="2430315"/>
            <a:ext cx="723651" cy="85819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9505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06323" y="2587369"/>
            <a:ext cx="745668" cy="924079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1117" r="100000">
                        <a14:foregroundMark x1="30726" y1="25389" x2="30726" y2="25389"/>
                        <a14:foregroundMark x1="46927" y1="23834" x2="46927" y2="2383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97088" y="2474994"/>
            <a:ext cx="783693" cy="844987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51937" b="97007" l="0" r="100000">
                        <a14:backgroundMark x1="27571" y1="53169" x2="27571" y2="53169"/>
                        <a14:backgroundMark x1="39857" y1="55458" x2="39857" y2="55458"/>
                        <a14:backgroundMark x1="52286" y1="55634" x2="52286" y2="55634"/>
                        <a14:backgroundMark x1="54286" y1="55106" x2="54286" y2="55106"/>
                        <a14:backgroundMark x1="71286" y1="60211" x2="71286" y2="60211"/>
                        <a14:backgroundMark x1="46714" y1="55634" x2="46714" y2="55634"/>
                      </a14:backgroundRemoval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2012"/>
          <a:stretch/>
        </p:blipFill>
        <p:spPr>
          <a:xfrm rot="21374179">
            <a:off x="3303528" y="2985411"/>
            <a:ext cx="4711361" cy="1834547"/>
          </a:xfrm>
          <a:prstGeom prst="rect">
            <a:avLst/>
          </a:prstGeom>
        </p:spPr>
      </p:pic>
      <p:pic>
        <p:nvPicPr>
          <p:cNvPr id="41" name="Picture 40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5062">
                        <a14:foregroundMark x1="24691" y1="22041" x2="24691" y2="22041"/>
                        <a14:foregroundMark x1="39506" y1="22041" x2="39506" y2="220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61103" y="219074"/>
            <a:ext cx="385224" cy="582592"/>
          </a:xfrm>
          <a:prstGeom prst="rect">
            <a:avLst/>
          </a:prstGeom>
        </p:spPr>
      </p:pic>
      <p:pic>
        <p:nvPicPr>
          <p:cNvPr id="42" name="Picture 41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123" l="4965" r="98582">
                        <a14:foregroundMark x1="17730" y1="8333" x2="17730" y2="8333"/>
                        <a14:foregroundMark x1="40426" y1="7018" x2="40426" y2="7018"/>
                        <a14:foregroundMark x1="43262" y1="9649" x2="43262" y2="9649"/>
                        <a14:foregroundMark x1="50355" y1="57895" x2="50355" y2="57895"/>
                        <a14:foregroundMark x1="40426" y1="71930" x2="40426" y2="71930"/>
                        <a14:foregroundMark x1="37589" y1="59211" x2="37589" y2="59211"/>
                        <a14:foregroundMark x1="30496" y1="68860" x2="30496" y2="68860"/>
                        <a14:foregroundMark x1="24113" y1="81140" x2="24113" y2="81140"/>
                        <a14:foregroundMark x1="24823" y1="86842" x2="24823" y2="86842"/>
                        <a14:foregroundMark x1="61702" y1="86842" x2="61702" y2="86842"/>
                        <a14:foregroundMark x1="68794" y1="79825" x2="68794" y2="79825"/>
                        <a14:foregroundMark x1="85106" y1="93860" x2="85106" y2="93860"/>
                        <a14:foregroundMark x1="80851" y1="89474" x2="80851" y2="89474"/>
                        <a14:foregroundMark x1="80142" y1="62281" x2="80142" y2="62281"/>
                        <a14:foregroundMark x1="82270" y1="86404" x2="82270" y2="86404"/>
                        <a14:foregroundMark x1="31206" y1="89912" x2="31206" y2="89912"/>
                        <a14:foregroundMark x1="41135" y1="92105" x2="41135" y2="92105"/>
                        <a14:foregroundMark x1="41135" y1="88596" x2="41135" y2="88596"/>
                        <a14:foregroundMark x1="43262" y1="79825" x2="43262" y2="79825"/>
                        <a14:foregroundMark x1="55319" y1="63158" x2="55319" y2="63158"/>
                        <a14:foregroundMark x1="67376" y1="67982" x2="67376" y2="67982"/>
                        <a14:foregroundMark x1="80851" y1="74561" x2="80851" y2="74561"/>
                        <a14:foregroundMark x1="78723" y1="69298" x2="78723" y2="69298"/>
                        <a14:foregroundMark x1="24823" y1="91228" x2="24823" y2="91228"/>
                        <a14:backgroundMark x1="54610" y1="3947" x2="54610" y2="3947"/>
                        <a14:backgroundMark x1="25532" y1="2193" x2="25532" y2="2193"/>
                        <a14:backgroundMark x1="9929" y1="24123" x2="9929" y2="2412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73102" y="210505"/>
            <a:ext cx="387064" cy="625891"/>
          </a:xfrm>
          <a:prstGeom prst="rect">
            <a:avLst/>
          </a:prstGeom>
        </p:spPr>
      </p:pic>
      <p:pic>
        <p:nvPicPr>
          <p:cNvPr id="43" name="Picture 42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124" b="100000" l="5155" r="92784">
                        <a14:foregroundMark x1="43814" y1="21649" x2="43814" y2="21649"/>
                        <a14:foregroundMark x1="31443" y1="28866" x2="31443" y2="28866"/>
                        <a14:foregroundMark x1="42784" y1="25773" x2="42784" y2="2577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16405" y="152404"/>
            <a:ext cx="482460" cy="683920"/>
          </a:xfrm>
          <a:prstGeom prst="rect">
            <a:avLst/>
          </a:prstGeom>
        </p:spPr>
      </p:pic>
      <p:pic>
        <p:nvPicPr>
          <p:cNvPr id="44" name="Picture 43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415" b="100000" l="3209" r="94118">
                        <a14:foregroundMark x1="33155" y1="23902" x2="33155" y2="23902"/>
                        <a14:foregroundMark x1="50802" y1="23415" x2="50802" y2="2341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06870" y="132959"/>
            <a:ext cx="548133" cy="655166"/>
          </a:xfrm>
          <a:prstGeom prst="rect">
            <a:avLst/>
          </a:prstGeom>
        </p:spPr>
      </p:pic>
      <p:pic>
        <p:nvPicPr>
          <p:cNvPr id="45" name="Picture 44">
            <a:hlinkClick r:id="rId24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8462" l="2174" r="98913">
                        <a14:foregroundMark x1="30435" y1="22564" x2="30435" y2="22564"/>
                        <a14:foregroundMark x1="47283" y1="20513" x2="47283" y2="20513"/>
                        <a14:foregroundMark x1="42391" y1="21026" x2="42391" y2="21026"/>
                        <a14:foregroundMark x1="29891" y1="27179" x2="29891" y2="271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54333" y="219074"/>
            <a:ext cx="452999" cy="574008"/>
          </a:xfrm>
          <a:prstGeom prst="rect">
            <a:avLst/>
          </a:prstGeom>
        </p:spPr>
      </p:pic>
      <p:pic>
        <p:nvPicPr>
          <p:cNvPr id="46" name="Picture 45">
            <a:hlinkClick r:id="rId25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62" b="98558" l="922" r="100000">
                        <a14:foregroundMark x1="38249" y1="19712" x2="38249" y2="19712"/>
                        <a14:foregroundMark x1="52074" y1="18750" x2="52074" y2="18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25521" y="219075"/>
            <a:ext cx="526014" cy="623813"/>
          </a:xfrm>
          <a:prstGeom prst="rect">
            <a:avLst/>
          </a:prstGeom>
        </p:spPr>
      </p:pic>
      <p:pic>
        <p:nvPicPr>
          <p:cNvPr id="47" name="Picture 46">
            <a:hlinkClick r:id="rId26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9505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87320" y="65049"/>
            <a:ext cx="581149" cy="720196"/>
          </a:xfrm>
          <a:prstGeom prst="rect">
            <a:avLst/>
          </a:prstGeom>
        </p:spPr>
      </p:pic>
      <p:pic>
        <p:nvPicPr>
          <p:cNvPr id="48" name="Picture 47">
            <a:hlinkClick r:id="rId27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1117" r="100000">
                        <a14:foregroundMark x1="30726" y1="25389" x2="30726" y2="25389"/>
                        <a14:foregroundMark x1="46927" y1="23834" x2="46927" y2="2383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04253" y="186735"/>
            <a:ext cx="545621" cy="588295"/>
          </a:xfrm>
          <a:prstGeom prst="rect">
            <a:avLst/>
          </a:prstGeom>
        </p:spPr>
      </p:pic>
      <p:pic>
        <p:nvPicPr>
          <p:cNvPr id="49" name="Picture 48">
            <a:hlinkClick r:id="rId28" action="ppaction://hlinksldjump"/>
          </p:cNvPr>
          <p:cNvPicPr>
            <a:picLocks noChangeAspect="1"/>
          </p:cNvPicPr>
          <p:nvPr/>
        </p:nvPicPr>
        <p:blipFill>
          <a:blip r:embed="rId29" cstate="hq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3756" y="58120"/>
            <a:ext cx="1047078" cy="1008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729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1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6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99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0" fill="hold">
                      <p:stCondLst>
                        <p:cond delay="0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9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7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30" grpId="0" animBg="1"/>
      <p:bldP spid="3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95751" y="965807"/>
            <a:ext cx="7469868" cy="273231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514350" indent="-514350" algn="ctr">
              <a:buAutoNum type="arabicPeriod"/>
            </a:pP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phương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endParaRPr lang="en-US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vi-VN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A"/>
          <p:cNvSpPr/>
          <p:nvPr/>
        </p:nvSpPr>
        <p:spPr>
          <a:xfrm>
            <a:off x="571501" y="3984171"/>
            <a:ext cx="5615894" cy="79466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HPT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(2;-3)</a:t>
            </a:r>
            <a:endParaRPr lang="vi-VN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B"/>
          <p:cNvSpPr/>
          <p:nvPr/>
        </p:nvSpPr>
        <p:spPr>
          <a:xfrm>
            <a:off x="571501" y="5148942"/>
            <a:ext cx="5459184" cy="79466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HPT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(2;3)</a:t>
            </a:r>
            <a:endParaRPr lang="vi-VN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C"/>
          <p:cNvSpPr/>
          <p:nvPr/>
        </p:nvSpPr>
        <p:spPr>
          <a:xfrm flipH="1">
            <a:off x="6332396" y="3984171"/>
            <a:ext cx="5433104" cy="79466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HPT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(-2;-3)</a:t>
            </a:r>
            <a:endParaRPr lang="vi-VN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D"/>
          <p:cNvSpPr/>
          <p:nvPr/>
        </p:nvSpPr>
        <p:spPr>
          <a:xfrm flipH="1">
            <a:off x="6209165" y="5148942"/>
            <a:ext cx="5556334" cy="79466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HPT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(-2;3)</a:t>
            </a:r>
            <a:endParaRPr lang="vi-VN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hq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335" y="118660"/>
            <a:ext cx="685015" cy="659669"/>
          </a:xfrm>
          <a:prstGeom prst="rect">
            <a:avLst/>
          </a:prstGeom>
        </p:spPr>
      </p:pic>
      <p:sp>
        <p:nvSpPr>
          <p:cNvPr id="10" name="Rounded Rectangle 23"/>
          <p:cNvSpPr/>
          <p:nvPr/>
        </p:nvSpPr>
        <p:spPr>
          <a:xfrm>
            <a:off x="8134526" y="63169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00:10</a:t>
            </a:r>
          </a:p>
        </p:txBody>
      </p:sp>
      <p:sp>
        <p:nvSpPr>
          <p:cNvPr id="11" name="Rounded Rectangle 24"/>
          <p:cNvSpPr/>
          <p:nvPr/>
        </p:nvSpPr>
        <p:spPr>
          <a:xfrm>
            <a:off x="8134526" y="77954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00:09</a:t>
            </a:r>
          </a:p>
        </p:txBody>
      </p:sp>
      <p:sp>
        <p:nvSpPr>
          <p:cNvPr id="12" name="Rounded Rectangle 25"/>
          <p:cNvSpPr/>
          <p:nvPr/>
        </p:nvSpPr>
        <p:spPr>
          <a:xfrm>
            <a:off x="8134526" y="87917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00:08</a:t>
            </a:r>
          </a:p>
        </p:txBody>
      </p:sp>
      <p:sp>
        <p:nvSpPr>
          <p:cNvPr id="17" name="Rounded Rectangle 26"/>
          <p:cNvSpPr/>
          <p:nvPr/>
        </p:nvSpPr>
        <p:spPr>
          <a:xfrm>
            <a:off x="8134526" y="78273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00:07</a:t>
            </a:r>
          </a:p>
        </p:txBody>
      </p:sp>
      <p:sp>
        <p:nvSpPr>
          <p:cNvPr id="18" name="Rounded Rectangle 27"/>
          <p:cNvSpPr/>
          <p:nvPr/>
        </p:nvSpPr>
        <p:spPr>
          <a:xfrm>
            <a:off x="8134526" y="63169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00:06</a:t>
            </a:r>
          </a:p>
        </p:txBody>
      </p:sp>
      <p:sp>
        <p:nvSpPr>
          <p:cNvPr id="19" name="Rounded Rectangle 28"/>
          <p:cNvSpPr/>
          <p:nvPr/>
        </p:nvSpPr>
        <p:spPr>
          <a:xfrm>
            <a:off x="8134526" y="83095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00:05</a:t>
            </a:r>
          </a:p>
        </p:txBody>
      </p:sp>
      <p:sp>
        <p:nvSpPr>
          <p:cNvPr id="20" name="Rounded Rectangle 29"/>
          <p:cNvSpPr/>
          <p:nvPr/>
        </p:nvSpPr>
        <p:spPr>
          <a:xfrm>
            <a:off x="8134526" y="73132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00:04</a:t>
            </a:r>
          </a:p>
        </p:txBody>
      </p:sp>
      <p:sp>
        <p:nvSpPr>
          <p:cNvPr id="21" name="Rounded Rectangle 30"/>
          <p:cNvSpPr/>
          <p:nvPr/>
        </p:nvSpPr>
        <p:spPr>
          <a:xfrm>
            <a:off x="8134526" y="63169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00:03</a:t>
            </a:r>
          </a:p>
        </p:txBody>
      </p:sp>
      <p:sp>
        <p:nvSpPr>
          <p:cNvPr id="22" name="Rounded Rectangle 31"/>
          <p:cNvSpPr/>
          <p:nvPr/>
        </p:nvSpPr>
        <p:spPr>
          <a:xfrm>
            <a:off x="8134526" y="43243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00:02</a:t>
            </a:r>
          </a:p>
        </p:txBody>
      </p:sp>
      <p:sp>
        <p:nvSpPr>
          <p:cNvPr id="23" name="Rounded Rectangle 32"/>
          <p:cNvSpPr/>
          <p:nvPr/>
        </p:nvSpPr>
        <p:spPr>
          <a:xfrm>
            <a:off x="8134526" y="53206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00:01</a:t>
            </a:r>
          </a:p>
        </p:txBody>
      </p:sp>
      <p:sp>
        <p:nvSpPr>
          <p:cNvPr id="24" name="Rounded Rectangle 33"/>
          <p:cNvSpPr/>
          <p:nvPr/>
        </p:nvSpPr>
        <p:spPr>
          <a:xfrm>
            <a:off x="8134526" y="53206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</a:rPr>
              <a:t>00:00</a:t>
            </a:r>
          </a:p>
        </p:txBody>
      </p:sp>
      <p:pic>
        <p:nvPicPr>
          <p:cNvPr id="25" name="Picture 2" descr="Káº¿t quáº£ hÃ¬nh áº£nh cho icon Äá»ng há»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7126" y="25566"/>
            <a:ext cx="780874" cy="790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9EE6FE46-3EBE-6E16-BECC-99FE10F5858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62313010"/>
              </p:ext>
            </p:extLst>
          </p:nvPr>
        </p:nvGraphicFramePr>
        <p:xfrm>
          <a:off x="4853395" y="1929436"/>
          <a:ext cx="2354580" cy="14614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3" name="Equation" r:id="rId9" imgW="736560" imgH="457200" progId="Equation.DSMT4">
                  <p:embed/>
                </p:oleObj>
              </mc:Choice>
              <mc:Fallback>
                <p:oleObj name="Equation" r:id="rId9" imgW="736560" imgH="457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853395" y="1929436"/>
                        <a:ext cx="2354580" cy="14614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28400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000"/>
                            </p:stCondLst>
                            <p:childTnLst>
                              <p:par>
                                <p:cTn id="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8000"/>
                            </p:stCondLst>
                            <p:childTnLst>
                              <p:par>
                                <p:cTn id="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9000"/>
                            </p:stCondLst>
                            <p:childTnLst>
                              <p:par>
                                <p:cTn id="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0"/>
                            </p:stCondLst>
                            <p:childTnLst>
                              <p:par>
                                <p:cTn id="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0" grpId="0" animBg="1"/>
      <p:bldP spid="11" grpId="0" animBg="1"/>
      <p:bldP spid="12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92349" y="778328"/>
            <a:ext cx="7469868" cy="273231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a,b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 = ax + b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A(1;2)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B(3;8)</a:t>
            </a:r>
            <a:endParaRPr lang="vi-VN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A"/>
          <p:cNvSpPr/>
          <p:nvPr/>
        </p:nvSpPr>
        <p:spPr>
          <a:xfrm>
            <a:off x="1752602" y="5148942"/>
            <a:ext cx="4343398" cy="79466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= 3; b = -1</a:t>
            </a:r>
            <a:endParaRPr lang="vi-VN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B"/>
          <p:cNvSpPr/>
          <p:nvPr/>
        </p:nvSpPr>
        <p:spPr>
          <a:xfrm>
            <a:off x="1752602" y="3984171"/>
            <a:ext cx="4343398" cy="79466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= -3; b = -1</a:t>
            </a:r>
            <a:endParaRPr lang="vi-VN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C"/>
          <p:cNvSpPr/>
          <p:nvPr/>
        </p:nvSpPr>
        <p:spPr>
          <a:xfrm flipH="1">
            <a:off x="6187395" y="3984171"/>
            <a:ext cx="4339091" cy="79466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= 3; b = 1</a:t>
            </a:r>
            <a:endParaRPr lang="vi-VN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D"/>
          <p:cNvSpPr/>
          <p:nvPr/>
        </p:nvSpPr>
        <p:spPr>
          <a:xfrm flipH="1">
            <a:off x="6209166" y="5148942"/>
            <a:ext cx="4339091" cy="79466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= - 3; b = 1</a:t>
            </a:r>
            <a:endParaRPr lang="vi-VN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hq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335" y="118660"/>
            <a:ext cx="685015" cy="659669"/>
          </a:xfrm>
          <a:prstGeom prst="rect">
            <a:avLst/>
          </a:prstGeom>
        </p:spPr>
      </p:pic>
      <p:sp>
        <p:nvSpPr>
          <p:cNvPr id="10" name="Rounded Rectangle 23"/>
          <p:cNvSpPr/>
          <p:nvPr/>
        </p:nvSpPr>
        <p:spPr>
          <a:xfrm>
            <a:off x="8134526" y="63169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00:10</a:t>
            </a:r>
          </a:p>
        </p:txBody>
      </p:sp>
      <p:sp>
        <p:nvSpPr>
          <p:cNvPr id="11" name="Rounded Rectangle 24"/>
          <p:cNvSpPr/>
          <p:nvPr/>
        </p:nvSpPr>
        <p:spPr>
          <a:xfrm>
            <a:off x="8134526" y="77954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00:09</a:t>
            </a:r>
          </a:p>
        </p:txBody>
      </p:sp>
      <p:sp>
        <p:nvSpPr>
          <p:cNvPr id="12" name="Rounded Rectangle 25"/>
          <p:cNvSpPr/>
          <p:nvPr/>
        </p:nvSpPr>
        <p:spPr>
          <a:xfrm>
            <a:off x="8134526" y="87917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00:08</a:t>
            </a:r>
          </a:p>
        </p:txBody>
      </p:sp>
      <p:sp>
        <p:nvSpPr>
          <p:cNvPr id="17" name="Rounded Rectangle 26"/>
          <p:cNvSpPr/>
          <p:nvPr/>
        </p:nvSpPr>
        <p:spPr>
          <a:xfrm>
            <a:off x="8134526" y="78273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00:07</a:t>
            </a:r>
          </a:p>
        </p:txBody>
      </p:sp>
      <p:sp>
        <p:nvSpPr>
          <p:cNvPr id="18" name="Rounded Rectangle 27"/>
          <p:cNvSpPr/>
          <p:nvPr/>
        </p:nvSpPr>
        <p:spPr>
          <a:xfrm>
            <a:off x="8134526" y="63169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00:06</a:t>
            </a:r>
          </a:p>
        </p:txBody>
      </p:sp>
      <p:sp>
        <p:nvSpPr>
          <p:cNvPr id="19" name="Rounded Rectangle 28"/>
          <p:cNvSpPr/>
          <p:nvPr/>
        </p:nvSpPr>
        <p:spPr>
          <a:xfrm>
            <a:off x="8134526" y="83095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00:05</a:t>
            </a:r>
          </a:p>
        </p:txBody>
      </p:sp>
      <p:sp>
        <p:nvSpPr>
          <p:cNvPr id="20" name="Rounded Rectangle 29"/>
          <p:cNvSpPr/>
          <p:nvPr/>
        </p:nvSpPr>
        <p:spPr>
          <a:xfrm>
            <a:off x="8134526" y="73132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00:04</a:t>
            </a:r>
          </a:p>
        </p:txBody>
      </p:sp>
      <p:sp>
        <p:nvSpPr>
          <p:cNvPr id="22" name="Rounded Rectangle 30"/>
          <p:cNvSpPr/>
          <p:nvPr/>
        </p:nvSpPr>
        <p:spPr>
          <a:xfrm>
            <a:off x="8134526" y="63169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00:03</a:t>
            </a:r>
          </a:p>
        </p:txBody>
      </p:sp>
      <p:sp>
        <p:nvSpPr>
          <p:cNvPr id="23" name="Rounded Rectangle 31"/>
          <p:cNvSpPr/>
          <p:nvPr/>
        </p:nvSpPr>
        <p:spPr>
          <a:xfrm>
            <a:off x="8134526" y="43243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00:02</a:t>
            </a:r>
          </a:p>
        </p:txBody>
      </p:sp>
      <p:sp>
        <p:nvSpPr>
          <p:cNvPr id="24" name="Rounded Rectangle 32"/>
          <p:cNvSpPr/>
          <p:nvPr/>
        </p:nvSpPr>
        <p:spPr>
          <a:xfrm>
            <a:off x="8134526" y="53206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00:01</a:t>
            </a:r>
          </a:p>
        </p:txBody>
      </p:sp>
      <p:sp>
        <p:nvSpPr>
          <p:cNvPr id="25" name="Rounded Rectangle 33"/>
          <p:cNvSpPr/>
          <p:nvPr/>
        </p:nvSpPr>
        <p:spPr>
          <a:xfrm>
            <a:off x="8134526" y="53206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00:00</a:t>
            </a:r>
          </a:p>
        </p:txBody>
      </p:sp>
      <p:pic>
        <p:nvPicPr>
          <p:cNvPr id="26" name="Picture 2" descr="Káº¿t quáº£ hÃ¬nh áº£nh cho icon Äá»ng há»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7126" y="25566"/>
            <a:ext cx="780874" cy="790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579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000"/>
                            </p:stCondLst>
                            <p:childTnLst>
                              <p:par>
                                <p:cTn id="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8000"/>
                            </p:stCondLst>
                            <p:childTnLst>
                              <p:par>
                                <p:cTn id="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9000"/>
                            </p:stCondLst>
                            <p:childTnLst>
                              <p:par>
                                <p:cTn id="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0"/>
                            </p:stCondLst>
                            <p:childTnLst>
                              <p:par>
                                <p:cTn id="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0" grpId="0" animBg="1"/>
      <p:bldP spid="11" grpId="0" animBg="1"/>
      <p:bldP spid="12" grpId="0" animBg="1"/>
      <p:bldP spid="17" grpId="0" animBg="1"/>
      <p:bldP spid="18" grpId="0" animBg="1"/>
      <p:bldP spid="19" grpId="0" animBg="1"/>
      <p:bldP spid="20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92349" y="778328"/>
            <a:ext cx="7469868" cy="273231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phương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endParaRPr lang="en-US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vi-VN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A"/>
          <p:cNvSpPr/>
          <p:nvPr/>
        </p:nvSpPr>
        <p:spPr>
          <a:xfrm>
            <a:off x="1665516" y="3984171"/>
            <a:ext cx="4343398" cy="79466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14" name="B"/>
          <p:cNvSpPr/>
          <p:nvPr/>
        </p:nvSpPr>
        <p:spPr>
          <a:xfrm>
            <a:off x="1687287" y="5148942"/>
            <a:ext cx="4343398" cy="79466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15" name="C"/>
          <p:cNvSpPr/>
          <p:nvPr/>
        </p:nvSpPr>
        <p:spPr>
          <a:xfrm flipH="1">
            <a:off x="6187395" y="3984171"/>
            <a:ext cx="4339091" cy="79466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16" name="D"/>
          <p:cNvSpPr/>
          <p:nvPr/>
        </p:nvSpPr>
        <p:spPr>
          <a:xfrm flipH="1">
            <a:off x="6209166" y="5148942"/>
            <a:ext cx="4339091" cy="79466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pic>
        <p:nvPicPr>
          <p:cNvPr id="9" name="Picture 8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hq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335" y="118660"/>
            <a:ext cx="685015" cy="659669"/>
          </a:xfrm>
          <a:prstGeom prst="rect">
            <a:avLst/>
          </a:prstGeom>
        </p:spPr>
      </p:pic>
      <p:sp>
        <p:nvSpPr>
          <p:cNvPr id="10" name="Rounded Rectangle 23"/>
          <p:cNvSpPr/>
          <p:nvPr/>
        </p:nvSpPr>
        <p:spPr>
          <a:xfrm>
            <a:off x="8134526" y="63169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00:10</a:t>
            </a:r>
          </a:p>
        </p:txBody>
      </p:sp>
      <p:sp>
        <p:nvSpPr>
          <p:cNvPr id="11" name="Rounded Rectangle 24"/>
          <p:cNvSpPr/>
          <p:nvPr/>
        </p:nvSpPr>
        <p:spPr>
          <a:xfrm>
            <a:off x="8134526" y="77954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00:09</a:t>
            </a:r>
          </a:p>
        </p:txBody>
      </p:sp>
      <p:sp>
        <p:nvSpPr>
          <p:cNvPr id="12" name="Rounded Rectangle 25"/>
          <p:cNvSpPr/>
          <p:nvPr/>
        </p:nvSpPr>
        <p:spPr>
          <a:xfrm>
            <a:off x="8134526" y="87917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00:08</a:t>
            </a:r>
          </a:p>
        </p:txBody>
      </p:sp>
      <p:sp>
        <p:nvSpPr>
          <p:cNvPr id="18" name="Rounded Rectangle 26"/>
          <p:cNvSpPr/>
          <p:nvPr/>
        </p:nvSpPr>
        <p:spPr>
          <a:xfrm>
            <a:off x="8134526" y="78273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00:07</a:t>
            </a:r>
          </a:p>
        </p:txBody>
      </p:sp>
      <p:sp>
        <p:nvSpPr>
          <p:cNvPr id="19" name="Rounded Rectangle 27"/>
          <p:cNvSpPr/>
          <p:nvPr/>
        </p:nvSpPr>
        <p:spPr>
          <a:xfrm>
            <a:off x="8134526" y="63169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00:06</a:t>
            </a:r>
          </a:p>
        </p:txBody>
      </p:sp>
      <p:sp>
        <p:nvSpPr>
          <p:cNvPr id="20" name="Rounded Rectangle 28"/>
          <p:cNvSpPr/>
          <p:nvPr/>
        </p:nvSpPr>
        <p:spPr>
          <a:xfrm>
            <a:off x="8134526" y="83095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00:05</a:t>
            </a:r>
          </a:p>
        </p:txBody>
      </p:sp>
      <p:sp>
        <p:nvSpPr>
          <p:cNvPr id="21" name="Rounded Rectangle 29"/>
          <p:cNvSpPr/>
          <p:nvPr/>
        </p:nvSpPr>
        <p:spPr>
          <a:xfrm>
            <a:off x="8134526" y="73132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00:04</a:t>
            </a:r>
          </a:p>
        </p:txBody>
      </p:sp>
      <p:sp>
        <p:nvSpPr>
          <p:cNvPr id="22" name="Rounded Rectangle 30"/>
          <p:cNvSpPr/>
          <p:nvPr/>
        </p:nvSpPr>
        <p:spPr>
          <a:xfrm>
            <a:off x="8134526" y="63169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00:03</a:t>
            </a:r>
          </a:p>
        </p:txBody>
      </p:sp>
      <p:sp>
        <p:nvSpPr>
          <p:cNvPr id="23" name="Rounded Rectangle 31"/>
          <p:cNvSpPr/>
          <p:nvPr/>
        </p:nvSpPr>
        <p:spPr>
          <a:xfrm>
            <a:off x="8134526" y="43243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00:02</a:t>
            </a:r>
          </a:p>
        </p:txBody>
      </p:sp>
      <p:sp>
        <p:nvSpPr>
          <p:cNvPr id="24" name="Rounded Rectangle 32"/>
          <p:cNvSpPr/>
          <p:nvPr/>
        </p:nvSpPr>
        <p:spPr>
          <a:xfrm>
            <a:off x="8134526" y="53206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00:01</a:t>
            </a:r>
          </a:p>
        </p:txBody>
      </p:sp>
      <p:sp>
        <p:nvSpPr>
          <p:cNvPr id="25" name="Rounded Rectangle 33"/>
          <p:cNvSpPr/>
          <p:nvPr/>
        </p:nvSpPr>
        <p:spPr>
          <a:xfrm>
            <a:off x="8134526" y="53206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00:00</a:t>
            </a:r>
          </a:p>
        </p:txBody>
      </p:sp>
      <p:pic>
        <p:nvPicPr>
          <p:cNvPr id="26" name="Picture 2" descr="Káº¿t quáº£ hÃ¬nh áº£nh cho icon Äá»ng há»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7126" y="25566"/>
            <a:ext cx="780874" cy="790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0B11D12A-37D0-7806-1338-E5CADDB6F1A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25120737"/>
              </p:ext>
            </p:extLst>
          </p:nvPr>
        </p:nvGraphicFramePr>
        <p:xfrm>
          <a:off x="4219368" y="2004764"/>
          <a:ext cx="3979595" cy="804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11" name="Equation" r:id="rId9" imgW="1130040" imgH="228600" progId="Equation.DSMT4">
                  <p:embed/>
                </p:oleObj>
              </mc:Choice>
              <mc:Fallback>
                <p:oleObj name="Equation" r:id="rId9" imgW="113004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219368" y="2004764"/>
                        <a:ext cx="3979595" cy="8048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AFF7FEB5-93FB-30EA-84DD-37FAE7CDDA5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24881420"/>
              </p:ext>
            </p:extLst>
          </p:nvPr>
        </p:nvGraphicFramePr>
        <p:xfrm>
          <a:off x="1687287" y="4043571"/>
          <a:ext cx="3792537" cy="6758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12" name="Equation" r:id="rId11" imgW="1282680" imgH="228600" progId="Equation.DSMT4">
                  <p:embed/>
                </p:oleObj>
              </mc:Choice>
              <mc:Fallback>
                <p:oleObj name="Equation" r:id="rId11" imgW="1282680" imgH="228600" progId="Equation.DSMT4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0B11D12A-37D0-7806-1338-E5CADDB6F1A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687287" y="4043571"/>
                        <a:ext cx="3792537" cy="6758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FA4C040D-6BB3-B7AD-440F-105116D873C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67113"/>
              </p:ext>
            </p:extLst>
          </p:nvPr>
        </p:nvGraphicFramePr>
        <p:xfrm>
          <a:off x="6599238" y="4043363"/>
          <a:ext cx="4017962" cy="676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13" name="Equation" r:id="rId13" imgW="1358640" imgH="228600" progId="Equation.DSMT4">
                  <p:embed/>
                </p:oleObj>
              </mc:Choice>
              <mc:Fallback>
                <p:oleObj name="Equation" r:id="rId13" imgW="1358640" imgH="228600" progId="Equation.DSMT4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AFF7FEB5-93FB-30EA-84DD-37FAE7CDDA5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6599238" y="4043363"/>
                        <a:ext cx="4017962" cy="676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3DB232C8-33F8-AC7E-38DF-251351796CF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02936401"/>
              </p:ext>
            </p:extLst>
          </p:nvPr>
        </p:nvGraphicFramePr>
        <p:xfrm>
          <a:off x="6786563" y="5208588"/>
          <a:ext cx="3567112" cy="676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14" name="Equation" r:id="rId15" imgW="1206360" imgH="228600" progId="Equation.DSMT4">
                  <p:embed/>
                </p:oleObj>
              </mc:Choice>
              <mc:Fallback>
                <p:oleObj name="Equation" r:id="rId15" imgW="1206360" imgH="228600" progId="Equation.DSMT4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FA4C040D-6BB3-B7AD-440F-105116D873C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6786563" y="5208588"/>
                        <a:ext cx="3567112" cy="676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A7B08235-7800-D274-C17C-91BAB1C1C4E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66114877"/>
              </p:ext>
            </p:extLst>
          </p:nvPr>
        </p:nvGraphicFramePr>
        <p:xfrm>
          <a:off x="1763487" y="5227632"/>
          <a:ext cx="3792537" cy="6758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15" name="Equation" r:id="rId17" imgW="1282680" imgH="228600" progId="Equation.DSMT4">
                  <p:embed/>
                </p:oleObj>
              </mc:Choice>
              <mc:Fallback>
                <p:oleObj name="Equation" r:id="rId17" imgW="1282680" imgH="22860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3DB232C8-33F8-AC7E-38DF-251351796CF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1763487" y="5227632"/>
                        <a:ext cx="3792537" cy="6758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80327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000"/>
                            </p:stCondLst>
                            <p:childTnLst>
                              <p:par>
                                <p:cTn id="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8000"/>
                            </p:stCondLst>
                            <p:childTnLst>
                              <p:par>
                                <p:cTn id="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9000"/>
                            </p:stCondLst>
                            <p:childTnLst>
                              <p:par>
                                <p:cTn id="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0"/>
                            </p:stCondLst>
                            <p:childTnLst>
                              <p:par>
                                <p:cTn id="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0" grpId="0" animBg="1"/>
      <p:bldP spid="11" grpId="0" animBg="1"/>
      <p:bldP spid="12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92349" y="778328"/>
            <a:ext cx="7469868" cy="273231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phương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endParaRPr lang="en-US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vi-VN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A"/>
          <p:cNvSpPr/>
          <p:nvPr/>
        </p:nvSpPr>
        <p:spPr>
          <a:xfrm flipH="1">
            <a:off x="6209164" y="3984171"/>
            <a:ext cx="5411335" cy="79466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HPT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(10;7)</a:t>
            </a:r>
            <a:endParaRPr lang="vi-VN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B"/>
          <p:cNvSpPr/>
          <p:nvPr/>
        </p:nvSpPr>
        <p:spPr>
          <a:xfrm>
            <a:off x="571502" y="5148942"/>
            <a:ext cx="5459183" cy="79466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HPT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(-10;7)</a:t>
            </a:r>
            <a:endParaRPr lang="vi-VN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D"/>
          <p:cNvSpPr/>
          <p:nvPr/>
        </p:nvSpPr>
        <p:spPr>
          <a:xfrm flipH="1">
            <a:off x="6209165" y="5148942"/>
            <a:ext cx="5411333" cy="79466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HPT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(-10;7)</a:t>
            </a:r>
            <a:endParaRPr lang="vi-VN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B"/>
          <p:cNvSpPr/>
          <p:nvPr/>
        </p:nvSpPr>
        <p:spPr>
          <a:xfrm>
            <a:off x="615043" y="3984171"/>
            <a:ext cx="5411335" cy="79466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HPT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(10;-7)</a:t>
            </a:r>
            <a:endParaRPr lang="vi-VN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hq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335" y="118660"/>
            <a:ext cx="685015" cy="659669"/>
          </a:xfrm>
          <a:prstGeom prst="rect">
            <a:avLst/>
          </a:prstGeom>
        </p:spPr>
      </p:pic>
      <p:sp>
        <p:nvSpPr>
          <p:cNvPr id="10" name="Rounded Rectangle 23"/>
          <p:cNvSpPr/>
          <p:nvPr/>
        </p:nvSpPr>
        <p:spPr>
          <a:xfrm>
            <a:off x="8134526" y="63169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00:10</a:t>
            </a:r>
          </a:p>
        </p:txBody>
      </p:sp>
      <p:sp>
        <p:nvSpPr>
          <p:cNvPr id="11" name="Rounded Rectangle 24"/>
          <p:cNvSpPr/>
          <p:nvPr/>
        </p:nvSpPr>
        <p:spPr>
          <a:xfrm>
            <a:off x="8134526" y="77954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00:09</a:t>
            </a:r>
          </a:p>
        </p:txBody>
      </p:sp>
      <p:sp>
        <p:nvSpPr>
          <p:cNvPr id="12" name="Rounded Rectangle 25"/>
          <p:cNvSpPr/>
          <p:nvPr/>
        </p:nvSpPr>
        <p:spPr>
          <a:xfrm>
            <a:off x="8134526" y="87917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00:08</a:t>
            </a:r>
          </a:p>
        </p:txBody>
      </p:sp>
      <p:sp>
        <p:nvSpPr>
          <p:cNvPr id="17" name="Rounded Rectangle 26"/>
          <p:cNvSpPr/>
          <p:nvPr/>
        </p:nvSpPr>
        <p:spPr>
          <a:xfrm>
            <a:off x="8134526" y="78273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00:07</a:t>
            </a:r>
          </a:p>
        </p:txBody>
      </p:sp>
      <p:sp>
        <p:nvSpPr>
          <p:cNvPr id="18" name="Rounded Rectangle 27"/>
          <p:cNvSpPr/>
          <p:nvPr/>
        </p:nvSpPr>
        <p:spPr>
          <a:xfrm>
            <a:off x="8134526" y="63169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00:06</a:t>
            </a:r>
          </a:p>
        </p:txBody>
      </p:sp>
      <p:sp>
        <p:nvSpPr>
          <p:cNvPr id="19" name="Rounded Rectangle 28"/>
          <p:cNvSpPr/>
          <p:nvPr/>
        </p:nvSpPr>
        <p:spPr>
          <a:xfrm>
            <a:off x="8134526" y="83095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00:05</a:t>
            </a:r>
          </a:p>
        </p:txBody>
      </p:sp>
      <p:sp>
        <p:nvSpPr>
          <p:cNvPr id="20" name="Rounded Rectangle 29"/>
          <p:cNvSpPr/>
          <p:nvPr/>
        </p:nvSpPr>
        <p:spPr>
          <a:xfrm>
            <a:off x="8134526" y="73132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00:04</a:t>
            </a:r>
          </a:p>
        </p:txBody>
      </p:sp>
      <p:sp>
        <p:nvSpPr>
          <p:cNvPr id="22" name="Rounded Rectangle 30"/>
          <p:cNvSpPr/>
          <p:nvPr/>
        </p:nvSpPr>
        <p:spPr>
          <a:xfrm>
            <a:off x="8134526" y="63169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00:03</a:t>
            </a:r>
          </a:p>
        </p:txBody>
      </p:sp>
      <p:sp>
        <p:nvSpPr>
          <p:cNvPr id="23" name="Rounded Rectangle 31"/>
          <p:cNvSpPr/>
          <p:nvPr/>
        </p:nvSpPr>
        <p:spPr>
          <a:xfrm>
            <a:off x="8134526" y="43243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00:02</a:t>
            </a:r>
          </a:p>
        </p:txBody>
      </p:sp>
      <p:sp>
        <p:nvSpPr>
          <p:cNvPr id="24" name="Rounded Rectangle 32"/>
          <p:cNvSpPr/>
          <p:nvPr/>
        </p:nvSpPr>
        <p:spPr>
          <a:xfrm>
            <a:off x="8134526" y="53206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00:01</a:t>
            </a:r>
          </a:p>
        </p:txBody>
      </p:sp>
      <p:sp>
        <p:nvSpPr>
          <p:cNvPr id="25" name="Rounded Rectangle 33"/>
          <p:cNvSpPr/>
          <p:nvPr/>
        </p:nvSpPr>
        <p:spPr>
          <a:xfrm>
            <a:off x="8134526" y="53206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00:00</a:t>
            </a:r>
          </a:p>
        </p:txBody>
      </p:sp>
      <p:pic>
        <p:nvPicPr>
          <p:cNvPr id="26" name="Picture 2" descr="Káº¿t quáº£ hÃ¬nh áº£nh cho icon Äá»ng há»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7126" y="25566"/>
            <a:ext cx="780874" cy="790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D9425526-90D0-E233-A49D-9FFD1A79F26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17704884"/>
              </p:ext>
            </p:extLst>
          </p:nvPr>
        </p:nvGraphicFramePr>
        <p:xfrm>
          <a:off x="5038185" y="1652588"/>
          <a:ext cx="2775347" cy="1585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31" name="Equation" r:id="rId9" imgW="799920" imgH="457200" progId="Equation.DSMT4">
                  <p:embed/>
                </p:oleObj>
              </mc:Choice>
              <mc:Fallback>
                <p:oleObj name="Equation" r:id="rId9" imgW="799920" imgH="457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038185" y="1652588"/>
                        <a:ext cx="2775347" cy="15859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62317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000"/>
                            </p:stCondLst>
                            <p:childTnLst>
                              <p:par>
                                <p:cTn id="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8000"/>
                            </p:stCondLst>
                            <p:childTnLst>
                              <p:par>
                                <p:cTn id="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9000"/>
                            </p:stCondLst>
                            <p:childTnLst>
                              <p:par>
                                <p:cTn id="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0"/>
                            </p:stCondLst>
                            <p:childTnLst>
                              <p:par>
                                <p:cTn id="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6" grpId="0" animBg="1"/>
      <p:bldP spid="21" grpId="0" animBg="1"/>
      <p:bldP spid="10" grpId="0" animBg="1"/>
      <p:bldP spid="11" grpId="0" animBg="1"/>
      <p:bldP spid="12" grpId="0" animBg="1"/>
      <p:bldP spid="17" grpId="0" animBg="1"/>
      <p:bldP spid="18" grpId="0" animBg="1"/>
      <p:bldP spid="19" grpId="0" animBg="1"/>
      <p:bldP spid="20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92349" y="778328"/>
            <a:ext cx="7469868" cy="273231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phương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endParaRPr lang="en-US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vi-VN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A"/>
          <p:cNvSpPr/>
          <p:nvPr/>
        </p:nvSpPr>
        <p:spPr>
          <a:xfrm>
            <a:off x="476250" y="5148942"/>
            <a:ext cx="5619750" cy="79466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phương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endParaRPr lang="vi-VN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B"/>
          <p:cNvSpPr/>
          <p:nvPr/>
        </p:nvSpPr>
        <p:spPr>
          <a:xfrm>
            <a:off x="476250" y="3984171"/>
            <a:ext cx="5619750" cy="79466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err="1"/>
              <a:t>Hệ</a:t>
            </a:r>
            <a:r>
              <a:rPr lang="en-US" sz="3000" dirty="0"/>
              <a:t> phương </a:t>
            </a:r>
            <a:r>
              <a:rPr lang="en-US" sz="3000" dirty="0" err="1"/>
              <a:t>trình</a:t>
            </a:r>
            <a:r>
              <a:rPr lang="en-US" sz="3000" dirty="0"/>
              <a:t> </a:t>
            </a:r>
            <a:r>
              <a:rPr lang="en-US" sz="3000" dirty="0" err="1"/>
              <a:t>vô</a:t>
            </a:r>
            <a:r>
              <a:rPr lang="en-US" sz="3000" dirty="0"/>
              <a:t> </a:t>
            </a:r>
            <a:r>
              <a:rPr lang="en-US" sz="3000" dirty="0" err="1"/>
              <a:t>số</a:t>
            </a:r>
            <a:r>
              <a:rPr lang="en-US" sz="3000" dirty="0"/>
              <a:t> </a:t>
            </a:r>
            <a:r>
              <a:rPr lang="en-US" sz="3000" dirty="0" err="1"/>
              <a:t>nghiệm</a:t>
            </a:r>
            <a:endParaRPr lang="vi-VN" sz="3000" dirty="0"/>
          </a:p>
        </p:txBody>
      </p:sp>
      <p:sp>
        <p:nvSpPr>
          <p:cNvPr id="15" name="C"/>
          <p:cNvSpPr/>
          <p:nvPr/>
        </p:nvSpPr>
        <p:spPr>
          <a:xfrm flipH="1">
            <a:off x="6187394" y="3984171"/>
            <a:ext cx="5528355" cy="79466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HPT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(4;1)</a:t>
            </a:r>
            <a:endParaRPr lang="vi-VN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D"/>
          <p:cNvSpPr/>
          <p:nvPr/>
        </p:nvSpPr>
        <p:spPr>
          <a:xfrm flipH="1">
            <a:off x="6209165" y="5148942"/>
            <a:ext cx="5506583" cy="79466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HPT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(4;2)</a:t>
            </a:r>
            <a:endParaRPr lang="vi-VN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hq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335" y="118660"/>
            <a:ext cx="685015" cy="659669"/>
          </a:xfrm>
          <a:prstGeom prst="rect">
            <a:avLst/>
          </a:prstGeom>
        </p:spPr>
      </p:pic>
      <p:sp>
        <p:nvSpPr>
          <p:cNvPr id="10" name="Rounded Rectangle 23"/>
          <p:cNvSpPr/>
          <p:nvPr/>
        </p:nvSpPr>
        <p:spPr>
          <a:xfrm>
            <a:off x="8134526" y="63169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00:10</a:t>
            </a:r>
          </a:p>
        </p:txBody>
      </p:sp>
      <p:sp>
        <p:nvSpPr>
          <p:cNvPr id="11" name="Rounded Rectangle 24"/>
          <p:cNvSpPr/>
          <p:nvPr/>
        </p:nvSpPr>
        <p:spPr>
          <a:xfrm>
            <a:off x="8134526" y="77954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00:09</a:t>
            </a:r>
          </a:p>
        </p:txBody>
      </p:sp>
      <p:sp>
        <p:nvSpPr>
          <p:cNvPr id="12" name="Rounded Rectangle 25"/>
          <p:cNvSpPr/>
          <p:nvPr/>
        </p:nvSpPr>
        <p:spPr>
          <a:xfrm>
            <a:off x="8134526" y="87917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00:08</a:t>
            </a:r>
          </a:p>
        </p:txBody>
      </p:sp>
      <p:sp>
        <p:nvSpPr>
          <p:cNvPr id="17" name="Rounded Rectangle 26"/>
          <p:cNvSpPr/>
          <p:nvPr/>
        </p:nvSpPr>
        <p:spPr>
          <a:xfrm>
            <a:off x="8134526" y="78273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00:07</a:t>
            </a:r>
          </a:p>
        </p:txBody>
      </p:sp>
      <p:sp>
        <p:nvSpPr>
          <p:cNvPr id="18" name="Rounded Rectangle 27"/>
          <p:cNvSpPr/>
          <p:nvPr/>
        </p:nvSpPr>
        <p:spPr>
          <a:xfrm>
            <a:off x="8134526" y="63169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00:06</a:t>
            </a:r>
          </a:p>
        </p:txBody>
      </p:sp>
      <p:sp>
        <p:nvSpPr>
          <p:cNvPr id="19" name="Rounded Rectangle 28"/>
          <p:cNvSpPr/>
          <p:nvPr/>
        </p:nvSpPr>
        <p:spPr>
          <a:xfrm>
            <a:off x="8134526" y="83095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00:05</a:t>
            </a:r>
          </a:p>
        </p:txBody>
      </p:sp>
      <p:sp>
        <p:nvSpPr>
          <p:cNvPr id="20" name="Rounded Rectangle 29"/>
          <p:cNvSpPr/>
          <p:nvPr/>
        </p:nvSpPr>
        <p:spPr>
          <a:xfrm>
            <a:off x="8134526" y="73132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00:04</a:t>
            </a:r>
          </a:p>
        </p:txBody>
      </p:sp>
      <p:sp>
        <p:nvSpPr>
          <p:cNvPr id="22" name="Rounded Rectangle 30"/>
          <p:cNvSpPr/>
          <p:nvPr/>
        </p:nvSpPr>
        <p:spPr>
          <a:xfrm>
            <a:off x="8134526" y="63169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00:03</a:t>
            </a:r>
          </a:p>
        </p:txBody>
      </p:sp>
      <p:sp>
        <p:nvSpPr>
          <p:cNvPr id="23" name="Rounded Rectangle 31"/>
          <p:cNvSpPr/>
          <p:nvPr/>
        </p:nvSpPr>
        <p:spPr>
          <a:xfrm>
            <a:off x="8134526" y="43243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00:02</a:t>
            </a:r>
          </a:p>
        </p:txBody>
      </p:sp>
      <p:sp>
        <p:nvSpPr>
          <p:cNvPr id="24" name="Rounded Rectangle 32"/>
          <p:cNvSpPr/>
          <p:nvPr/>
        </p:nvSpPr>
        <p:spPr>
          <a:xfrm>
            <a:off x="8134526" y="53206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00:01</a:t>
            </a:r>
          </a:p>
        </p:txBody>
      </p:sp>
      <p:sp>
        <p:nvSpPr>
          <p:cNvPr id="25" name="Rounded Rectangle 33"/>
          <p:cNvSpPr/>
          <p:nvPr/>
        </p:nvSpPr>
        <p:spPr>
          <a:xfrm>
            <a:off x="8134526" y="53206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00:00</a:t>
            </a:r>
          </a:p>
        </p:txBody>
      </p:sp>
      <p:pic>
        <p:nvPicPr>
          <p:cNvPr id="26" name="Picture 2" descr="Káº¿t quáº£ hÃ¬nh áº£nh cho icon Äá»ng há»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7126" y="25566"/>
            <a:ext cx="780874" cy="790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B4581A05-944E-ABB3-50BC-BE135ED4BFD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38842280"/>
              </p:ext>
            </p:extLst>
          </p:nvPr>
        </p:nvGraphicFramePr>
        <p:xfrm>
          <a:off x="5143500" y="1526241"/>
          <a:ext cx="2438400" cy="18646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55" name="Equation" r:id="rId9" imgW="863280" imgH="660240" progId="Equation.DSMT4">
                  <p:embed/>
                </p:oleObj>
              </mc:Choice>
              <mc:Fallback>
                <p:oleObj name="Equation" r:id="rId9" imgW="863280" imgH="6602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143500" y="1526241"/>
                        <a:ext cx="2438400" cy="18646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50171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000"/>
                            </p:stCondLst>
                            <p:childTnLst>
                              <p:par>
                                <p:cTn id="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8000"/>
                            </p:stCondLst>
                            <p:childTnLst>
                              <p:par>
                                <p:cTn id="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9000"/>
                            </p:stCondLst>
                            <p:childTnLst>
                              <p:par>
                                <p:cTn id="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0"/>
                            </p:stCondLst>
                            <p:childTnLst>
                              <p:par>
                                <p:cTn id="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0" grpId="0" animBg="1"/>
      <p:bldP spid="11" grpId="0" animBg="1"/>
      <p:bldP spid="12" grpId="0" animBg="1"/>
      <p:bldP spid="17" grpId="0" animBg="1"/>
      <p:bldP spid="18" grpId="0" animBg="1"/>
      <p:bldP spid="19" grpId="0" animBg="1"/>
      <p:bldP spid="20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95751" y="965807"/>
            <a:ext cx="7469868" cy="273231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a, b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 = ax + b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A(2;1)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B(4;-2)</a:t>
            </a:r>
            <a:endParaRPr lang="vi-VN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A"/>
          <p:cNvSpPr/>
          <p:nvPr/>
        </p:nvSpPr>
        <p:spPr>
          <a:xfrm>
            <a:off x="1665516" y="3984171"/>
            <a:ext cx="4343398" cy="79466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14" name="B"/>
          <p:cNvSpPr/>
          <p:nvPr/>
        </p:nvSpPr>
        <p:spPr>
          <a:xfrm>
            <a:off x="1687287" y="5148942"/>
            <a:ext cx="4343398" cy="79466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15" name="C"/>
          <p:cNvSpPr/>
          <p:nvPr/>
        </p:nvSpPr>
        <p:spPr>
          <a:xfrm flipH="1">
            <a:off x="6187395" y="3984171"/>
            <a:ext cx="4339091" cy="79466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16" name="D"/>
          <p:cNvSpPr/>
          <p:nvPr/>
        </p:nvSpPr>
        <p:spPr>
          <a:xfrm flipH="1">
            <a:off x="6209166" y="5148942"/>
            <a:ext cx="4339091" cy="79466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pic>
        <p:nvPicPr>
          <p:cNvPr id="9" name="Picture 8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hq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335" y="118660"/>
            <a:ext cx="685015" cy="659669"/>
          </a:xfrm>
          <a:prstGeom prst="rect">
            <a:avLst/>
          </a:prstGeom>
        </p:spPr>
      </p:pic>
      <p:sp>
        <p:nvSpPr>
          <p:cNvPr id="10" name="Rounded Rectangle 23"/>
          <p:cNvSpPr/>
          <p:nvPr/>
        </p:nvSpPr>
        <p:spPr>
          <a:xfrm>
            <a:off x="8134526" y="63169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00:10</a:t>
            </a:r>
          </a:p>
        </p:txBody>
      </p:sp>
      <p:sp>
        <p:nvSpPr>
          <p:cNvPr id="11" name="Rounded Rectangle 24"/>
          <p:cNvSpPr/>
          <p:nvPr/>
        </p:nvSpPr>
        <p:spPr>
          <a:xfrm>
            <a:off x="8134526" y="77954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00:09</a:t>
            </a:r>
          </a:p>
        </p:txBody>
      </p:sp>
      <p:sp>
        <p:nvSpPr>
          <p:cNvPr id="12" name="Rounded Rectangle 25"/>
          <p:cNvSpPr/>
          <p:nvPr/>
        </p:nvSpPr>
        <p:spPr>
          <a:xfrm>
            <a:off x="8134526" y="87917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00:08</a:t>
            </a:r>
          </a:p>
        </p:txBody>
      </p:sp>
      <p:sp>
        <p:nvSpPr>
          <p:cNvPr id="17" name="Rounded Rectangle 26"/>
          <p:cNvSpPr/>
          <p:nvPr/>
        </p:nvSpPr>
        <p:spPr>
          <a:xfrm>
            <a:off x="8134526" y="78273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00:07</a:t>
            </a:r>
          </a:p>
        </p:txBody>
      </p:sp>
      <p:sp>
        <p:nvSpPr>
          <p:cNvPr id="18" name="Rounded Rectangle 27"/>
          <p:cNvSpPr/>
          <p:nvPr/>
        </p:nvSpPr>
        <p:spPr>
          <a:xfrm>
            <a:off x="8134526" y="63169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00:06</a:t>
            </a:r>
          </a:p>
        </p:txBody>
      </p:sp>
      <p:sp>
        <p:nvSpPr>
          <p:cNvPr id="19" name="Rounded Rectangle 28"/>
          <p:cNvSpPr/>
          <p:nvPr/>
        </p:nvSpPr>
        <p:spPr>
          <a:xfrm>
            <a:off x="8134526" y="83095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00:05</a:t>
            </a:r>
          </a:p>
        </p:txBody>
      </p:sp>
      <p:sp>
        <p:nvSpPr>
          <p:cNvPr id="20" name="Rounded Rectangle 29"/>
          <p:cNvSpPr/>
          <p:nvPr/>
        </p:nvSpPr>
        <p:spPr>
          <a:xfrm>
            <a:off x="8134526" y="73132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00:04</a:t>
            </a:r>
          </a:p>
        </p:txBody>
      </p:sp>
      <p:sp>
        <p:nvSpPr>
          <p:cNvPr id="21" name="Rounded Rectangle 30"/>
          <p:cNvSpPr/>
          <p:nvPr/>
        </p:nvSpPr>
        <p:spPr>
          <a:xfrm>
            <a:off x="8134526" y="63169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00:03</a:t>
            </a:r>
          </a:p>
        </p:txBody>
      </p:sp>
      <p:sp>
        <p:nvSpPr>
          <p:cNvPr id="22" name="Rounded Rectangle 31"/>
          <p:cNvSpPr/>
          <p:nvPr/>
        </p:nvSpPr>
        <p:spPr>
          <a:xfrm>
            <a:off x="8134526" y="43243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00:02</a:t>
            </a:r>
          </a:p>
        </p:txBody>
      </p:sp>
      <p:sp>
        <p:nvSpPr>
          <p:cNvPr id="23" name="Rounded Rectangle 32"/>
          <p:cNvSpPr/>
          <p:nvPr/>
        </p:nvSpPr>
        <p:spPr>
          <a:xfrm>
            <a:off x="8134526" y="53206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00:01</a:t>
            </a:r>
          </a:p>
        </p:txBody>
      </p:sp>
      <p:sp>
        <p:nvSpPr>
          <p:cNvPr id="24" name="Rounded Rectangle 33"/>
          <p:cNvSpPr/>
          <p:nvPr/>
        </p:nvSpPr>
        <p:spPr>
          <a:xfrm>
            <a:off x="8134526" y="53206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00:00</a:t>
            </a:r>
          </a:p>
        </p:txBody>
      </p:sp>
      <p:pic>
        <p:nvPicPr>
          <p:cNvPr id="25" name="Picture 2" descr="Káº¿t quáº£ hÃ¬nh áº£nh cho icon Äá»ng há»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7126" y="25566"/>
            <a:ext cx="780874" cy="790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6E8D6040-D8AD-0BFF-1F2F-1319D5BB7EF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78187408"/>
              </p:ext>
            </p:extLst>
          </p:nvPr>
        </p:nvGraphicFramePr>
        <p:xfrm>
          <a:off x="2292350" y="3984171"/>
          <a:ext cx="1784350" cy="8134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82" name="Equation" r:id="rId9" imgW="863280" imgH="393480" progId="Equation.DSMT4">
                  <p:embed/>
                </p:oleObj>
              </mc:Choice>
              <mc:Fallback>
                <p:oleObj name="Equation" r:id="rId9" imgW="86328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292350" y="3984171"/>
                        <a:ext cx="1784350" cy="8134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3679449E-FE8C-B09F-3BB3-DDA8DB0D4CF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91734885"/>
              </p:ext>
            </p:extLst>
          </p:nvPr>
        </p:nvGraphicFramePr>
        <p:xfrm>
          <a:off x="7796213" y="3965575"/>
          <a:ext cx="1941512" cy="812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83" name="Equation" r:id="rId11" imgW="939600" imgH="393480" progId="Equation.DSMT4">
                  <p:embed/>
                </p:oleObj>
              </mc:Choice>
              <mc:Fallback>
                <p:oleObj name="Equation" r:id="rId11" imgW="939600" imgH="393480" progId="Equation.DSMT4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6E8D6040-D8AD-0BFF-1F2F-1319D5BB7EF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7796213" y="3965575"/>
                        <a:ext cx="1941512" cy="812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8620C4F9-E17A-8A26-FAA3-DB9FFC0F9CD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46323581"/>
              </p:ext>
            </p:extLst>
          </p:nvPr>
        </p:nvGraphicFramePr>
        <p:xfrm>
          <a:off x="2487613" y="5167313"/>
          <a:ext cx="1547812" cy="812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84" name="Equation" r:id="rId13" imgW="749160" imgH="393480" progId="Equation.DSMT4">
                  <p:embed/>
                </p:oleObj>
              </mc:Choice>
              <mc:Fallback>
                <p:oleObj name="Equation" r:id="rId13" imgW="749160" imgH="393480" progId="Equation.DSMT4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3679449E-FE8C-B09F-3BB3-DDA8DB0D4CF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2487613" y="5167313"/>
                        <a:ext cx="1547812" cy="812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8063E823-D8C5-05E9-569A-F2C447F0DC9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4989706"/>
              </p:ext>
            </p:extLst>
          </p:nvPr>
        </p:nvGraphicFramePr>
        <p:xfrm>
          <a:off x="7900988" y="5148263"/>
          <a:ext cx="1731962" cy="812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85" name="Equation" r:id="rId15" imgW="838080" imgH="393480" progId="Equation.DSMT4">
                  <p:embed/>
                </p:oleObj>
              </mc:Choice>
              <mc:Fallback>
                <p:oleObj name="Equation" r:id="rId15" imgW="838080" imgH="39348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8620C4F9-E17A-8A26-FAA3-DB9FFC0F9CD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7900988" y="5148263"/>
                        <a:ext cx="1731962" cy="812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44259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000"/>
                            </p:stCondLst>
                            <p:childTnLst>
                              <p:par>
                                <p:cTn id="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8000"/>
                            </p:stCondLst>
                            <p:childTnLst>
                              <p:par>
                                <p:cTn id="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9000"/>
                            </p:stCondLst>
                            <p:childTnLst>
                              <p:par>
                                <p:cTn id="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0"/>
                            </p:stCondLst>
                            <p:childTnLst>
                              <p:par>
                                <p:cTn id="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0" grpId="0" animBg="1"/>
      <p:bldP spid="11" grpId="0" animBg="1"/>
      <p:bldP spid="12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92349" y="778328"/>
            <a:ext cx="7469868" cy="273231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phương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phương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vi-VN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A"/>
          <p:cNvSpPr/>
          <p:nvPr/>
        </p:nvSpPr>
        <p:spPr>
          <a:xfrm flipH="1">
            <a:off x="6209165" y="3984171"/>
            <a:ext cx="4343398" cy="79466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14" name="B"/>
          <p:cNvSpPr/>
          <p:nvPr/>
        </p:nvSpPr>
        <p:spPr>
          <a:xfrm>
            <a:off x="1687287" y="5148942"/>
            <a:ext cx="4343398" cy="79466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16" name="D"/>
          <p:cNvSpPr/>
          <p:nvPr/>
        </p:nvSpPr>
        <p:spPr>
          <a:xfrm flipH="1">
            <a:off x="6209166" y="5148942"/>
            <a:ext cx="4339091" cy="79466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21" name="B"/>
          <p:cNvSpPr/>
          <p:nvPr/>
        </p:nvSpPr>
        <p:spPr>
          <a:xfrm>
            <a:off x="1682980" y="3984171"/>
            <a:ext cx="4343398" cy="79466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pic>
        <p:nvPicPr>
          <p:cNvPr id="9" name="Picture 8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hq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335" y="118660"/>
            <a:ext cx="685015" cy="659669"/>
          </a:xfrm>
          <a:prstGeom prst="rect">
            <a:avLst/>
          </a:prstGeom>
        </p:spPr>
      </p:pic>
      <p:sp>
        <p:nvSpPr>
          <p:cNvPr id="10" name="Rounded Rectangle 23"/>
          <p:cNvSpPr/>
          <p:nvPr/>
        </p:nvSpPr>
        <p:spPr>
          <a:xfrm>
            <a:off x="8134526" y="63169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00:10</a:t>
            </a:r>
          </a:p>
        </p:txBody>
      </p:sp>
      <p:sp>
        <p:nvSpPr>
          <p:cNvPr id="11" name="Rounded Rectangle 24"/>
          <p:cNvSpPr/>
          <p:nvPr/>
        </p:nvSpPr>
        <p:spPr>
          <a:xfrm>
            <a:off x="8134526" y="77954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00:09</a:t>
            </a:r>
          </a:p>
        </p:txBody>
      </p:sp>
      <p:sp>
        <p:nvSpPr>
          <p:cNvPr id="12" name="Rounded Rectangle 25"/>
          <p:cNvSpPr/>
          <p:nvPr/>
        </p:nvSpPr>
        <p:spPr>
          <a:xfrm>
            <a:off x="8134526" y="87917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00:08</a:t>
            </a:r>
          </a:p>
        </p:txBody>
      </p:sp>
      <p:sp>
        <p:nvSpPr>
          <p:cNvPr id="17" name="Rounded Rectangle 26"/>
          <p:cNvSpPr/>
          <p:nvPr/>
        </p:nvSpPr>
        <p:spPr>
          <a:xfrm>
            <a:off x="8134526" y="78273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00:07</a:t>
            </a:r>
          </a:p>
        </p:txBody>
      </p:sp>
      <p:sp>
        <p:nvSpPr>
          <p:cNvPr id="18" name="Rounded Rectangle 27"/>
          <p:cNvSpPr/>
          <p:nvPr/>
        </p:nvSpPr>
        <p:spPr>
          <a:xfrm>
            <a:off x="8134526" y="63169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00:06</a:t>
            </a:r>
          </a:p>
        </p:txBody>
      </p:sp>
      <p:sp>
        <p:nvSpPr>
          <p:cNvPr id="19" name="Rounded Rectangle 28"/>
          <p:cNvSpPr/>
          <p:nvPr/>
        </p:nvSpPr>
        <p:spPr>
          <a:xfrm>
            <a:off x="8134526" y="83095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00:05</a:t>
            </a:r>
          </a:p>
        </p:txBody>
      </p:sp>
      <p:sp>
        <p:nvSpPr>
          <p:cNvPr id="20" name="Rounded Rectangle 29"/>
          <p:cNvSpPr/>
          <p:nvPr/>
        </p:nvSpPr>
        <p:spPr>
          <a:xfrm>
            <a:off x="8134526" y="73132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00:04</a:t>
            </a:r>
          </a:p>
        </p:txBody>
      </p:sp>
      <p:sp>
        <p:nvSpPr>
          <p:cNvPr id="22" name="Rounded Rectangle 30"/>
          <p:cNvSpPr/>
          <p:nvPr/>
        </p:nvSpPr>
        <p:spPr>
          <a:xfrm>
            <a:off x="8134526" y="63169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00:03</a:t>
            </a:r>
          </a:p>
        </p:txBody>
      </p:sp>
      <p:sp>
        <p:nvSpPr>
          <p:cNvPr id="23" name="Rounded Rectangle 31"/>
          <p:cNvSpPr/>
          <p:nvPr/>
        </p:nvSpPr>
        <p:spPr>
          <a:xfrm>
            <a:off x="8134526" y="43243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00:02</a:t>
            </a:r>
          </a:p>
        </p:txBody>
      </p:sp>
      <p:sp>
        <p:nvSpPr>
          <p:cNvPr id="24" name="Rounded Rectangle 32"/>
          <p:cNvSpPr/>
          <p:nvPr/>
        </p:nvSpPr>
        <p:spPr>
          <a:xfrm>
            <a:off x="8134526" y="53206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00:01</a:t>
            </a:r>
          </a:p>
        </p:txBody>
      </p:sp>
      <p:sp>
        <p:nvSpPr>
          <p:cNvPr id="25" name="Rounded Rectangle 33"/>
          <p:cNvSpPr/>
          <p:nvPr/>
        </p:nvSpPr>
        <p:spPr>
          <a:xfrm>
            <a:off x="8134526" y="53206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00:00</a:t>
            </a:r>
          </a:p>
        </p:txBody>
      </p:sp>
      <p:pic>
        <p:nvPicPr>
          <p:cNvPr id="26" name="Picture 2" descr="Káº¿t quáº£ hÃ¬nh áº£nh cho icon Äá»ng há»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7126" y="25566"/>
            <a:ext cx="780874" cy="790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A8FF758F-D89F-64A8-07F9-3754F119425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85913446"/>
              </p:ext>
            </p:extLst>
          </p:nvPr>
        </p:nvGraphicFramePr>
        <p:xfrm>
          <a:off x="4126704" y="2228850"/>
          <a:ext cx="3422650" cy="800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07" name="Equation" r:id="rId9" imgW="977760" imgH="228600" progId="Equation.DSMT4">
                  <p:embed/>
                </p:oleObj>
              </mc:Choice>
              <mc:Fallback>
                <p:oleObj name="Equation" r:id="rId9" imgW="97776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126704" y="2228850"/>
                        <a:ext cx="3422650" cy="800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59D94BE1-1BAA-5336-F016-78FBD2BEBF1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1408710"/>
              </p:ext>
            </p:extLst>
          </p:nvPr>
        </p:nvGraphicFramePr>
        <p:xfrm>
          <a:off x="6970532" y="4070620"/>
          <a:ext cx="3265642" cy="7082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08" name="Equation" r:id="rId11" imgW="1054080" imgH="228600" progId="Equation.DSMT4">
                  <p:embed/>
                </p:oleObj>
              </mc:Choice>
              <mc:Fallback>
                <p:oleObj name="Equation" r:id="rId11" imgW="105408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6970532" y="4070620"/>
                        <a:ext cx="3265642" cy="7082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DAF497AF-4ED8-4D11-DF28-3754953E09B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97146150"/>
              </p:ext>
            </p:extLst>
          </p:nvPr>
        </p:nvGraphicFramePr>
        <p:xfrm>
          <a:off x="6875463" y="5192713"/>
          <a:ext cx="3540125" cy="708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09" name="Equation" r:id="rId13" imgW="1143000" imgH="228600" progId="Equation.DSMT4">
                  <p:embed/>
                </p:oleObj>
              </mc:Choice>
              <mc:Fallback>
                <p:oleObj name="Equation" r:id="rId13" imgW="1143000" imgH="228600" progId="Equation.DSMT4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59D94BE1-1BAA-5336-F016-78FBD2BEBF1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6875463" y="5192713"/>
                        <a:ext cx="3540125" cy="7080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CF8C65C6-937C-0D21-B3A6-302707620E8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90685117"/>
              </p:ext>
            </p:extLst>
          </p:nvPr>
        </p:nvGraphicFramePr>
        <p:xfrm>
          <a:off x="1693863" y="5194300"/>
          <a:ext cx="3778250" cy="708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10" name="Equation" r:id="rId15" imgW="1218960" imgH="228600" progId="Equation.DSMT4">
                  <p:embed/>
                </p:oleObj>
              </mc:Choice>
              <mc:Fallback>
                <p:oleObj name="Equation" r:id="rId15" imgW="1218960" imgH="228600" progId="Equation.DSMT4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DAF497AF-4ED8-4D11-DF28-3754953E09B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693863" y="5194300"/>
                        <a:ext cx="3778250" cy="7080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0C4599AC-3B56-7B7A-3322-28AE51A79F3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4670958"/>
              </p:ext>
            </p:extLst>
          </p:nvPr>
        </p:nvGraphicFramePr>
        <p:xfrm>
          <a:off x="1812925" y="4022725"/>
          <a:ext cx="3540125" cy="708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11" name="Equation" r:id="rId17" imgW="1143000" imgH="228600" progId="Equation.DSMT4">
                  <p:embed/>
                </p:oleObj>
              </mc:Choice>
              <mc:Fallback>
                <p:oleObj name="Equation" r:id="rId17" imgW="1143000" imgH="22860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CF8C65C6-937C-0D21-B3A6-302707620E8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1812925" y="4022725"/>
                        <a:ext cx="3540125" cy="7080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45012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000"/>
                            </p:stCondLst>
                            <p:childTnLst>
                              <p:par>
                                <p:cTn id="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8000"/>
                            </p:stCondLst>
                            <p:childTnLst>
                              <p:par>
                                <p:cTn id="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9000"/>
                            </p:stCondLst>
                            <p:childTnLst>
                              <p:par>
                                <p:cTn id="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0"/>
                            </p:stCondLst>
                            <p:childTnLst>
                              <p:par>
                                <p:cTn id="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6" grpId="0" animBg="1"/>
      <p:bldP spid="21" grpId="0" animBg="1"/>
      <p:bldP spid="10" grpId="0" animBg="1"/>
      <p:bldP spid="11" grpId="0" animBg="1"/>
      <p:bldP spid="12" grpId="0" animBg="1"/>
      <p:bldP spid="17" grpId="0" animBg="1"/>
      <p:bldP spid="18" grpId="0" animBg="1"/>
      <p:bldP spid="19" grpId="0" animBg="1"/>
      <p:bldP spid="20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92349" y="778328"/>
            <a:ext cx="7469868" cy="186962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(-2;-3)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phương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A"/>
          <p:cNvSpPr/>
          <p:nvPr/>
        </p:nvSpPr>
        <p:spPr>
          <a:xfrm>
            <a:off x="381001" y="2918729"/>
            <a:ext cx="5569732" cy="1524288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14" name="B"/>
          <p:cNvSpPr/>
          <p:nvPr/>
        </p:nvSpPr>
        <p:spPr>
          <a:xfrm>
            <a:off x="381000" y="4788350"/>
            <a:ext cx="5569733" cy="1524288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15" name="C"/>
          <p:cNvSpPr/>
          <p:nvPr/>
        </p:nvSpPr>
        <p:spPr>
          <a:xfrm flipH="1">
            <a:off x="6414386" y="2918729"/>
            <a:ext cx="5396612" cy="1524288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16" name="D"/>
          <p:cNvSpPr/>
          <p:nvPr/>
        </p:nvSpPr>
        <p:spPr>
          <a:xfrm flipH="1">
            <a:off x="6209163" y="4788350"/>
            <a:ext cx="5601833" cy="1524288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pic>
        <p:nvPicPr>
          <p:cNvPr id="9" name="Picture 8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hq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335" y="118660"/>
            <a:ext cx="685015" cy="659669"/>
          </a:xfrm>
          <a:prstGeom prst="rect">
            <a:avLst/>
          </a:prstGeom>
        </p:spPr>
      </p:pic>
      <p:sp>
        <p:nvSpPr>
          <p:cNvPr id="10" name="Rounded Rectangle 23"/>
          <p:cNvSpPr/>
          <p:nvPr/>
        </p:nvSpPr>
        <p:spPr>
          <a:xfrm>
            <a:off x="8134526" y="63169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00:10</a:t>
            </a:r>
          </a:p>
        </p:txBody>
      </p:sp>
      <p:sp>
        <p:nvSpPr>
          <p:cNvPr id="11" name="Rounded Rectangle 24"/>
          <p:cNvSpPr/>
          <p:nvPr/>
        </p:nvSpPr>
        <p:spPr>
          <a:xfrm>
            <a:off x="8134526" y="77954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00:09</a:t>
            </a:r>
          </a:p>
        </p:txBody>
      </p:sp>
      <p:sp>
        <p:nvSpPr>
          <p:cNvPr id="12" name="Rounded Rectangle 25"/>
          <p:cNvSpPr/>
          <p:nvPr/>
        </p:nvSpPr>
        <p:spPr>
          <a:xfrm>
            <a:off x="8134526" y="87917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00:08</a:t>
            </a:r>
          </a:p>
        </p:txBody>
      </p:sp>
      <p:sp>
        <p:nvSpPr>
          <p:cNvPr id="18" name="Rounded Rectangle 26"/>
          <p:cNvSpPr/>
          <p:nvPr/>
        </p:nvSpPr>
        <p:spPr>
          <a:xfrm>
            <a:off x="8134526" y="78273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00:07</a:t>
            </a:r>
          </a:p>
        </p:txBody>
      </p:sp>
      <p:sp>
        <p:nvSpPr>
          <p:cNvPr id="19" name="Rounded Rectangle 27"/>
          <p:cNvSpPr/>
          <p:nvPr/>
        </p:nvSpPr>
        <p:spPr>
          <a:xfrm>
            <a:off x="8134526" y="63169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00:06</a:t>
            </a:r>
          </a:p>
        </p:txBody>
      </p:sp>
      <p:sp>
        <p:nvSpPr>
          <p:cNvPr id="20" name="Rounded Rectangle 28"/>
          <p:cNvSpPr/>
          <p:nvPr/>
        </p:nvSpPr>
        <p:spPr>
          <a:xfrm>
            <a:off x="8134526" y="83095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00:05</a:t>
            </a:r>
          </a:p>
        </p:txBody>
      </p:sp>
      <p:sp>
        <p:nvSpPr>
          <p:cNvPr id="21" name="Rounded Rectangle 29"/>
          <p:cNvSpPr/>
          <p:nvPr/>
        </p:nvSpPr>
        <p:spPr>
          <a:xfrm>
            <a:off x="8134526" y="73132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00:04</a:t>
            </a:r>
          </a:p>
        </p:txBody>
      </p:sp>
      <p:sp>
        <p:nvSpPr>
          <p:cNvPr id="22" name="Rounded Rectangle 30"/>
          <p:cNvSpPr/>
          <p:nvPr/>
        </p:nvSpPr>
        <p:spPr>
          <a:xfrm>
            <a:off x="8134526" y="63169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00:03</a:t>
            </a:r>
          </a:p>
        </p:txBody>
      </p:sp>
      <p:sp>
        <p:nvSpPr>
          <p:cNvPr id="23" name="Rounded Rectangle 31"/>
          <p:cNvSpPr/>
          <p:nvPr/>
        </p:nvSpPr>
        <p:spPr>
          <a:xfrm>
            <a:off x="8134526" y="43243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00:02</a:t>
            </a:r>
          </a:p>
        </p:txBody>
      </p:sp>
      <p:sp>
        <p:nvSpPr>
          <p:cNvPr id="24" name="Rounded Rectangle 32"/>
          <p:cNvSpPr/>
          <p:nvPr/>
        </p:nvSpPr>
        <p:spPr>
          <a:xfrm>
            <a:off x="8134526" y="53206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00:01</a:t>
            </a:r>
          </a:p>
        </p:txBody>
      </p:sp>
      <p:sp>
        <p:nvSpPr>
          <p:cNvPr id="25" name="Rounded Rectangle 33"/>
          <p:cNvSpPr/>
          <p:nvPr/>
        </p:nvSpPr>
        <p:spPr>
          <a:xfrm>
            <a:off x="8134526" y="53206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00:00</a:t>
            </a:r>
          </a:p>
        </p:txBody>
      </p:sp>
      <p:pic>
        <p:nvPicPr>
          <p:cNvPr id="26" name="Picture 2" descr="Káº¿t quáº£ hÃ¬nh áº£nh cho icon Äá»ng há»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7126" y="25566"/>
            <a:ext cx="780874" cy="790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9E31ABED-5A48-2B7C-D11C-3555428AA10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01345315"/>
              </p:ext>
            </p:extLst>
          </p:nvPr>
        </p:nvGraphicFramePr>
        <p:xfrm>
          <a:off x="1113923" y="2993284"/>
          <a:ext cx="2296028" cy="13120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30" name="Equation" r:id="rId9" imgW="799920" imgH="457200" progId="Equation.DSMT4">
                  <p:embed/>
                </p:oleObj>
              </mc:Choice>
              <mc:Fallback>
                <p:oleObj name="Equation" r:id="rId9" imgW="799920" imgH="457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113923" y="2993284"/>
                        <a:ext cx="2296028" cy="13120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09D52810-3A5E-B2CB-40EE-CDAA3AB6E88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2096479"/>
              </p:ext>
            </p:extLst>
          </p:nvPr>
        </p:nvGraphicFramePr>
        <p:xfrm>
          <a:off x="1480334" y="5000622"/>
          <a:ext cx="2296028" cy="13120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31" name="Equation" r:id="rId11" imgW="799920" imgH="457200" progId="Equation.DSMT4">
                  <p:embed/>
                </p:oleObj>
              </mc:Choice>
              <mc:Fallback>
                <p:oleObj name="Equation" r:id="rId11" imgW="799920" imgH="457200" progId="Equation.DSMT4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9E31ABED-5A48-2B7C-D11C-3555428AA10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480334" y="5000622"/>
                        <a:ext cx="2296028" cy="13120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5F1BEA46-7AF1-F959-FEDB-55AA1023302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75907722"/>
              </p:ext>
            </p:extLst>
          </p:nvPr>
        </p:nvGraphicFramePr>
        <p:xfrm>
          <a:off x="8116888" y="4872038"/>
          <a:ext cx="2332037" cy="1311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32" name="Equation" r:id="rId13" imgW="812520" imgH="457200" progId="Equation.DSMT4">
                  <p:embed/>
                </p:oleObj>
              </mc:Choice>
              <mc:Fallback>
                <p:oleObj name="Equation" r:id="rId13" imgW="812520" imgH="457200" progId="Equation.DSMT4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09D52810-3A5E-B2CB-40EE-CDAA3AB6E88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8116888" y="4872038"/>
                        <a:ext cx="2332037" cy="1311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2E825ACF-8A77-9587-4EFB-154C324E1DB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33519538"/>
              </p:ext>
            </p:extLst>
          </p:nvPr>
        </p:nvGraphicFramePr>
        <p:xfrm>
          <a:off x="8134350" y="3024188"/>
          <a:ext cx="2112963" cy="1312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33" name="Equation" r:id="rId15" imgW="736560" imgH="457200" progId="Equation.DSMT4">
                  <p:embed/>
                </p:oleObj>
              </mc:Choice>
              <mc:Fallback>
                <p:oleObj name="Equation" r:id="rId15" imgW="736560" imgH="457200" progId="Equation.DSMT4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5F1BEA46-7AF1-F959-FEDB-55AA1023302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8134350" y="3024188"/>
                        <a:ext cx="2112963" cy="13128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21310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000"/>
                            </p:stCondLst>
                            <p:childTnLst>
                              <p:par>
                                <p:cTn id="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8000"/>
                            </p:stCondLst>
                            <p:childTnLst>
                              <p:par>
                                <p:cTn id="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9000"/>
                            </p:stCondLst>
                            <p:childTnLst>
                              <p:par>
                                <p:cTn id="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0"/>
                            </p:stCondLst>
                            <p:childTnLst>
                              <p:par>
                                <p:cTn id="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0" grpId="0" animBg="1"/>
      <p:bldP spid="11" grpId="0" animBg="1"/>
      <p:bldP spid="12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85692" y="-1502435"/>
            <a:ext cx="12512597" cy="8690568"/>
          </a:xfrm>
          <a:custGeom>
            <a:avLst/>
            <a:gdLst/>
            <a:ahLst/>
            <a:cxnLst/>
            <a:rect l="l" t="t" r="r" b="b"/>
            <a:pathLst>
              <a:path w="18768896" h="13035852">
                <a:moveTo>
                  <a:pt x="0" y="0"/>
                </a:moveTo>
                <a:lnTo>
                  <a:pt x="18768897" y="0"/>
                </a:lnTo>
                <a:lnTo>
                  <a:pt x="18768897" y="13035851"/>
                </a:lnTo>
                <a:lnTo>
                  <a:pt x="0" y="130358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33628" y="1326557"/>
            <a:ext cx="9524320" cy="5370254"/>
          </a:xfrm>
          <a:custGeom>
            <a:avLst/>
            <a:gdLst/>
            <a:ahLst/>
            <a:cxnLst/>
            <a:rect l="l" t="t" r="r" b="b"/>
            <a:pathLst>
              <a:path w="10400059" h="6939676">
                <a:moveTo>
                  <a:pt x="0" y="0"/>
                </a:moveTo>
                <a:lnTo>
                  <a:pt x="10400059" y="0"/>
                </a:lnTo>
                <a:lnTo>
                  <a:pt x="10400059" y="6939676"/>
                </a:lnTo>
                <a:lnTo>
                  <a:pt x="0" y="693967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828721" y="2199372"/>
            <a:ext cx="3528475" cy="4616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phương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6" name="Freeform 6"/>
          <p:cNvSpPr/>
          <p:nvPr/>
        </p:nvSpPr>
        <p:spPr>
          <a:xfrm>
            <a:off x="9754039" y="5799687"/>
            <a:ext cx="5107993" cy="2776891"/>
          </a:xfrm>
          <a:custGeom>
            <a:avLst/>
            <a:gdLst/>
            <a:ahLst/>
            <a:cxnLst/>
            <a:rect l="l" t="t" r="r" b="b"/>
            <a:pathLst>
              <a:path w="7661990" h="4165336">
                <a:moveTo>
                  <a:pt x="0" y="0"/>
                </a:moveTo>
                <a:lnTo>
                  <a:pt x="7661989" y="0"/>
                </a:lnTo>
                <a:lnTo>
                  <a:pt x="7661989" y="4165337"/>
                </a:lnTo>
                <a:lnTo>
                  <a:pt x="0" y="416533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990957" y="529816"/>
            <a:ext cx="9524320" cy="5476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560"/>
              </a:lnSpc>
            </a:pPr>
            <a:r>
              <a:rPr lang="en-US" sz="3500" spc="-75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1. </a:t>
            </a:r>
            <a:r>
              <a:rPr lang="en-US" sz="3500" spc="-75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Giải</a:t>
            </a:r>
            <a:r>
              <a:rPr lang="en-US" sz="3500" spc="-75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500" spc="-75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hệ</a:t>
            </a:r>
            <a:r>
              <a:rPr lang="en-US" sz="3500" spc="-75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phương </a:t>
            </a:r>
            <a:r>
              <a:rPr lang="en-US" sz="3500" spc="-75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trình</a:t>
            </a:r>
            <a:r>
              <a:rPr lang="en-US" sz="3500" spc="-75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500" spc="-75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bằng</a:t>
            </a:r>
            <a:r>
              <a:rPr lang="en-US" sz="3500" spc="-75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phương </a:t>
            </a:r>
            <a:r>
              <a:rPr lang="en-US" sz="3500" spc="-75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pháp</a:t>
            </a:r>
            <a:r>
              <a:rPr lang="en-US" sz="3500" spc="-75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500" spc="-75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thế</a:t>
            </a:r>
            <a:r>
              <a:rPr lang="en-US" sz="3500" spc="-75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Freeform 14"/>
          <p:cNvSpPr/>
          <p:nvPr/>
        </p:nvSpPr>
        <p:spPr>
          <a:xfrm>
            <a:off x="9996094" y="3858975"/>
            <a:ext cx="2902326" cy="1957751"/>
          </a:xfrm>
          <a:custGeom>
            <a:avLst/>
            <a:gdLst/>
            <a:ahLst/>
            <a:cxnLst/>
            <a:rect l="l" t="t" r="r" b="b"/>
            <a:pathLst>
              <a:path w="4353489" h="2936626">
                <a:moveTo>
                  <a:pt x="0" y="0"/>
                </a:moveTo>
                <a:lnTo>
                  <a:pt x="4353489" y="0"/>
                </a:lnTo>
                <a:lnTo>
                  <a:pt x="4353489" y="2936627"/>
                </a:lnTo>
                <a:lnTo>
                  <a:pt x="0" y="293662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71041" y="-947428"/>
            <a:ext cx="1556143" cy="2743200"/>
          </a:xfrm>
          <a:custGeom>
            <a:avLst/>
            <a:gdLst/>
            <a:ahLst/>
            <a:cxnLst/>
            <a:rect l="l" t="t" r="r" b="b"/>
            <a:pathLst>
              <a:path w="2334214" h="4114800">
                <a:moveTo>
                  <a:pt x="0" y="0"/>
                </a:moveTo>
                <a:lnTo>
                  <a:pt x="2334213" y="0"/>
                </a:lnTo>
                <a:lnTo>
                  <a:pt x="233421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0245584" y="1759816"/>
            <a:ext cx="1387541" cy="1395151"/>
          </a:xfrm>
          <a:custGeom>
            <a:avLst/>
            <a:gdLst/>
            <a:ahLst/>
            <a:cxnLst/>
            <a:rect l="l" t="t" r="r" b="b"/>
            <a:pathLst>
              <a:path w="2081312" h="2092727">
                <a:moveTo>
                  <a:pt x="0" y="0"/>
                </a:moveTo>
                <a:lnTo>
                  <a:pt x="2081312" y="0"/>
                </a:lnTo>
                <a:lnTo>
                  <a:pt x="2081312" y="2092727"/>
                </a:lnTo>
                <a:lnTo>
                  <a:pt x="0" y="209272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4">
            <a:extLst>
              <a:ext uri="{FF2B5EF4-FFF2-40B4-BE49-F238E27FC236}">
                <a16:creationId xmlns:a16="http://schemas.microsoft.com/office/drawing/2014/main" id="{C58488EE-A485-DFBA-E70B-DBA63DF3BF49}"/>
              </a:ext>
            </a:extLst>
          </p:cNvPr>
          <p:cNvSpPr txBox="1"/>
          <p:nvPr/>
        </p:nvSpPr>
        <p:spPr>
          <a:xfrm>
            <a:off x="828721" y="3350898"/>
            <a:ext cx="8537204" cy="27699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phương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457200" indent="-457200">
              <a:buFontTx/>
              <a:buChar char="-"/>
            </a:pP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phương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(1),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y.</a:t>
            </a:r>
          </a:p>
          <a:p>
            <a:pPr marL="457200" indent="-457200">
              <a:buFontTx/>
              <a:buChar char="-"/>
            </a:pP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phương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(2),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phương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y.</a:t>
            </a:r>
          </a:p>
          <a:p>
            <a:pPr marL="457200" indent="-457200">
              <a:buFontTx/>
              <a:buChar char="-"/>
            </a:pP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phương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id="{562D46B6-293D-4214-435A-E6E13442723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97347929"/>
              </p:ext>
            </p:extLst>
          </p:nvPr>
        </p:nvGraphicFramePr>
        <p:xfrm>
          <a:off x="4010837" y="1722974"/>
          <a:ext cx="4757737" cy="1492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Equation" r:id="rId15" imgW="1701720" imgH="533160" progId="Equation.DSMT4">
                  <p:embed/>
                </p:oleObj>
              </mc:Choice>
              <mc:Fallback>
                <p:oleObj name="Equation" r:id="rId15" imgW="1701720" imgH="533160" progId="Equation.DSMT4">
                  <p:embed/>
                  <p:pic>
                    <p:nvPicPr>
                      <p:cNvPr id="15" name="Object 14">
                        <a:extLst>
                          <a:ext uri="{FF2B5EF4-FFF2-40B4-BE49-F238E27FC236}">
                            <a16:creationId xmlns:a16="http://schemas.microsoft.com/office/drawing/2014/main" id="{4116D4BE-A4EB-066D-B44F-490CEE2DD50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4010837" y="1722974"/>
                        <a:ext cx="4757737" cy="1492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" name="Picture 18">
            <a:extLst>
              <a:ext uri="{FF2B5EF4-FFF2-40B4-BE49-F238E27FC236}">
                <a16:creationId xmlns:a16="http://schemas.microsoft.com/office/drawing/2014/main" id="{928EE0F3-181D-E8FD-B529-8D5D959F4AE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71496" y="1358848"/>
            <a:ext cx="657225" cy="7048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  <p:bldP spid="1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8597740">
            <a:off x="870810" y="-451788"/>
            <a:ext cx="4303880" cy="3544832"/>
          </a:xfrm>
          <a:custGeom>
            <a:avLst/>
            <a:gdLst/>
            <a:ahLst/>
            <a:cxnLst/>
            <a:rect l="l" t="t" r="r" b="b"/>
            <a:pathLst>
              <a:path w="4590805" h="3781154">
                <a:moveTo>
                  <a:pt x="0" y="0"/>
                </a:moveTo>
                <a:lnTo>
                  <a:pt x="4590805" y="0"/>
                </a:lnTo>
                <a:lnTo>
                  <a:pt x="4590805" y="3781154"/>
                </a:lnTo>
                <a:lnTo>
                  <a:pt x="0" y="378115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0315166">
            <a:off x="1326056" y="505227"/>
            <a:ext cx="1163977" cy="2652938"/>
          </a:xfrm>
          <a:custGeom>
            <a:avLst/>
            <a:gdLst/>
            <a:ahLst/>
            <a:cxnLst/>
            <a:rect l="l" t="t" r="r" b="b"/>
            <a:pathLst>
              <a:path w="1241575" h="2829801">
                <a:moveTo>
                  <a:pt x="0" y="0"/>
                </a:moveTo>
                <a:lnTo>
                  <a:pt x="1241575" y="0"/>
                </a:lnTo>
                <a:lnTo>
                  <a:pt x="1241575" y="2829802"/>
                </a:lnTo>
                <a:lnTo>
                  <a:pt x="0" y="28298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8597740">
            <a:off x="6746544" y="4590424"/>
            <a:ext cx="4303880" cy="3544832"/>
          </a:xfrm>
          <a:custGeom>
            <a:avLst/>
            <a:gdLst/>
            <a:ahLst/>
            <a:cxnLst/>
            <a:rect l="l" t="t" r="r" b="b"/>
            <a:pathLst>
              <a:path w="4590805" h="3781154">
                <a:moveTo>
                  <a:pt x="0" y="0"/>
                </a:moveTo>
                <a:lnTo>
                  <a:pt x="4590805" y="0"/>
                </a:lnTo>
                <a:lnTo>
                  <a:pt x="4590805" y="3781154"/>
                </a:lnTo>
                <a:lnTo>
                  <a:pt x="0" y="378115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315166">
            <a:off x="1326056" y="505227"/>
            <a:ext cx="1163977" cy="2652938"/>
          </a:xfrm>
          <a:custGeom>
            <a:avLst/>
            <a:gdLst/>
            <a:ahLst/>
            <a:cxnLst/>
            <a:rect l="l" t="t" r="r" b="b"/>
            <a:pathLst>
              <a:path w="1241575" h="2829801">
                <a:moveTo>
                  <a:pt x="0" y="0"/>
                </a:moveTo>
                <a:lnTo>
                  <a:pt x="1241575" y="0"/>
                </a:lnTo>
                <a:lnTo>
                  <a:pt x="1241575" y="2829802"/>
                </a:lnTo>
                <a:lnTo>
                  <a:pt x="0" y="28298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2209078" y="826643"/>
            <a:ext cx="8115300" cy="5224641"/>
            <a:chOff x="0" y="0"/>
            <a:chExt cx="8454799" cy="5443211"/>
          </a:xfrm>
        </p:grpSpPr>
        <p:sp>
          <p:nvSpPr>
            <p:cNvPr id="7" name="Freeform 7"/>
            <p:cNvSpPr/>
            <p:nvPr/>
          </p:nvSpPr>
          <p:spPr>
            <a:xfrm>
              <a:off x="48260" y="48260"/>
              <a:ext cx="8406539" cy="5394951"/>
            </a:xfrm>
            <a:custGeom>
              <a:avLst/>
              <a:gdLst/>
              <a:ahLst/>
              <a:cxnLst/>
              <a:rect l="l" t="t" r="r" b="b"/>
              <a:pathLst>
                <a:path w="8406539" h="5394951">
                  <a:moveTo>
                    <a:pt x="0" y="0"/>
                  </a:moveTo>
                  <a:lnTo>
                    <a:pt x="8406539" y="0"/>
                  </a:lnTo>
                  <a:lnTo>
                    <a:pt x="8406539" y="5394951"/>
                  </a:lnTo>
                  <a:lnTo>
                    <a:pt x="0" y="5394951"/>
                  </a:lnTo>
                  <a:close/>
                </a:path>
              </a:pathLst>
            </a:custGeom>
            <a:solidFill>
              <a:srgbClr val="133795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6350" y="6350"/>
              <a:ext cx="8406539" cy="5394951"/>
            </a:xfrm>
            <a:custGeom>
              <a:avLst/>
              <a:gdLst/>
              <a:ahLst/>
              <a:cxnLst/>
              <a:rect l="l" t="t" r="r" b="b"/>
              <a:pathLst>
                <a:path w="8406539" h="5394951">
                  <a:moveTo>
                    <a:pt x="0" y="0"/>
                  </a:moveTo>
                  <a:lnTo>
                    <a:pt x="8406539" y="0"/>
                  </a:lnTo>
                  <a:lnTo>
                    <a:pt x="8406539" y="5394951"/>
                  </a:lnTo>
                  <a:lnTo>
                    <a:pt x="0" y="539495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0" y="0"/>
              <a:ext cx="8419239" cy="5407651"/>
            </a:xfrm>
            <a:custGeom>
              <a:avLst/>
              <a:gdLst/>
              <a:ahLst/>
              <a:cxnLst/>
              <a:rect l="l" t="t" r="r" b="b"/>
              <a:pathLst>
                <a:path w="8419239" h="5407651">
                  <a:moveTo>
                    <a:pt x="8419239" y="5407651"/>
                  </a:moveTo>
                  <a:lnTo>
                    <a:pt x="0" y="5407651"/>
                  </a:lnTo>
                  <a:lnTo>
                    <a:pt x="0" y="0"/>
                  </a:lnTo>
                  <a:lnTo>
                    <a:pt x="8419239" y="0"/>
                  </a:lnTo>
                  <a:lnTo>
                    <a:pt x="8419239" y="5407651"/>
                  </a:lnTo>
                  <a:close/>
                  <a:moveTo>
                    <a:pt x="12700" y="5394951"/>
                  </a:moveTo>
                  <a:lnTo>
                    <a:pt x="8406539" y="5394951"/>
                  </a:lnTo>
                  <a:lnTo>
                    <a:pt x="8406539" y="12700"/>
                  </a:lnTo>
                  <a:lnTo>
                    <a:pt x="12700" y="12700"/>
                  </a:lnTo>
                  <a:lnTo>
                    <a:pt x="12700" y="5394951"/>
                  </a:lnTo>
                  <a:close/>
                </a:path>
              </a:pathLst>
            </a:custGeom>
            <a:solidFill>
              <a:srgbClr val="133795"/>
            </a:solidFill>
          </p:spPr>
        </p:sp>
      </p:grpSp>
      <p:sp>
        <p:nvSpPr>
          <p:cNvPr id="10" name="Freeform 10"/>
          <p:cNvSpPr/>
          <p:nvPr/>
        </p:nvSpPr>
        <p:spPr>
          <a:xfrm rot="-3454838">
            <a:off x="9012949" y="-141482"/>
            <a:ext cx="928360" cy="2299345"/>
          </a:xfrm>
          <a:custGeom>
            <a:avLst/>
            <a:gdLst/>
            <a:ahLst/>
            <a:cxnLst/>
            <a:rect l="l" t="t" r="r" b="b"/>
            <a:pathLst>
              <a:path w="990251" h="2452635">
                <a:moveTo>
                  <a:pt x="0" y="0"/>
                </a:moveTo>
                <a:lnTo>
                  <a:pt x="990252" y="0"/>
                </a:lnTo>
                <a:lnTo>
                  <a:pt x="990252" y="2452634"/>
                </a:lnTo>
                <a:lnTo>
                  <a:pt x="0" y="245263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5286582" y="799605"/>
            <a:ext cx="4736793" cy="1606611"/>
            <a:chOff x="0" y="-51586"/>
            <a:chExt cx="864501" cy="293219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57118" cy="188444"/>
            </a:xfrm>
            <a:custGeom>
              <a:avLst/>
              <a:gdLst/>
              <a:ahLst/>
              <a:cxnLst/>
              <a:rect l="l" t="t" r="r" b="b"/>
              <a:pathLst>
                <a:path w="857118" h="188444">
                  <a:moveTo>
                    <a:pt x="57182" y="0"/>
                  </a:moveTo>
                  <a:lnTo>
                    <a:pt x="799936" y="0"/>
                  </a:lnTo>
                  <a:cubicBezTo>
                    <a:pt x="831517" y="0"/>
                    <a:pt x="857118" y="25601"/>
                    <a:pt x="857118" y="57182"/>
                  </a:cubicBezTo>
                  <a:lnTo>
                    <a:pt x="857118" y="131262"/>
                  </a:lnTo>
                  <a:cubicBezTo>
                    <a:pt x="857118" y="146427"/>
                    <a:pt x="851094" y="160972"/>
                    <a:pt x="840370" y="171696"/>
                  </a:cubicBezTo>
                  <a:cubicBezTo>
                    <a:pt x="829646" y="182419"/>
                    <a:pt x="815102" y="188444"/>
                    <a:pt x="799936" y="188444"/>
                  </a:cubicBezTo>
                  <a:lnTo>
                    <a:pt x="57182" y="188444"/>
                  </a:lnTo>
                  <a:cubicBezTo>
                    <a:pt x="42017" y="188444"/>
                    <a:pt x="27472" y="182419"/>
                    <a:pt x="16748" y="171696"/>
                  </a:cubicBezTo>
                  <a:cubicBezTo>
                    <a:pt x="6025" y="160972"/>
                    <a:pt x="0" y="146427"/>
                    <a:pt x="0" y="131262"/>
                  </a:cubicBezTo>
                  <a:lnTo>
                    <a:pt x="0" y="57182"/>
                  </a:lnTo>
                  <a:cubicBezTo>
                    <a:pt x="0" y="42017"/>
                    <a:pt x="6025" y="27472"/>
                    <a:pt x="16748" y="16748"/>
                  </a:cubicBezTo>
                  <a:cubicBezTo>
                    <a:pt x="27472" y="6025"/>
                    <a:pt x="42017" y="0"/>
                    <a:pt x="57182" y="0"/>
                  </a:cubicBezTo>
                  <a:close/>
                </a:path>
              </a:pathLst>
            </a:custGeom>
            <a:solidFill>
              <a:srgbClr val="A7D2DD"/>
            </a:solidFill>
            <a:ln w="38100" cap="rnd">
              <a:solidFill>
                <a:srgbClr val="133795"/>
              </a:solidFill>
              <a:prstDash val="dash"/>
              <a:round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7383" y="-51586"/>
              <a:ext cx="857118" cy="293219"/>
            </a:xfrm>
            <a:prstGeom prst="rect">
              <a:avLst/>
            </a:prstGeom>
          </p:spPr>
          <p:txBody>
            <a:bodyPr lIns="47625" tIns="47625" rIns="47625" bIns="47625" rtlCol="0" anchor="ctr"/>
            <a:lstStyle/>
            <a:p>
              <a:pPr algn="ctr">
                <a:spcBef>
                  <a:spcPct val="0"/>
                </a:spcBef>
              </a:pPr>
              <a:r>
                <a:rPr lang="en-US" sz="30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Ghi</a:t>
              </a:r>
              <a:r>
                <a:rPr lang="en-US" sz="3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nhớ</a:t>
              </a:r>
              <a:r>
                <a:rPr lang="en-US" sz="3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kiến</a:t>
              </a:r>
              <a:r>
                <a:rPr lang="en-US" sz="3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3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trọng</a:t>
              </a:r>
              <a:r>
                <a:rPr lang="en-US" sz="3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tâm</a:t>
              </a:r>
              <a:r>
                <a:rPr lang="en-US" sz="3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3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endParaRPr 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AutoShape 14"/>
          <p:cNvSpPr/>
          <p:nvPr/>
        </p:nvSpPr>
        <p:spPr>
          <a:xfrm>
            <a:off x="3331374" y="1650732"/>
            <a:ext cx="1920010" cy="17859"/>
          </a:xfrm>
          <a:prstGeom prst="line">
            <a:avLst/>
          </a:prstGeom>
          <a:ln w="19050" cap="flat">
            <a:solidFill>
              <a:srgbClr val="133795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15" name="AutoShape 15"/>
          <p:cNvSpPr/>
          <p:nvPr/>
        </p:nvSpPr>
        <p:spPr>
          <a:xfrm>
            <a:off x="3858104" y="3082383"/>
            <a:ext cx="1298979" cy="17859"/>
          </a:xfrm>
          <a:prstGeom prst="line">
            <a:avLst/>
          </a:prstGeom>
          <a:ln w="19050" cap="flat">
            <a:solidFill>
              <a:srgbClr val="133795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16" name="AutoShape 16"/>
          <p:cNvSpPr/>
          <p:nvPr/>
        </p:nvSpPr>
        <p:spPr>
          <a:xfrm>
            <a:off x="3481486" y="4278880"/>
            <a:ext cx="1834749" cy="17859"/>
          </a:xfrm>
          <a:prstGeom prst="line">
            <a:avLst/>
          </a:prstGeom>
          <a:ln w="19050" cap="flat">
            <a:solidFill>
              <a:srgbClr val="133795"/>
            </a:solidFill>
            <a:prstDash val="solid"/>
            <a:headEnd type="none" w="sm" len="sm"/>
            <a:tailEnd type="arrow" w="med" len="sm"/>
          </a:ln>
        </p:spPr>
      </p:sp>
      <p:grpSp>
        <p:nvGrpSpPr>
          <p:cNvPr id="17" name="Group 17"/>
          <p:cNvGrpSpPr/>
          <p:nvPr/>
        </p:nvGrpSpPr>
        <p:grpSpPr>
          <a:xfrm>
            <a:off x="5248531" y="3625924"/>
            <a:ext cx="4769422" cy="1606611"/>
            <a:chOff x="-14793" y="-80691"/>
            <a:chExt cx="870456" cy="293219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55663" cy="188444"/>
            </a:xfrm>
            <a:custGeom>
              <a:avLst/>
              <a:gdLst/>
              <a:ahLst/>
              <a:cxnLst/>
              <a:rect l="l" t="t" r="r" b="b"/>
              <a:pathLst>
                <a:path w="855663" h="188444">
                  <a:moveTo>
                    <a:pt x="57280" y="0"/>
                  </a:moveTo>
                  <a:lnTo>
                    <a:pt x="798384" y="0"/>
                  </a:lnTo>
                  <a:cubicBezTo>
                    <a:pt x="813575" y="0"/>
                    <a:pt x="828145" y="6035"/>
                    <a:pt x="838886" y="16777"/>
                  </a:cubicBezTo>
                  <a:cubicBezTo>
                    <a:pt x="849628" y="27519"/>
                    <a:pt x="855663" y="42088"/>
                    <a:pt x="855663" y="57280"/>
                  </a:cubicBezTo>
                  <a:lnTo>
                    <a:pt x="855663" y="131164"/>
                  </a:lnTo>
                  <a:cubicBezTo>
                    <a:pt x="855663" y="162799"/>
                    <a:pt x="830018" y="188444"/>
                    <a:pt x="798384" y="188444"/>
                  </a:cubicBezTo>
                  <a:lnTo>
                    <a:pt x="57280" y="188444"/>
                  </a:lnTo>
                  <a:cubicBezTo>
                    <a:pt x="25645" y="188444"/>
                    <a:pt x="0" y="162799"/>
                    <a:pt x="0" y="131164"/>
                  </a:cubicBezTo>
                  <a:lnTo>
                    <a:pt x="0" y="57280"/>
                  </a:lnTo>
                  <a:cubicBezTo>
                    <a:pt x="0" y="25645"/>
                    <a:pt x="25645" y="0"/>
                    <a:pt x="57280" y="0"/>
                  </a:cubicBezTo>
                  <a:close/>
                </a:path>
              </a:pathLst>
            </a:custGeom>
            <a:solidFill>
              <a:srgbClr val="A7D2DD"/>
            </a:solidFill>
            <a:ln w="38100" cap="rnd">
              <a:solidFill>
                <a:srgbClr val="133795"/>
              </a:solidFill>
              <a:prstDash val="lgDash"/>
              <a:round/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-14793" y="-80691"/>
              <a:ext cx="855663" cy="293219"/>
            </a:xfrm>
            <a:prstGeom prst="rect">
              <a:avLst/>
            </a:prstGeom>
          </p:spPr>
          <p:txBody>
            <a:bodyPr lIns="47625" tIns="47625" rIns="47625" bIns="47625" rtlCol="0" anchor="ctr"/>
            <a:lstStyle/>
            <a:p>
              <a:pPr algn="ctr">
                <a:lnSpc>
                  <a:spcPts val="6693"/>
                </a:lnSpc>
                <a:spcBef>
                  <a:spcPct val="0"/>
                </a:spcBef>
              </a:pPr>
              <a:r>
                <a:rPr lang="en-US" sz="30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Chuẩn</a:t>
              </a:r>
              <a:r>
                <a:rPr lang="en-US" sz="3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bị</a:t>
              </a:r>
              <a:r>
                <a:rPr lang="en-US" sz="3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3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mới</a:t>
              </a:r>
              <a:r>
                <a:rPr lang="en-US" sz="3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5221832" y="2101888"/>
            <a:ext cx="4742662" cy="1606611"/>
            <a:chOff x="-20660" y="-200579"/>
            <a:chExt cx="865572" cy="293219"/>
          </a:xfrm>
        </p:grpSpPr>
        <p:sp>
          <p:nvSpPr>
            <p:cNvPr id="21" name="Freeform 21"/>
            <p:cNvSpPr/>
            <p:nvPr/>
          </p:nvSpPr>
          <p:spPr>
            <a:xfrm>
              <a:off x="-12206" y="-115853"/>
              <a:ext cx="857118" cy="188444"/>
            </a:xfrm>
            <a:custGeom>
              <a:avLst/>
              <a:gdLst/>
              <a:ahLst/>
              <a:cxnLst/>
              <a:rect l="l" t="t" r="r" b="b"/>
              <a:pathLst>
                <a:path w="857118" h="188444">
                  <a:moveTo>
                    <a:pt x="57182" y="0"/>
                  </a:moveTo>
                  <a:lnTo>
                    <a:pt x="799936" y="0"/>
                  </a:lnTo>
                  <a:cubicBezTo>
                    <a:pt x="831517" y="0"/>
                    <a:pt x="857118" y="25601"/>
                    <a:pt x="857118" y="57182"/>
                  </a:cubicBezTo>
                  <a:lnTo>
                    <a:pt x="857118" y="131262"/>
                  </a:lnTo>
                  <a:cubicBezTo>
                    <a:pt x="857118" y="146427"/>
                    <a:pt x="851094" y="160972"/>
                    <a:pt x="840370" y="171696"/>
                  </a:cubicBezTo>
                  <a:cubicBezTo>
                    <a:pt x="829646" y="182419"/>
                    <a:pt x="815102" y="188444"/>
                    <a:pt x="799936" y="188444"/>
                  </a:cubicBezTo>
                  <a:lnTo>
                    <a:pt x="57182" y="188444"/>
                  </a:lnTo>
                  <a:cubicBezTo>
                    <a:pt x="42017" y="188444"/>
                    <a:pt x="27472" y="182419"/>
                    <a:pt x="16748" y="171696"/>
                  </a:cubicBezTo>
                  <a:cubicBezTo>
                    <a:pt x="6025" y="160972"/>
                    <a:pt x="0" y="146427"/>
                    <a:pt x="0" y="131262"/>
                  </a:cubicBezTo>
                  <a:lnTo>
                    <a:pt x="0" y="57182"/>
                  </a:lnTo>
                  <a:cubicBezTo>
                    <a:pt x="0" y="42017"/>
                    <a:pt x="6025" y="27472"/>
                    <a:pt x="16748" y="16748"/>
                  </a:cubicBezTo>
                  <a:cubicBezTo>
                    <a:pt x="27472" y="6025"/>
                    <a:pt x="42017" y="0"/>
                    <a:pt x="57182" y="0"/>
                  </a:cubicBezTo>
                  <a:close/>
                </a:path>
              </a:pathLst>
            </a:custGeom>
            <a:solidFill>
              <a:srgbClr val="A7D2DD"/>
            </a:solidFill>
            <a:ln w="38100" cap="rnd">
              <a:solidFill>
                <a:srgbClr val="133795"/>
              </a:solidFill>
              <a:prstDash val="dash"/>
              <a:round/>
            </a:ln>
          </p:spPr>
        </p:sp>
        <p:sp>
          <p:nvSpPr>
            <p:cNvPr id="22" name="TextBox 22"/>
            <p:cNvSpPr txBox="1"/>
            <p:nvPr/>
          </p:nvSpPr>
          <p:spPr>
            <a:xfrm>
              <a:off x="-20660" y="-200579"/>
              <a:ext cx="857118" cy="293219"/>
            </a:xfrm>
            <a:prstGeom prst="rect">
              <a:avLst/>
            </a:prstGeom>
          </p:spPr>
          <p:txBody>
            <a:bodyPr lIns="47625" tIns="47625" rIns="47625" bIns="47625" rtlCol="0" anchor="ctr"/>
            <a:lstStyle/>
            <a:p>
              <a:pPr algn="ctr">
                <a:lnSpc>
                  <a:spcPts val="6693"/>
                </a:lnSpc>
                <a:spcBef>
                  <a:spcPct val="0"/>
                </a:spcBef>
              </a:pPr>
              <a:r>
                <a:rPr lang="en-US" sz="3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Hoàn </a:t>
              </a:r>
              <a:r>
                <a:rPr lang="en-US" sz="30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sz="3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3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r>
                <a:rPr lang="en-US" sz="3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SGK</a:t>
              </a:r>
            </a:p>
          </p:txBody>
        </p:sp>
      </p:grpSp>
      <p:sp>
        <p:nvSpPr>
          <p:cNvPr id="23" name="Freeform 23"/>
          <p:cNvSpPr/>
          <p:nvPr/>
        </p:nvSpPr>
        <p:spPr>
          <a:xfrm>
            <a:off x="2174047" y="916976"/>
            <a:ext cx="2045817" cy="3530171"/>
          </a:xfrm>
          <a:custGeom>
            <a:avLst/>
            <a:gdLst/>
            <a:ahLst/>
            <a:cxnLst/>
            <a:rect l="l" t="t" r="r" b="b"/>
            <a:pathLst>
              <a:path w="2182205" h="1598466">
                <a:moveTo>
                  <a:pt x="0" y="0"/>
                </a:moveTo>
                <a:lnTo>
                  <a:pt x="2182205" y="0"/>
                </a:lnTo>
                <a:lnTo>
                  <a:pt x="2182205" y="1598466"/>
                </a:lnTo>
                <a:lnTo>
                  <a:pt x="0" y="159846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1615883" y="4417727"/>
            <a:ext cx="2813732" cy="2440273"/>
          </a:xfrm>
          <a:custGeom>
            <a:avLst/>
            <a:gdLst/>
            <a:ahLst/>
            <a:cxnLst/>
            <a:rect l="l" t="t" r="r" b="b"/>
            <a:pathLst>
              <a:path w="3001314" h="2602958">
                <a:moveTo>
                  <a:pt x="0" y="0"/>
                </a:moveTo>
                <a:lnTo>
                  <a:pt x="3001314" y="0"/>
                </a:lnTo>
                <a:lnTo>
                  <a:pt x="3001314" y="2602958"/>
                </a:lnTo>
                <a:lnTo>
                  <a:pt x="0" y="26029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5" name="TextBox 25"/>
          <p:cNvSpPr txBox="1"/>
          <p:nvPr/>
        </p:nvSpPr>
        <p:spPr>
          <a:xfrm>
            <a:off x="2258332" y="1702723"/>
            <a:ext cx="1939138" cy="20650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8"/>
              </a:lnSpc>
              <a:spcBef>
                <a:spcPct val="0"/>
              </a:spcBef>
            </a:pP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VỀ NHÀ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54616" y="904402"/>
            <a:ext cx="9882768" cy="5049196"/>
          </a:xfrm>
          <a:custGeom>
            <a:avLst/>
            <a:gdLst/>
            <a:ahLst/>
            <a:cxnLst/>
            <a:rect l="l" t="t" r="r" b="b"/>
            <a:pathLst>
              <a:path w="14824152" h="7573794">
                <a:moveTo>
                  <a:pt x="0" y="0"/>
                </a:moveTo>
                <a:lnTo>
                  <a:pt x="14824152" y="0"/>
                </a:lnTo>
                <a:lnTo>
                  <a:pt x="14824152" y="7573794"/>
                </a:lnTo>
                <a:lnTo>
                  <a:pt x="0" y="75737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6495565"/>
            <a:ext cx="12192000" cy="2316480"/>
          </a:xfrm>
          <a:custGeom>
            <a:avLst/>
            <a:gdLst/>
            <a:ahLst/>
            <a:cxnLst/>
            <a:rect l="l" t="t" r="r" b="b"/>
            <a:pathLst>
              <a:path w="18288000" h="3474720">
                <a:moveTo>
                  <a:pt x="0" y="0"/>
                </a:moveTo>
                <a:lnTo>
                  <a:pt x="18288000" y="0"/>
                </a:lnTo>
                <a:lnTo>
                  <a:pt x="18288000" y="3474720"/>
                </a:lnTo>
                <a:lnTo>
                  <a:pt x="0" y="34747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899666" y="2196236"/>
            <a:ext cx="3975965" cy="7951929"/>
          </a:xfrm>
          <a:custGeom>
            <a:avLst/>
            <a:gdLst/>
            <a:ahLst/>
            <a:cxnLst/>
            <a:rect l="l" t="t" r="r" b="b"/>
            <a:pathLst>
              <a:path w="5963947" h="11927893">
                <a:moveTo>
                  <a:pt x="0" y="0"/>
                </a:moveTo>
                <a:lnTo>
                  <a:pt x="5963947" y="0"/>
                </a:lnTo>
                <a:lnTo>
                  <a:pt x="5963947" y="11927894"/>
                </a:lnTo>
                <a:lnTo>
                  <a:pt x="0" y="1192789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51079" y="4054581"/>
            <a:ext cx="2471797" cy="3183813"/>
          </a:xfrm>
          <a:custGeom>
            <a:avLst/>
            <a:gdLst/>
            <a:ahLst/>
            <a:cxnLst/>
            <a:rect l="l" t="t" r="r" b="b"/>
            <a:pathLst>
              <a:path w="3707695" h="4775720">
                <a:moveTo>
                  <a:pt x="0" y="0"/>
                </a:moveTo>
                <a:lnTo>
                  <a:pt x="3707695" y="0"/>
                </a:lnTo>
                <a:lnTo>
                  <a:pt x="3707695" y="4775720"/>
                </a:lnTo>
                <a:lnTo>
                  <a:pt x="0" y="477572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4589346" y="1495867"/>
            <a:ext cx="3013310" cy="2578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18"/>
              </a:lnSpc>
            </a:pPr>
            <a:r>
              <a:rPr lang="en-US" sz="1584" spc="127" dirty="0">
                <a:solidFill>
                  <a:srgbClr val="FFFDB9"/>
                </a:solidFill>
                <a:latin typeface="Muli"/>
              </a:rPr>
              <a:t>CHƯƠNG I. ĐẠI SỐ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311630" y="1993036"/>
            <a:ext cx="9568741" cy="1753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923"/>
              </a:lnSpc>
            </a:pPr>
            <a:r>
              <a:rPr lang="en-US" sz="10659" dirty="0" err="1">
                <a:solidFill>
                  <a:srgbClr val="FFFDB9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Cảm</a:t>
            </a:r>
            <a:r>
              <a:rPr lang="en-US" sz="10659" dirty="0">
                <a:solidFill>
                  <a:srgbClr val="FFFDB9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0659" dirty="0" err="1">
                <a:solidFill>
                  <a:srgbClr val="FFFDB9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ơn</a:t>
            </a:r>
            <a:r>
              <a:rPr lang="en-US" sz="10659" dirty="0">
                <a:solidFill>
                  <a:srgbClr val="FFFDB9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0659" dirty="0" err="1">
                <a:solidFill>
                  <a:srgbClr val="FFFDB9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các</a:t>
            </a:r>
            <a:r>
              <a:rPr lang="en-US" sz="10659" dirty="0">
                <a:solidFill>
                  <a:srgbClr val="FFFDB9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0659" dirty="0" err="1">
                <a:solidFill>
                  <a:srgbClr val="FFFDB9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em</a:t>
            </a:r>
            <a:endParaRPr lang="en-US" sz="10659" dirty="0">
              <a:solidFill>
                <a:srgbClr val="FFFDB9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2575220" y="3544806"/>
            <a:ext cx="7041561" cy="6092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27"/>
              </a:lnSpc>
            </a:pPr>
            <a:r>
              <a:rPr lang="en-US" sz="3734" spc="299" dirty="0" err="1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734" spc="299" dirty="0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4" spc="299" dirty="0" err="1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734" spc="299" dirty="0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4" spc="299" dirty="0" err="1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dõi</a:t>
            </a:r>
            <a:r>
              <a:rPr lang="en-US" sz="3734" spc="299" dirty="0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4" spc="299" dirty="0" err="1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734" spc="299" dirty="0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4" spc="299" dirty="0" err="1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3734" spc="299" dirty="0">
              <a:solidFill>
                <a:srgbClr val="FFFDB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4292334" y="4877118"/>
            <a:ext cx="3607332" cy="2578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18"/>
              </a:lnSpc>
            </a:pPr>
            <a:r>
              <a:rPr lang="en-US" sz="1584" spc="127" dirty="0">
                <a:solidFill>
                  <a:srgbClr val="FFFDB9"/>
                </a:solidFill>
                <a:latin typeface="Muli"/>
              </a:rPr>
              <a:t>GV: ……………………….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972875" y="2174893"/>
            <a:ext cx="3184944" cy="3680083"/>
          </a:xfrm>
          <a:custGeom>
            <a:avLst/>
            <a:gdLst/>
            <a:ahLst/>
            <a:cxnLst/>
            <a:rect l="l" t="t" r="r" b="b"/>
            <a:pathLst>
              <a:path w="4777416" h="5520124">
                <a:moveTo>
                  <a:pt x="0" y="0"/>
                </a:moveTo>
                <a:lnTo>
                  <a:pt x="4777416" y="0"/>
                </a:lnTo>
                <a:lnTo>
                  <a:pt x="4777416" y="5520124"/>
                </a:lnTo>
                <a:lnTo>
                  <a:pt x="0" y="55201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090452" y="2174893"/>
            <a:ext cx="3184944" cy="3680083"/>
          </a:xfrm>
          <a:custGeom>
            <a:avLst/>
            <a:gdLst/>
            <a:ahLst/>
            <a:cxnLst/>
            <a:rect l="l" t="t" r="r" b="b"/>
            <a:pathLst>
              <a:path w="4777416" h="5520124">
                <a:moveTo>
                  <a:pt x="0" y="0"/>
                </a:moveTo>
                <a:lnTo>
                  <a:pt x="4777416" y="0"/>
                </a:lnTo>
                <a:lnTo>
                  <a:pt x="4777416" y="5520124"/>
                </a:lnTo>
                <a:lnTo>
                  <a:pt x="0" y="55201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66115" flipH="1">
            <a:off x="11085965" y="4567123"/>
            <a:ext cx="1381471" cy="3157647"/>
          </a:xfrm>
          <a:custGeom>
            <a:avLst/>
            <a:gdLst/>
            <a:ahLst/>
            <a:cxnLst/>
            <a:rect l="l" t="t" r="r" b="b"/>
            <a:pathLst>
              <a:path w="2072206" h="4736470">
                <a:moveTo>
                  <a:pt x="2072206" y="0"/>
                </a:moveTo>
                <a:lnTo>
                  <a:pt x="0" y="0"/>
                </a:lnTo>
                <a:lnTo>
                  <a:pt x="0" y="4736470"/>
                </a:lnTo>
                <a:lnTo>
                  <a:pt x="2072206" y="4736470"/>
                </a:lnTo>
                <a:lnTo>
                  <a:pt x="207220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2135863" y="3065484"/>
            <a:ext cx="2889461" cy="26930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/>
            <a:r>
              <a:rPr lang="en-US" sz="2500" spc="16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500" spc="16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6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500" spc="16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phương </a:t>
            </a:r>
            <a:r>
              <a:rPr lang="en-US" sz="2500" spc="16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500" spc="16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6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spc="16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6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500" spc="16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2500" spc="16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500" spc="16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6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500" spc="16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6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2500" spc="16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6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500" spc="16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6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500" spc="16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6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2500" spc="16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kia, </a:t>
            </a:r>
            <a:r>
              <a:rPr lang="en-US" sz="2500" spc="16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500" spc="16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6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500" spc="16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6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500" spc="16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phương </a:t>
            </a:r>
            <a:r>
              <a:rPr lang="en-US" sz="2500" spc="16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500" spc="16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6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500" spc="16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6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500" spc="16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6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spc="16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6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500" spc="16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6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500" spc="16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6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500" spc="16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6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500" spc="16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6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500" spc="16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phương </a:t>
            </a:r>
            <a:r>
              <a:rPr lang="en-US" sz="2500" spc="16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500" spc="16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6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500" spc="16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6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2500" spc="16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Freeform 7"/>
          <p:cNvSpPr/>
          <p:nvPr/>
        </p:nvSpPr>
        <p:spPr>
          <a:xfrm rot="164230">
            <a:off x="-206090" y="4593377"/>
            <a:ext cx="1381471" cy="3157647"/>
          </a:xfrm>
          <a:custGeom>
            <a:avLst/>
            <a:gdLst/>
            <a:ahLst/>
            <a:cxnLst/>
            <a:rect l="l" t="t" r="r" b="b"/>
            <a:pathLst>
              <a:path w="2072206" h="4736470">
                <a:moveTo>
                  <a:pt x="0" y="0"/>
                </a:moveTo>
                <a:lnTo>
                  <a:pt x="2072206" y="0"/>
                </a:lnTo>
                <a:lnTo>
                  <a:pt x="2072206" y="4736470"/>
                </a:lnTo>
                <a:lnTo>
                  <a:pt x="0" y="47364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342668">
            <a:off x="1390091" y="5975626"/>
            <a:ext cx="3328632" cy="1603795"/>
          </a:xfrm>
          <a:custGeom>
            <a:avLst/>
            <a:gdLst/>
            <a:ahLst/>
            <a:cxnLst/>
            <a:rect l="l" t="t" r="r" b="b"/>
            <a:pathLst>
              <a:path w="4992948" h="2405693">
                <a:moveTo>
                  <a:pt x="0" y="0"/>
                </a:moveTo>
                <a:lnTo>
                  <a:pt x="4992948" y="0"/>
                </a:lnTo>
                <a:lnTo>
                  <a:pt x="4992948" y="2405693"/>
                </a:lnTo>
                <a:lnTo>
                  <a:pt x="0" y="240569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23938" flipH="1">
            <a:off x="7664787" y="5975626"/>
            <a:ext cx="3328632" cy="1603795"/>
          </a:xfrm>
          <a:custGeom>
            <a:avLst/>
            <a:gdLst/>
            <a:ahLst/>
            <a:cxnLst/>
            <a:rect l="l" t="t" r="r" b="b"/>
            <a:pathLst>
              <a:path w="4992948" h="2405693">
                <a:moveTo>
                  <a:pt x="4992948" y="0"/>
                </a:moveTo>
                <a:lnTo>
                  <a:pt x="0" y="0"/>
                </a:lnTo>
                <a:lnTo>
                  <a:pt x="0" y="2405693"/>
                </a:lnTo>
                <a:lnTo>
                  <a:pt x="4992948" y="2405693"/>
                </a:lnTo>
                <a:lnTo>
                  <a:pt x="4992948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737438">
            <a:off x="10200384" y="257365"/>
            <a:ext cx="2611633" cy="2089307"/>
          </a:xfrm>
          <a:custGeom>
            <a:avLst/>
            <a:gdLst/>
            <a:ahLst/>
            <a:cxnLst/>
            <a:rect l="l" t="t" r="r" b="b"/>
            <a:pathLst>
              <a:path w="3917450" h="3133960">
                <a:moveTo>
                  <a:pt x="0" y="0"/>
                </a:moveTo>
                <a:lnTo>
                  <a:pt x="3917450" y="0"/>
                </a:lnTo>
                <a:lnTo>
                  <a:pt x="3917450" y="3133960"/>
                </a:lnTo>
                <a:lnTo>
                  <a:pt x="0" y="313396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249990" y="520701"/>
            <a:ext cx="9692021" cy="14168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133"/>
              </a:lnSpc>
            </a:pPr>
            <a:r>
              <a:rPr lang="en-US" sz="8000" dirty="0" err="1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8000" dirty="0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8000" dirty="0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8000" dirty="0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027204" y="2396508"/>
            <a:ext cx="2998120" cy="5725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853"/>
              </a:lnSpc>
            </a:pPr>
            <a:r>
              <a:rPr lang="en-US" sz="3500" spc="277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500" spc="277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090452" y="2396508"/>
            <a:ext cx="3184945" cy="5725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853"/>
              </a:lnSpc>
            </a:pPr>
            <a:r>
              <a:rPr lang="en-US" sz="3500" spc="277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500" spc="277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7138613" y="3463463"/>
            <a:ext cx="3080512" cy="8510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240"/>
              </a:lnSpc>
            </a:pPr>
            <a:r>
              <a:rPr lang="en-US" sz="2500" spc="16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500" spc="16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phương </a:t>
            </a:r>
            <a:r>
              <a:rPr lang="en-US" sz="2500" spc="16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500" spc="16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6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500" spc="16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6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2500" spc="16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6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500" spc="16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6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500" spc="16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6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500" spc="16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6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500" spc="16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6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500" spc="16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6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spc="16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6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500" spc="16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7" name="Freeform 17"/>
          <p:cNvSpPr/>
          <p:nvPr/>
        </p:nvSpPr>
        <p:spPr>
          <a:xfrm rot="-360508" flipH="1">
            <a:off x="-323288" y="130949"/>
            <a:ext cx="2611633" cy="2089307"/>
          </a:xfrm>
          <a:custGeom>
            <a:avLst/>
            <a:gdLst/>
            <a:ahLst/>
            <a:cxnLst/>
            <a:rect l="l" t="t" r="r" b="b"/>
            <a:pathLst>
              <a:path w="3917450" h="3133960">
                <a:moveTo>
                  <a:pt x="3917450" y="0"/>
                </a:moveTo>
                <a:lnTo>
                  <a:pt x="0" y="0"/>
                </a:lnTo>
                <a:lnTo>
                  <a:pt x="0" y="3133959"/>
                </a:lnTo>
                <a:lnTo>
                  <a:pt x="3917450" y="3133959"/>
                </a:lnTo>
                <a:lnTo>
                  <a:pt x="391745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12" grpId="0"/>
      <p:bldP spid="13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133850" y="261185"/>
            <a:ext cx="7925066" cy="6076840"/>
            <a:chOff x="0" y="0"/>
            <a:chExt cx="10516800" cy="879944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751451" cy="8799448"/>
            </a:xfrm>
            <a:custGeom>
              <a:avLst/>
              <a:gdLst/>
              <a:ahLst/>
              <a:cxnLst/>
              <a:rect l="l" t="t" r="r" b="b"/>
              <a:pathLst>
                <a:path w="8751451" h="8799448">
                  <a:moveTo>
                    <a:pt x="0" y="0"/>
                  </a:moveTo>
                  <a:lnTo>
                    <a:pt x="8751451" y="0"/>
                  </a:lnTo>
                  <a:lnTo>
                    <a:pt x="8751451" y="8799448"/>
                  </a:lnTo>
                  <a:lnTo>
                    <a:pt x="0" y="87994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3900538" y="0"/>
              <a:ext cx="6616262" cy="8799448"/>
            </a:xfrm>
            <a:custGeom>
              <a:avLst/>
              <a:gdLst/>
              <a:ahLst/>
              <a:cxnLst/>
              <a:rect l="l" t="t" r="r" b="b"/>
              <a:pathLst>
                <a:path w="6616262" h="8799448">
                  <a:moveTo>
                    <a:pt x="0" y="0"/>
                  </a:moveTo>
                  <a:lnTo>
                    <a:pt x="6616262" y="0"/>
                  </a:lnTo>
                  <a:lnTo>
                    <a:pt x="6616262" y="8799448"/>
                  </a:lnTo>
                  <a:lnTo>
                    <a:pt x="0" y="87994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 l="-32271"/>
              </a:stretch>
            </a:blipFill>
          </p:spPr>
        </p:sp>
      </p:grpSp>
      <p:sp>
        <p:nvSpPr>
          <p:cNvPr id="5" name="TextBox 5"/>
          <p:cNvSpPr txBox="1"/>
          <p:nvPr/>
        </p:nvSpPr>
        <p:spPr>
          <a:xfrm>
            <a:off x="6578741" y="519975"/>
            <a:ext cx="2987291" cy="5710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000" u="sng" spc="-84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000" u="sng" spc="-84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u="sng" spc="-84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3000" u="sng" spc="-84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4900710" y="4677605"/>
            <a:ext cx="6857999" cy="8207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199"/>
              </a:lnSpc>
            </a:pP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phương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(2; -3) hay 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217592" y="467539"/>
            <a:ext cx="3590605" cy="4143974"/>
            <a:chOff x="0" y="0"/>
            <a:chExt cx="7992460" cy="876452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922822" cy="8764522"/>
            </a:xfrm>
            <a:custGeom>
              <a:avLst/>
              <a:gdLst/>
              <a:ahLst/>
              <a:cxnLst/>
              <a:rect l="l" t="t" r="r" b="b"/>
              <a:pathLst>
                <a:path w="3922822" h="8764522">
                  <a:moveTo>
                    <a:pt x="0" y="0"/>
                  </a:moveTo>
                  <a:lnTo>
                    <a:pt x="3922822" y="0"/>
                  </a:lnTo>
                  <a:lnTo>
                    <a:pt x="3922822" y="8764522"/>
                  </a:lnTo>
                  <a:lnTo>
                    <a:pt x="0" y="87645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 r="-99456"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3912164" y="0"/>
              <a:ext cx="4080297" cy="8764522"/>
            </a:xfrm>
            <a:custGeom>
              <a:avLst/>
              <a:gdLst/>
              <a:ahLst/>
              <a:cxnLst/>
              <a:rect l="l" t="t" r="r" b="b"/>
              <a:pathLst>
                <a:path w="4080297" h="8764522">
                  <a:moveTo>
                    <a:pt x="0" y="0"/>
                  </a:moveTo>
                  <a:lnTo>
                    <a:pt x="4080296" y="0"/>
                  </a:lnTo>
                  <a:lnTo>
                    <a:pt x="4080296" y="8764522"/>
                  </a:lnTo>
                  <a:lnTo>
                    <a:pt x="0" y="87645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 l="-91758"/>
              </a:stretch>
            </a:blipFill>
          </p:spPr>
        </p:sp>
      </p:grpSp>
      <p:sp>
        <p:nvSpPr>
          <p:cNvPr id="11" name="TextBox 11"/>
          <p:cNvSpPr txBox="1"/>
          <p:nvPr/>
        </p:nvSpPr>
        <p:spPr>
          <a:xfrm>
            <a:off x="211430" y="1283970"/>
            <a:ext cx="3422107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3000" u="sng" spc="-5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000" u="sng" spc="-5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u="sng" spc="-5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000" u="sng" spc="-5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3000" spc="-5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000" spc="-5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000" spc="-5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spc="-5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000" spc="-5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phương </a:t>
            </a:r>
            <a:r>
              <a:rPr lang="en-US" sz="3000" spc="-5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endParaRPr lang="en-US" sz="3000" spc="-5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1103420" y="5720747"/>
            <a:ext cx="747488" cy="1283905"/>
          </a:xfrm>
          <a:custGeom>
            <a:avLst/>
            <a:gdLst/>
            <a:ahLst/>
            <a:cxnLst/>
            <a:rect l="l" t="t" r="r" b="b"/>
            <a:pathLst>
              <a:path w="1121232" h="1925858">
                <a:moveTo>
                  <a:pt x="0" y="0"/>
                </a:moveTo>
                <a:lnTo>
                  <a:pt x="1121231" y="0"/>
                </a:lnTo>
                <a:lnTo>
                  <a:pt x="1121231" y="1925858"/>
                </a:lnTo>
                <a:lnTo>
                  <a:pt x="0" y="192585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 l="-144107"/>
            </a:stretch>
          </a:blipFill>
        </p:spPr>
      </p:sp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4116D4BE-A4EB-066D-B44F-490CEE2DD50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59733" y="2419722"/>
          <a:ext cx="2766019" cy="14431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6" name="Equation" r:id="rId9" imgW="876240" imgH="457200" progId="Equation.DSMT4">
                  <p:embed/>
                </p:oleObj>
              </mc:Choice>
              <mc:Fallback>
                <p:oleObj name="Equation" r:id="rId9" imgW="876240" imgH="457200" progId="Equation.DSMT4">
                  <p:embed/>
                  <p:pic>
                    <p:nvPicPr>
                      <p:cNvPr id="15" name="Object 14">
                        <a:extLst>
                          <a:ext uri="{FF2B5EF4-FFF2-40B4-BE49-F238E27FC236}">
                            <a16:creationId xmlns:a16="http://schemas.microsoft.com/office/drawing/2014/main" id="{4116D4BE-A4EB-066D-B44F-490CEE2DD50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59733" y="2419722"/>
                        <a:ext cx="2766019" cy="14431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>
            <a:extLst>
              <a:ext uri="{FF2B5EF4-FFF2-40B4-BE49-F238E27FC236}">
                <a16:creationId xmlns:a16="http://schemas.microsoft.com/office/drawing/2014/main" id="{F1C71CF6-7568-2F78-4B49-E820CCF633A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523745" y="5036412"/>
          <a:ext cx="997861" cy="8761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7" name="Equation" r:id="rId11" imgW="520560" imgH="457200" progId="Equation.DSMT4">
                  <p:embed/>
                </p:oleObj>
              </mc:Choice>
              <mc:Fallback>
                <p:oleObj name="Equation" r:id="rId11" imgW="520560" imgH="457200" progId="Equation.DSMT4">
                  <p:embed/>
                  <p:pic>
                    <p:nvPicPr>
                      <p:cNvPr id="20" name="Object 19">
                        <a:extLst>
                          <a:ext uri="{FF2B5EF4-FFF2-40B4-BE49-F238E27FC236}">
                            <a16:creationId xmlns:a16="http://schemas.microsoft.com/office/drawing/2014/main" id="{F1C71CF6-7568-2F78-4B49-E820CCF633A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6523745" y="5036412"/>
                        <a:ext cx="997861" cy="87617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>
            <a:extLst>
              <a:ext uri="{FF2B5EF4-FFF2-40B4-BE49-F238E27FC236}">
                <a16:creationId xmlns:a16="http://schemas.microsoft.com/office/drawing/2014/main" id="{2D03FC4A-54C2-2097-5C3F-895669BC6EC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639288" y="1246757"/>
          <a:ext cx="1592877" cy="8310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8" name="Equation" r:id="rId13" imgW="876240" imgH="457200" progId="Equation.DSMT4">
                  <p:embed/>
                </p:oleObj>
              </mc:Choice>
              <mc:Fallback>
                <p:oleObj name="Equation" r:id="rId13" imgW="876240" imgH="457200" progId="Equation.DSMT4">
                  <p:embed/>
                  <p:pic>
                    <p:nvPicPr>
                      <p:cNvPr id="22" name="Object 21">
                        <a:extLst>
                          <a:ext uri="{FF2B5EF4-FFF2-40B4-BE49-F238E27FC236}">
                            <a16:creationId xmlns:a16="http://schemas.microsoft.com/office/drawing/2014/main" id="{2D03FC4A-54C2-2097-5C3F-895669BC6EC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6639288" y="1246757"/>
                        <a:ext cx="1592877" cy="8310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>
            <a:extLst>
              <a:ext uri="{FF2B5EF4-FFF2-40B4-BE49-F238E27FC236}">
                <a16:creationId xmlns:a16="http://schemas.microsoft.com/office/drawing/2014/main" id="{F56D34E0-CABB-8EF1-72D6-14ADB95E4F8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656400" y="2077823"/>
          <a:ext cx="2308517" cy="9234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9" name="Equation" r:id="rId15" imgW="1269720" imgH="507960" progId="Equation.DSMT4">
                  <p:embed/>
                </p:oleObj>
              </mc:Choice>
              <mc:Fallback>
                <p:oleObj name="Equation" r:id="rId15" imgW="1269720" imgH="507960" progId="Equation.DSMT4">
                  <p:embed/>
                  <p:pic>
                    <p:nvPicPr>
                      <p:cNvPr id="23" name="Object 22">
                        <a:extLst>
                          <a:ext uri="{FF2B5EF4-FFF2-40B4-BE49-F238E27FC236}">
                            <a16:creationId xmlns:a16="http://schemas.microsoft.com/office/drawing/2014/main" id="{F56D34E0-CABB-8EF1-72D6-14ADB95E4F8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6656400" y="2077823"/>
                        <a:ext cx="2308517" cy="9234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3">
            <a:extLst>
              <a:ext uri="{FF2B5EF4-FFF2-40B4-BE49-F238E27FC236}">
                <a16:creationId xmlns:a16="http://schemas.microsoft.com/office/drawing/2014/main" id="{5622F11F-DE64-0F73-22B3-9C76A491100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719396" y="2970423"/>
          <a:ext cx="1292770" cy="8310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0" name="Equation" r:id="rId17" imgW="711000" imgH="457200" progId="Equation.DSMT4">
                  <p:embed/>
                </p:oleObj>
              </mc:Choice>
              <mc:Fallback>
                <p:oleObj name="Equation" r:id="rId17" imgW="711000" imgH="457200" progId="Equation.DSMT4">
                  <p:embed/>
                  <p:pic>
                    <p:nvPicPr>
                      <p:cNvPr id="24" name="Object 23">
                        <a:extLst>
                          <a:ext uri="{FF2B5EF4-FFF2-40B4-BE49-F238E27FC236}">
                            <a16:creationId xmlns:a16="http://schemas.microsoft.com/office/drawing/2014/main" id="{5622F11F-DE64-0F73-22B3-9C76A491100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6719396" y="2970423"/>
                        <a:ext cx="1292770" cy="8310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24">
            <a:extLst>
              <a:ext uri="{FF2B5EF4-FFF2-40B4-BE49-F238E27FC236}">
                <a16:creationId xmlns:a16="http://schemas.microsoft.com/office/drawing/2014/main" id="{9632236C-B90B-2942-5CFB-3A279D20474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733440" y="3913946"/>
          <a:ext cx="946492" cy="8310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1" name="Equation" r:id="rId19" imgW="520560" imgH="457200" progId="Equation.DSMT4">
                  <p:embed/>
                </p:oleObj>
              </mc:Choice>
              <mc:Fallback>
                <p:oleObj name="Equation" r:id="rId19" imgW="520560" imgH="457200" progId="Equation.DSMT4">
                  <p:embed/>
                  <p:pic>
                    <p:nvPicPr>
                      <p:cNvPr id="25" name="Object 24">
                        <a:extLst>
                          <a:ext uri="{FF2B5EF4-FFF2-40B4-BE49-F238E27FC236}">
                            <a16:creationId xmlns:a16="http://schemas.microsoft.com/office/drawing/2014/main" id="{9632236C-B90B-2942-5CFB-3A279D20474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6733440" y="3913946"/>
                        <a:ext cx="946492" cy="8310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732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344953" y="261185"/>
            <a:ext cx="8713963" cy="6076840"/>
            <a:chOff x="0" y="0"/>
            <a:chExt cx="10516800" cy="879944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751451" cy="8799448"/>
            </a:xfrm>
            <a:custGeom>
              <a:avLst/>
              <a:gdLst/>
              <a:ahLst/>
              <a:cxnLst/>
              <a:rect l="l" t="t" r="r" b="b"/>
              <a:pathLst>
                <a:path w="8751451" h="8799448">
                  <a:moveTo>
                    <a:pt x="0" y="0"/>
                  </a:moveTo>
                  <a:lnTo>
                    <a:pt x="8751451" y="0"/>
                  </a:lnTo>
                  <a:lnTo>
                    <a:pt x="8751451" y="8799448"/>
                  </a:lnTo>
                  <a:lnTo>
                    <a:pt x="0" y="87994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3900538" y="0"/>
              <a:ext cx="6616262" cy="8799448"/>
            </a:xfrm>
            <a:custGeom>
              <a:avLst/>
              <a:gdLst/>
              <a:ahLst/>
              <a:cxnLst/>
              <a:rect l="l" t="t" r="r" b="b"/>
              <a:pathLst>
                <a:path w="6616262" h="8799448">
                  <a:moveTo>
                    <a:pt x="0" y="0"/>
                  </a:moveTo>
                  <a:lnTo>
                    <a:pt x="6616262" y="0"/>
                  </a:lnTo>
                  <a:lnTo>
                    <a:pt x="6616262" y="8799448"/>
                  </a:lnTo>
                  <a:lnTo>
                    <a:pt x="0" y="87994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 l="-32271"/>
              </a:stretch>
            </a:blipFill>
          </p:spPr>
        </p:sp>
      </p:grpSp>
      <p:sp>
        <p:nvSpPr>
          <p:cNvPr id="5" name="TextBox 5"/>
          <p:cNvSpPr txBox="1"/>
          <p:nvPr/>
        </p:nvSpPr>
        <p:spPr>
          <a:xfrm>
            <a:off x="6578741" y="519975"/>
            <a:ext cx="2987291" cy="5710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000" u="sng" spc="-84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000" u="sng" spc="-84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u="sng" spc="-84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3000" u="sng" spc="-84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3958390" y="3560921"/>
            <a:ext cx="7612898" cy="4103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199"/>
              </a:lnSpc>
            </a:pP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0x = 0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13644" y="548553"/>
            <a:ext cx="3103123" cy="3910530"/>
            <a:chOff x="0" y="0"/>
            <a:chExt cx="7992460" cy="876452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922822" cy="8764522"/>
            </a:xfrm>
            <a:custGeom>
              <a:avLst/>
              <a:gdLst/>
              <a:ahLst/>
              <a:cxnLst/>
              <a:rect l="l" t="t" r="r" b="b"/>
              <a:pathLst>
                <a:path w="3922822" h="8764522">
                  <a:moveTo>
                    <a:pt x="0" y="0"/>
                  </a:moveTo>
                  <a:lnTo>
                    <a:pt x="3922822" y="0"/>
                  </a:lnTo>
                  <a:lnTo>
                    <a:pt x="3922822" y="8764522"/>
                  </a:lnTo>
                  <a:lnTo>
                    <a:pt x="0" y="87645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 r="-99456"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3912164" y="0"/>
              <a:ext cx="4080297" cy="8764522"/>
            </a:xfrm>
            <a:custGeom>
              <a:avLst/>
              <a:gdLst/>
              <a:ahLst/>
              <a:cxnLst/>
              <a:rect l="l" t="t" r="r" b="b"/>
              <a:pathLst>
                <a:path w="4080297" h="8764522">
                  <a:moveTo>
                    <a:pt x="0" y="0"/>
                  </a:moveTo>
                  <a:lnTo>
                    <a:pt x="4080296" y="0"/>
                  </a:lnTo>
                  <a:lnTo>
                    <a:pt x="4080296" y="8764522"/>
                  </a:lnTo>
                  <a:lnTo>
                    <a:pt x="0" y="87645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 l="-91758"/>
              </a:stretch>
            </a:blipFill>
          </p:spPr>
        </p:sp>
      </p:grpSp>
      <p:sp>
        <p:nvSpPr>
          <p:cNvPr id="11" name="TextBox 11"/>
          <p:cNvSpPr txBox="1"/>
          <p:nvPr/>
        </p:nvSpPr>
        <p:spPr>
          <a:xfrm>
            <a:off x="-206674" y="1368690"/>
            <a:ext cx="3422107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3000" u="sng" spc="-5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000" u="sng" spc="-5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u="sng" spc="-5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000" u="sng" spc="-5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3000" spc="-5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000" spc="-5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000" spc="-5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spc="-5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000" spc="-5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phương </a:t>
            </a:r>
            <a:r>
              <a:rPr lang="en-US" sz="3000" spc="-5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endParaRPr lang="en-US" sz="3000" spc="-5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4116D4BE-A4EB-066D-B44F-490CEE2DD50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57896426"/>
              </p:ext>
            </p:extLst>
          </p:nvPr>
        </p:nvGraphicFramePr>
        <p:xfrm>
          <a:off x="305036" y="2503818"/>
          <a:ext cx="2700003" cy="12796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0" name="Equation" r:id="rId7" imgW="965160" imgH="457200" progId="Equation.DSMT4">
                  <p:embed/>
                </p:oleObj>
              </mc:Choice>
              <mc:Fallback>
                <p:oleObj name="Equation" r:id="rId7" imgW="965160" imgH="457200" progId="Equation.DSMT4">
                  <p:embed/>
                  <p:pic>
                    <p:nvPicPr>
                      <p:cNvPr id="15" name="Object 14">
                        <a:extLst>
                          <a:ext uri="{FF2B5EF4-FFF2-40B4-BE49-F238E27FC236}">
                            <a16:creationId xmlns:a16="http://schemas.microsoft.com/office/drawing/2014/main" id="{4116D4BE-A4EB-066D-B44F-490CEE2DD50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05036" y="2503818"/>
                        <a:ext cx="2700003" cy="12796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>
            <a:extLst>
              <a:ext uri="{FF2B5EF4-FFF2-40B4-BE49-F238E27FC236}">
                <a16:creationId xmlns:a16="http://schemas.microsoft.com/office/drawing/2014/main" id="{2D03FC4A-54C2-2097-5C3F-895669BC6EC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39221447"/>
              </p:ext>
            </p:extLst>
          </p:nvPr>
        </p:nvGraphicFramePr>
        <p:xfrm>
          <a:off x="6553344" y="1038961"/>
          <a:ext cx="1755775" cy="831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1" name="Equation" r:id="rId9" imgW="965160" imgH="457200" progId="Equation.DSMT4">
                  <p:embed/>
                </p:oleObj>
              </mc:Choice>
              <mc:Fallback>
                <p:oleObj name="Equation" r:id="rId9" imgW="965160" imgH="457200" progId="Equation.DSMT4">
                  <p:embed/>
                  <p:pic>
                    <p:nvPicPr>
                      <p:cNvPr id="22" name="Object 21">
                        <a:extLst>
                          <a:ext uri="{FF2B5EF4-FFF2-40B4-BE49-F238E27FC236}">
                            <a16:creationId xmlns:a16="http://schemas.microsoft.com/office/drawing/2014/main" id="{2D03FC4A-54C2-2097-5C3F-895669BC6EC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553344" y="1038961"/>
                        <a:ext cx="1755775" cy="8318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>
            <a:extLst>
              <a:ext uri="{FF2B5EF4-FFF2-40B4-BE49-F238E27FC236}">
                <a16:creationId xmlns:a16="http://schemas.microsoft.com/office/drawing/2014/main" id="{F56D34E0-CABB-8EF1-72D6-14ADB95E4F8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46579288"/>
              </p:ext>
            </p:extLst>
          </p:nvPr>
        </p:nvGraphicFramePr>
        <p:xfrm>
          <a:off x="6804156" y="1830058"/>
          <a:ext cx="2170113" cy="923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2" name="Equation" r:id="rId11" imgW="1193760" imgH="507960" progId="Equation.DSMT4">
                  <p:embed/>
                </p:oleObj>
              </mc:Choice>
              <mc:Fallback>
                <p:oleObj name="Equation" r:id="rId11" imgW="1193760" imgH="507960" progId="Equation.DSMT4">
                  <p:embed/>
                  <p:pic>
                    <p:nvPicPr>
                      <p:cNvPr id="23" name="Object 22">
                        <a:extLst>
                          <a:ext uri="{FF2B5EF4-FFF2-40B4-BE49-F238E27FC236}">
                            <a16:creationId xmlns:a16="http://schemas.microsoft.com/office/drawing/2014/main" id="{F56D34E0-CABB-8EF1-72D6-14ADB95E4F8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6804156" y="1830058"/>
                        <a:ext cx="2170113" cy="923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3">
            <a:extLst>
              <a:ext uri="{FF2B5EF4-FFF2-40B4-BE49-F238E27FC236}">
                <a16:creationId xmlns:a16="http://schemas.microsoft.com/office/drawing/2014/main" id="{5622F11F-DE64-0F73-22B3-9C76A491100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02175637"/>
              </p:ext>
            </p:extLst>
          </p:nvPr>
        </p:nvGraphicFramePr>
        <p:xfrm>
          <a:off x="6828117" y="2753983"/>
          <a:ext cx="1292770" cy="8310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3" name="Equation" r:id="rId13" imgW="711000" imgH="457200" progId="Equation.DSMT4">
                  <p:embed/>
                </p:oleObj>
              </mc:Choice>
              <mc:Fallback>
                <p:oleObj name="Equation" r:id="rId13" imgW="711000" imgH="457200" progId="Equation.DSMT4">
                  <p:embed/>
                  <p:pic>
                    <p:nvPicPr>
                      <p:cNvPr id="24" name="Object 23">
                        <a:extLst>
                          <a:ext uri="{FF2B5EF4-FFF2-40B4-BE49-F238E27FC236}">
                            <a16:creationId xmlns:a16="http://schemas.microsoft.com/office/drawing/2014/main" id="{5622F11F-DE64-0F73-22B3-9C76A491100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6828117" y="2753983"/>
                        <a:ext cx="1292770" cy="8310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CBF5AE1D-1316-58B0-DD1D-106317AE901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16997847"/>
              </p:ext>
            </p:extLst>
          </p:nvPr>
        </p:nvGraphicFramePr>
        <p:xfrm>
          <a:off x="10891838" y="3653790"/>
          <a:ext cx="67945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4" name="Equation" r:id="rId15" imgW="380880" imgH="177480" progId="Equation.DSMT4">
                  <p:embed/>
                </p:oleObj>
              </mc:Choice>
              <mc:Fallback>
                <p:oleObj name="Equation" r:id="rId15" imgW="38088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0891838" y="3653790"/>
                        <a:ext cx="679450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6">
            <a:extLst>
              <a:ext uri="{FF2B5EF4-FFF2-40B4-BE49-F238E27FC236}">
                <a16:creationId xmlns:a16="http://schemas.microsoft.com/office/drawing/2014/main" id="{CCAF02B8-242B-CAAC-CE57-FC2FECB21DCC}"/>
              </a:ext>
            </a:extLst>
          </p:cNvPr>
          <p:cNvSpPr txBox="1"/>
          <p:nvPr/>
        </p:nvSpPr>
        <p:spPr>
          <a:xfrm>
            <a:off x="4117551" y="4123581"/>
            <a:ext cx="6857999" cy="8207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199"/>
              </a:lnSpc>
            </a:pP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phương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endParaRPr lang="en-US" sz="30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3199"/>
              </a:lnSpc>
            </a:pP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graphicFrame>
        <p:nvGraphicFramePr>
          <p:cNvPr id="17" name="Object 16">
            <a:extLst>
              <a:ext uri="{FF2B5EF4-FFF2-40B4-BE49-F238E27FC236}">
                <a16:creationId xmlns:a16="http://schemas.microsoft.com/office/drawing/2014/main" id="{99FF1E49-DA89-8E5A-D610-CEE71AFF36D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76962438"/>
              </p:ext>
            </p:extLst>
          </p:nvPr>
        </p:nvGraphicFramePr>
        <p:xfrm>
          <a:off x="9981338" y="4267173"/>
          <a:ext cx="1589950" cy="10221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5" name="Equation" r:id="rId17" imgW="711000" imgH="457200" progId="Equation.DSMT4">
                  <p:embed/>
                </p:oleObj>
              </mc:Choice>
              <mc:Fallback>
                <p:oleObj name="Equation" r:id="rId17" imgW="711000" imgH="457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9981338" y="4267173"/>
                        <a:ext cx="1589950" cy="10221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2262043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00"/>
                            </p:stCondLst>
                            <p:childTnLst>
                              <p:par>
                                <p:cTn id="4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000"/>
                            </p:stCondLst>
                            <p:childTnLst>
                              <p:par>
                                <p:cTn id="54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1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833643" y="301573"/>
            <a:ext cx="8667168" cy="6076840"/>
            <a:chOff x="0" y="0"/>
            <a:chExt cx="10516800" cy="879944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751451" cy="8799448"/>
            </a:xfrm>
            <a:custGeom>
              <a:avLst/>
              <a:gdLst/>
              <a:ahLst/>
              <a:cxnLst/>
              <a:rect l="l" t="t" r="r" b="b"/>
              <a:pathLst>
                <a:path w="8751451" h="8799448">
                  <a:moveTo>
                    <a:pt x="0" y="0"/>
                  </a:moveTo>
                  <a:lnTo>
                    <a:pt x="8751451" y="0"/>
                  </a:lnTo>
                  <a:lnTo>
                    <a:pt x="8751451" y="8799448"/>
                  </a:lnTo>
                  <a:lnTo>
                    <a:pt x="0" y="87994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3900538" y="0"/>
              <a:ext cx="6616262" cy="8799448"/>
            </a:xfrm>
            <a:custGeom>
              <a:avLst/>
              <a:gdLst/>
              <a:ahLst/>
              <a:cxnLst/>
              <a:rect l="l" t="t" r="r" b="b"/>
              <a:pathLst>
                <a:path w="6616262" h="8799448">
                  <a:moveTo>
                    <a:pt x="0" y="0"/>
                  </a:moveTo>
                  <a:lnTo>
                    <a:pt x="6616262" y="0"/>
                  </a:lnTo>
                  <a:lnTo>
                    <a:pt x="6616262" y="8799448"/>
                  </a:lnTo>
                  <a:lnTo>
                    <a:pt x="0" y="87994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 l="-32271"/>
              </a:stretch>
            </a:blipFill>
          </p:spPr>
        </p:sp>
      </p:grpSp>
      <p:sp>
        <p:nvSpPr>
          <p:cNvPr id="5" name="TextBox 5"/>
          <p:cNvSpPr txBox="1"/>
          <p:nvPr/>
        </p:nvSpPr>
        <p:spPr>
          <a:xfrm>
            <a:off x="6578741" y="519975"/>
            <a:ext cx="2987291" cy="5710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000" u="sng" spc="-84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000" u="sng" spc="-84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u="sng" spc="-84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3000" u="sng" spc="-84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8"/>
          <p:cNvGrpSpPr/>
          <p:nvPr/>
        </p:nvGrpSpPr>
        <p:grpSpPr>
          <a:xfrm>
            <a:off x="217592" y="467539"/>
            <a:ext cx="3590605" cy="4143974"/>
            <a:chOff x="0" y="0"/>
            <a:chExt cx="7992460" cy="876452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922822" cy="8764522"/>
            </a:xfrm>
            <a:custGeom>
              <a:avLst/>
              <a:gdLst/>
              <a:ahLst/>
              <a:cxnLst/>
              <a:rect l="l" t="t" r="r" b="b"/>
              <a:pathLst>
                <a:path w="3922822" h="8764522">
                  <a:moveTo>
                    <a:pt x="0" y="0"/>
                  </a:moveTo>
                  <a:lnTo>
                    <a:pt x="3922822" y="0"/>
                  </a:lnTo>
                  <a:lnTo>
                    <a:pt x="3922822" y="8764522"/>
                  </a:lnTo>
                  <a:lnTo>
                    <a:pt x="0" y="87645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 r="-99456"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3912164" y="0"/>
              <a:ext cx="4080297" cy="8764522"/>
            </a:xfrm>
            <a:custGeom>
              <a:avLst/>
              <a:gdLst/>
              <a:ahLst/>
              <a:cxnLst/>
              <a:rect l="l" t="t" r="r" b="b"/>
              <a:pathLst>
                <a:path w="4080297" h="8764522">
                  <a:moveTo>
                    <a:pt x="0" y="0"/>
                  </a:moveTo>
                  <a:lnTo>
                    <a:pt x="4080296" y="0"/>
                  </a:lnTo>
                  <a:lnTo>
                    <a:pt x="4080296" y="8764522"/>
                  </a:lnTo>
                  <a:lnTo>
                    <a:pt x="0" y="87645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 l="-91758"/>
              </a:stretch>
            </a:blipFill>
          </p:spPr>
        </p:sp>
      </p:grpSp>
      <p:sp>
        <p:nvSpPr>
          <p:cNvPr id="11" name="TextBox 11"/>
          <p:cNvSpPr txBox="1"/>
          <p:nvPr/>
        </p:nvSpPr>
        <p:spPr>
          <a:xfrm>
            <a:off x="211430" y="1283970"/>
            <a:ext cx="3422107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3000" u="sng" spc="-5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000" u="sng" spc="-5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u="sng" spc="-5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000" u="sng" spc="-5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3000" spc="-5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000" spc="-5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000" spc="-5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spc="-5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000" spc="-5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phương </a:t>
            </a:r>
            <a:r>
              <a:rPr lang="en-US" sz="3000" spc="-5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endParaRPr lang="en-US" sz="3000" spc="-5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1103420" y="5720747"/>
            <a:ext cx="747488" cy="1283905"/>
          </a:xfrm>
          <a:custGeom>
            <a:avLst/>
            <a:gdLst/>
            <a:ahLst/>
            <a:cxnLst/>
            <a:rect l="l" t="t" r="r" b="b"/>
            <a:pathLst>
              <a:path w="1121232" h="1925858">
                <a:moveTo>
                  <a:pt x="0" y="0"/>
                </a:moveTo>
                <a:lnTo>
                  <a:pt x="1121231" y="0"/>
                </a:lnTo>
                <a:lnTo>
                  <a:pt x="1121231" y="1925858"/>
                </a:lnTo>
                <a:lnTo>
                  <a:pt x="0" y="192585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 l="-144107"/>
            </a:stretch>
          </a:blipFill>
        </p:spPr>
      </p:sp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4116D4BE-A4EB-066D-B44F-490CEE2DD50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6759941"/>
              </p:ext>
            </p:extLst>
          </p:nvPr>
        </p:nvGraphicFramePr>
        <p:xfrm>
          <a:off x="681038" y="2419350"/>
          <a:ext cx="2925762" cy="1443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2" name="Equation" r:id="rId9" imgW="927000" imgH="457200" progId="Equation.DSMT4">
                  <p:embed/>
                </p:oleObj>
              </mc:Choice>
              <mc:Fallback>
                <p:oleObj name="Equation" r:id="rId9" imgW="927000" imgH="457200" progId="Equation.DSMT4">
                  <p:embed/>
                  <p:pic>
                    <p:nvPicPr>
                      <p:cNvPr id="15" name="Object 14">
                        <a:extLst>
                          <a:ext uri="{FF2B5EF4-FFF2-40B4-BE49-F238E27FC236}">
                            <a16:creationId xmlns:a16="http://schemas.microsoft.com/office/drawing/2014/main" id="{4116D4BE-A4EB-066D-B44F-490CEE2DD50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81038" y="2419350"/>
                        <a:ext cx="2925762" cy="14430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>
            <a:extLst>
              <a:ext uri="{FF2B5EF4-FFF2-40B4-BE49-F238E27FC236}">
                <a16:creationId xmlns:a16="http://schemas.microsoft.com/office/drawing/2014/main" id="{2D03FC4A-54C2-2097-5C3F-895669BC6EC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70863659"/>
              </p:ext>
            </p:extLst>
          </p:nvPr>
        </p:nvGraphicFramePr>
        <p:xfrm>
          <a:off x="6592888" y="1246188"/>
          <a:ext cx="1687512" cy="831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3" name="Equation" r:id="rId11" imgW="927000" imgH="457200" progId="Equation.DSMT4">
                  <p:embed/>
                </p:oleObj>
              </mc:Choice>
              <mc:Fallback>
                <p:oleObj name="Equation" r:id="rId11" imgW="927000" imgH="457200" progId="Equation.DSMT4">
                  <p:embed/>
                  <p:pic>
                    <p:nvPicPr>
                      <p:cNvPr id="22" name="Object 21">
                        <a:extLst>
                          <a:ext uri="{FF2B5EF4-FFF2-40B4-BE49-F238E27FC236}">
                            <a16:creationId xmlns:a16="http://schemas.microsoft.com/office/drawing/2014/main" id="{2D03FC4A-54C2-2097-5C3F-895669BC6EC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6592888" y="1246188"/>
                        <a:ext cx="1687512" cy="8318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>
            <a:extLst>
              <a:ext uri="{FF2B5EF4-FFF2-40B4-BE49-F238E27FC236}">
                <a16:creationId xmlns:a16="http://schemas.microsoft.com/office/drawing/2014/main" id="{F56D34E0-CABB-8EF1-72D6-14ADB95E4F8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97359120"/>
              </p:ext>
            </p:extLst>
          </p:nvPr>
        </p:nvGraphicFramePr>
        <p:xfrm>
          <a:off x="6702425" y="2078038"/>
          <a:ext cx="2216150" cy="923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4" name="Equation" r:id="rId13" imgW="1218960" imgH="507960" progId="Equation.DSMT4">
                  <p:embed/>
                </p:oleObj>
              </mc:Choice>
              <mc:Fallback>
                <p:oleObj name="Equation" r:id="rId13" imgW="1218960" imgH="507960" progId="Equation.DSMT4">
                  <p:embed/>
                  <p:pic>
                    <p:nvPicPr>
                      <p:cNvPr id="23" name="Object 22">
                        <a:extLst>
                          <a:ext uri="{FF2B5EF4-FFF2-40B4-BE49-F238E27FC236}">
                            <a16:creationId xmlns:a16="http://schemas.microsoft.com/office/drawing/2014/main" id="{F56D34E0-CABB-8EF1-72D6-14ADB95E4F8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6702425" y="2078038"/>
                        <a:ext cx="2216150" cy="923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3">
            <a:extLst>
              <a:ext uri="{FF2B5EF4-FFF2-40B4-BE49-F238E27FC236}">
                <a16:creationId xmlns:a16="http://schemas.microsoft.com/office/drawing/2014/main" id="{5622F11F-DE64-0F73-22B3-9C76A491100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31219190"/>
              </p:ext>
            </p:extLst>
          </p:nvPr>
        </p:nvGraphicFramePr>
        <p:xfrm>
          <a:off x="6697663" y="2970213"/>
          <a:ext cx="1338262" cy="831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5" name="Equation" r:id="rId15" imgW="736560" imgH="457200" progId="Equation.DSMT4">
                  <p:embed/>
                </p:oleObj>
              </mc:Choice>
              <mc:Fallback>
                <p:oleObj name="Equation" r:id="rId15" imgW="736560" imgH="457200" progId="Equation.DSMT4">
                  <p:embed/>
                  <p:pic>
                    <p:nvPicPr>
                      <p:cNvPr id="24" name="Object 23">
                        <a:extLst>
                          <a:ext uri="{FF2B5EF4-FFF2-40B4-BE49-F238E27FC236}">
                            <a16:creationId xmlns:a16="http://schemas.microsoft.com/office/drawing/2014/main" id="{5622F11F-DE64-0F73-22B3-9C76A491100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6697663" y="2970213"/>
                        <a:ext cx="1338262" cy="8318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479DCB57-2048-64F2-F6D0-DE2218EB2578}"/>
              </a:ext>
            </a:extLst>
          </p:cNvPr>
          <p:cNvSpPr txBox="1"/>
          <p:nvPr/>
        </p:nvSpPr>
        <p:spPr>
          <a:xfrm>
            <a:off x="5833519" y="3862388"/>
            <a:ext cx="5092081" cy="4103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199"/>
              </a:lnSpc>
            </a:pP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0y = -7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endParaRPr lang="en-US" sz="30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6">
            <a:extLst>
              <a:ext uri="{FF2B5EF4-FFF2-40B4-BE49-F238E27FC236}">
                <a16:creationId xmlns:a16="http://schemas.microsoft.com/office/drawing/2014/main" id="{772CAA6E-4DCA-0BF7-9006-6EA03934DC95}"/>
              </a:ext>
            </a:extLst>
          </p:cNvPr>
          <p:cNvSpPr txBox="1"/>
          <p:nvPr/>
        </p:nvSpPr>
        <p:spPr>
          <a:xfrm>
            <a:off x="5730168" y="4457303"/>
            <a:ext cx="5100463" cy="4103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199"/>
              </a:lnSpc>
            </a:pP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phương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endParaRPr lang="en-US" sz="30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56517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  <p:bldP spid="7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85692" y="-1502435"/>
            <a:ext cx="12512597" cy="8690568"/>
          </a:xfrm>
          <a:custGeom>
            <a:avLst/>
            <a:gdLst/>
            <a:ahLst/>
            <a:cxnLst/>
            <a:rect l="l" t="t" r="r" b="b"/>
            <a:pathLst>
              <a:path w="18768896" h="13035852">
                <a:moveTo>
                  <a:pt x="0" y="0"/>
                </a:moveTo>
                <a:lnTo>
                  <a:pt x="18768897" y="0"/>
                </a:lnTo>
                <a:lnTo>
                  <a:pt x="18768897" y="13035851"/>
                </a:lnTo>
                <a:lnTo>
                  <a:pt x="0" y="130358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107352" y="1086018"/>
            <a:ext cx="6607609" cy="5094615"/>
            <a:chOff x="0" y="0"/>
            <a:chExt cx="14074373" cy="10851659"/>
          </a:xfrm>
        </p:grpSpPr>
        <p:sp>
          <p:nvSpPr>
            <p:cNvPr id="4" name="Freeform 4"/>
            <p:cNvSpPr/>
            <p:nvPr/>
          </p:nvSpPr>
          <p:spPr>
            <a:xfrm>
              <a:off x="-127" y="127"/>
              <a:ext cx="14074246" cy="10858644"/>
            </a:xfrm>
            <a:custGeom>
              <a:avLst/>
              <a:gdLst/>
              <a:ahLst/>
              <a:cxnLst/>
              <a:rect l="l" t="t" r="r" b="b"/>
              <a:pathLst>
                <a:path w="14074246" h="10858644">
                  <a:moveTo>
                    <a:pt x="13673179" y="10845944"/>
                  </a:moveTo>
                  <a:cubicBezTo>
                    <a:pt x="13617299" y="10858644"/>
                    <a:pt x="13591899" y="10845944"/>
                    <a:pt x="13534749" y="10845944"/>
                  </a:cubicBezTo>
                  <a:cubicBezTo>
                    <a:pt x="13477599" y="10845944"/>
                    <a:pt x="13386541" y="10833244"/>
                    <a:pt x="13386541" y="10833244"/>
                  </a:cubicBezTo>
                  <a:lnTo>
                    <a:pt x="707771" y="10833244"/>
                  </a:lnTo>
                  <a:lnTo>
                    <a:pt x="631063" y="10820544"/>
                  </a:lnTo>
                  <a:cubicBezTo>
                    <a:pt x="631063" y="10820544"/>
                    <a:pt x="533400" y="10833244"/>
                    <a:pt x="457581" y="10820544"/>
                  </a:cubicBezTo>
                  <a:cubicBezTo>
                    <a:pt x="381762" y="10807844"/>
                    <a:pt x="296418" y="10820544"/>
                    <a:pt x="296418" y="10820544"/>
                  </a:cubicBezTo>
                  <a:cubicBezTo>
                    <a:pt x="240284" y="10820544"/>
                    <a:pt x="162814" y="10816226"/>
                    <a:pt x="119507" y="10787016"/>
                  </a:cubicBezTo>
                  <a:cubicBezTo>
                    <a:pt x="47371" y="10738375"/>
                    <a:pt x="25400" y="10668144"/>
                    <a:pt x="0" y="10562353"/>
                  </a:cubicBezTo>
                  <a:lnTo>
                    <a:pt x="0" y="10361820"/>
                  </a:lnTo>
                  <a:cubicBezTo>
                    <a:pt x="0" y="10361820"/>
                    <a:pt x="12700" y="10276857"/>
                    <a:pt x="12700" y="10218564"/>
                  </a:cubicBezTo>
                  <a:cubicBezTo>
                    <a:pt x="12700" y="10160271"/>
                    <a:pt x="0" y="10070355"/>
                    <a:pt x="0" y="10070355"/>
                  </a:cubicBezTo>
                  <a:lnTo>
                    <a:pt x="0" y="803402"/>
                  </a:lnTo>
                  <a:cubicBezTo>
                    <a:pt x="0" y="803402"/>
                    <a:pt x="12700" y="767715"/>
                    <a:pt x="12700" y="688594"/>
                  </a:cubicBezTo>
                  <a:lnTo>
                    <a:pt x="12700" y="543560"/>
                  </a:lnTo>
                  <a:cubicBezTo>
                    <a:pt x="12700" y="543560"/>
                    <a:pt x="0" y="459740"/>
                    <a:pt x="12700" y="375920"/>
                  </a:cubicBezTo>
                  <a:cubicBezTo>
                    <a:pt x="25400" y="292100"/>
                    <a:pt x="23876" y="258064"/>
                    <a:pt x="64897" y="195072"/>
                  </a:cubicBezTo>
                  <a:cubicBezTo>
                    <a:pt x="87249" y="160782"/>
                    <a:pt x="184404" y="76708"/>
                    <a:pt x="215900" y="50800"/>
                  </a:cubicBezTo>
                  <a:cubicBezTo>
                    <a:pt x="215900" y="50800"/>
                    <a:pt x="305181" y="24130"/>
                    <a:pt x="401320" y="12700"/>
                  </a:cubicBezTo>
                  <a:cubicBezTo>
                    <a:pt x="508000" y="0"/>
                    <a:pt x="481584" y="0"/>
                    <a:pt x="622300" y="0"/>
                  </a:cubicBezTo>
                  <a:lnTo>
                    <a:pt x="13555197" y="0"/>
                  </a:lnTo>
                  <a:cubicBezTo>
                    <a:pt x="13655273" y="0"/>
                    <a:pt x="13723725" y="12700"/>
                    <a:pt x="13723725" y="12700"/>
                  </a:cubicBezTo>
                  <a:cubicBezTo>
                    <a:pt x="13787861" y="12700"/>
                    <a:pt x="13876633" y="36322"/>
                    <a:pt x="13934546" y="50800"/>
                  </a:cubicBezTo>
                  <a:cubicBezTo>
                    <a:pt x="14036146" y="76200"/>
                    <a:pt x="14061546" y="254000"/>
                    <a:pt x="14061546" y="350520"/>
                  </a:cubicBezTo>
                  <a:lnTo>
                    <a:pt x="14061546" y="9979550"/>
                  </a:lnTo>
                  <a:cubicBezTo>
                    <a:pt x="14061546" y="9979550"/>
                    <a:pt x="14074246" y="10348231"/>
                    <a:pt x="14074246" y="10381251"/>
                  </a:cubicBezTo>
                  <a:cubicBezTo>
                    <a:pt x="14074246" y="10414271"/>
                    <a:pt x="14051767" y="10522221"/>
                    <a:pt x="14033860" y="10568449"/>
                  </a:cubicBezTo>
                  <a:cubicBezTo>
                    <a:pt x="14008841" y="10633092"/>
                    <a:pt x="14019000" y="10689988"/>
                    <a:pt x="13967185" y="10734184"/>
                  </a:cubicBezTo>
                  <a:cubicBezTo>
                    <a:pt x="13931117" y="10765045"/>
                    <a:pt x="13877015" y="10802383"/>
                    <a:pt x="13831802" y="10819528"/>
                  </a:cubicBezTo>
                  <a:cubicBezTo>
                    <a:pt x="13786591" y="10836673"/>
                    <a:pt x="13728805" y="10833371"/>
                    <a:pt x="13672925" y="10846071"/>
                  </a:cubicBezTo>
                  <a:close/>
                </a:path>
              </a:pathLst>
            </a:custGeom>
            <a:solidFill>
              <a:srgbClr val="EAEAEA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341039" y="1431061"/>
            <a:ext cx="6167698" cy="4347059"/>
            <a:chOff x="0" y="0"/>
            <a:chExt cx="15396559" cy="10851659"/>
          </a:xfrm>
        </p:grpSpPr>
        <p:sp>
          <p:nvSpPr>
            <p:cNvPr id="6" name="Freeform 6"/>
            <p:cNvSpPr/>
            <p:nvPr/>
          </p:nvSpPr>
          <p:spPr>
            <a:xfrm>
              <a:off x="-127" y="127"/>
              <a:ext cx="15396432" cy="10858644"/>
            </a:xfrm>
            <a:custGeom>
              <a:avLst/>
              <a:gdLst/>
              <a:ahLst/>
              <a:cxnLst/>
              <a:rect l="l" t="t" r="r" b="b"/>
              <a:pathLst>
                <a:path w="15396432" h="10858644">
                  <a:moveTo>
                    <a:pt x="14995367" y="10845944"/>
                  </a:moveTo>
                  <a:cubicBezTo>
                    <a:pt x="14939486" y="10858644"/>
                    <a:pt x="14914086" y="10845944"/>
                    <a:pt x="14856936" y="10845944"/>
                  </a:cubicBezTo>
                  <a:cubicBezTo>
                    <a:pt x="14799786" y="10845944"/>
                    <a:pt x="14708727" y="10833244"/>
                    <a:pt x="14708727" y="10833244"/>
                  </a:cubicBezTo>
                  <a:lnTo>
                    <a:pt x="707771" y="10833244"/>
                  </a:lnTo>
                  <a:lnTo>
                    <a:pt x="631063" y="10820544"/>
                  </a:lnTo>
                  <a:cubicBezTo>
                    <a:pt x="631063" y="10820544"/>
                    <a:pt x="533400" y="10833244"/>
                    <a:pt x="457581" y="10820544"/>
                  </a:cubicBezTo>
                  <a:cubicBezTo>
                    <a:pt x="381762" y="10807844"/>
                    <a:pt x="296418" y="10820544"/>
                    <a:pt x="296418" y="10820544"/>
                  </a:cubicBezTo>
                  <a:cubicBezTo>
                    <a:pt x="240284" y="10820544"/>
                    <a:pt x="162814" y="10816226"/>
                    <a:pt x="119507" y="10787016"/>
                  </a:cubicBezTo>
                  <a:cubicBezTo>
                    <a:pt x="47371" y="10738375"/>
                    <a:pt x="25400" y="10668144"/>
                    <a:pt x="0" y="10562353"/>
                  </a:cubicBezTo>
                  <a:lnTo>
                    <a:pt x="0" y="10361820"/>
                  </a:lnTo>
                  <a:cubicBezTo>
                    <a:pt x="0" y="10361820"/>
                    <a:pt x="12700" y="10276857"/>
                    <a:pt x="12700" y="10218564"/>
                  </a:cubicBezTo>
                  <a:cubicBezTo>
                    <a:pt x="12700" y="10160271"/>
                    <a:pt x="0" y="10070355"/>
                    <a:pt x="0" y="10070355"/>
                  </a:cubicBezTo>
                  <a:lnTo>
                    <a:pt x="0" y="803402"/>
                  </a:lnTo>
                  <a:cubicBezTo>
                    <a:pt x="0" y="803402"/>
                    <a:pt x="12700" y="767715"/>
                    <a:pt x="12700" y="688594"/>
                  </a:cubicBezTo>
                  <a:lnTo>
                    <a:pt x="12700" y="543560"/>
                  </a:lnTo>
                  <a:cubicBezTo>
                    <a:pt x="12700" y="543560"/>
                    <a:pt x="0" y="459740"/>
                    <a:pt x="12700" y="375920"/>
                  </a:cubicBezTo>
                  <a:cubicBezTo>
                    <a:pt x="25400" y="292100"/>
                    <a:pt x="23876" y="258064"/>
                    <a:pt x="64897" y="195072"/>
                  </a:cubicBezTo>
                  <a:cubicBezTo>
                    <a:pt x="87249" y="160782"/>
                    <a:pt x="184404" y="76708"/>
                    <a:pt x="215900" y="50800"/>
                  </a:cubicBezTo>
                  <a:cubicBezTo>
                    <a:pt x="215900" y="50800"/>
                    <a:pt x="305181" y="24130"/>
                    <a:pt x="401320" y="12700"/>
                  </a:cubicBezTo>
                  <a:cubicBezTo>
                    <a:pt x="508000" y="0"/>
                    <a:pt x="481584" y="0"/>
                    <a:pt x="622300" y="0"/>
                  </a:cubicBezTo>
                  <a:lnTo>
                    <a:pt x="14877383" y="0"/>
                  </a:lnTo>
                  <a:cubicBezTo>
                    <a:pt x="14977459" y="0"/>
                    <a:pt x="15045912" y="12700"/>
                    <a:pt x="15045912" y="12700"/>
                  </a:cubicBezTo>
                  <a:cubicBezTo>
                    <a:pt x="15110047" y="12700"/>
                    <a:pt x="15198819" y="36322"/>
                    <a:pt x="15256732" y="50800"/>
                  </a:cubicBezTo>
                  <a:cubicBezTo>
                    <a:pt x="15358332" y="76200"/>
                    <a:pt x="15383732" y="254000"/>
                    <a:pt x="15383732" y="350520"/>
                  </a:cubicBezTo>
                  <a:lnTo>
                    <a:pt x="15383732" y="9979550"/>
                  </a:lnTo>
                  <a:cubicBezTo>
                    <a:pt x="15383732" y="9979550"/>
                    <a:pt x="15396432" y="10348231"/>
                    <a:pt x="15396432" y="10381251"/>
                  </a:cubicBezTo>
                  <a:cubicBezTo>
                    <a:pt x="15396432" y="10414271"/>
                    <a:pt x="15373953" y="10522221"/>
                    <a:pt x="15356046" y="10568449"/>
                  </a:cubicBezTo>
                  <a:cubicBezTo>
                    <a:pt x="15331027" y="10633092"/>
                    <a:pt x="15341187" y="10689988"/>
                    <a:pt x="15289371" y="10734184"/>
                  </a:cubicBezTo>
                  <a:cubicBezTo>
                    <a:pt x="15253303" y="10765045"/>
                    <a:pt x="15199201" y="10802383"/>
                    <a:pt x="15153990" y="10819528"/>
                  </a:cubicBezTo>
                  <a:cubicBezTo>
                    <a:pt x="15108777" y="10836673"/>
                    <a:pt x="15050993" y="10833371"/>
                    <a:pt x="14995112" y="10846071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7" name="Freeform 7"/>
          <p:cNvSpPr/>
          <p:nvPr/>
        </p:nvSpPr>
        <p:spPr>
          <a:xfrm>
            <a:off x="2377061" y="6162117"/>
            <a:ext cx="3854031" cy="2825001"/>
          </a:xfrm>
          <a:custGeom>
            <a:avLst/>
            <a:gdLst/>
            <a:ahLst/>
            <a:cxnLst/>
            <a:rect l="l" t="t" r="r" b="b"/>
            <a:pathLst>
              <a:path w="5781047" h="4237501">
                <a:moveTo>
                  <a:pt x="0" y="0"/>
                </a:moveTo>
                <a:lnTo>
                  <a:pt x="5781047" y="0"/>
                </a:lnTo>
                <a:lnTo>
                  <a:pt x="5781047" y="4237501"/>
                </a:lnTo>
                <a:lnTo>
                  <a:pt x="0" y="423750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 t="-61363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974038" y="5960448"/>
            <a:ext cx="4238090" cy="220185"/>
          </a:xfrm>
          <a:custGeom>
            <a:avLst/>
            <a:gdLst/>
            <a:ahLst/>
            <a:cxnLst/>
            <a:rect l="l" t="t" r="r" b="b"/>
            <a:pathLst>
              <a:path w="6357135" h="330278">
                <a:moveTo>
                  <a:pt x="0" y="0"/>
                </a:moveTo>
                <a:lnTo>
                  <a:pt x="6357134" y="0"/>
                </a:lnTo>
                <a:lnTo>
                  <a:pt x="6357134" y="330278"/>
                </a:lnTo>
                <a:lnTo>
                  <a:pt x="0" y="33027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 t="-1145859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3704435" y="5960448"/>
            <a:ext cx="4238090" cy="220185"/>
          </a:xfrm>
          <a:custGeom>
            <a:avLst/>
            <a:gdLst/>
            <a:ahLst/>
            <a:cxnLst/>
            <a:rect l="l" t="t" r="r" b="b"/>
            <a:pathLst>
              <a:path w="6357135" h="330278">
                <a:moveTo>
                  <a:pt x="0" y="0"/>
                </a:moveTo>
                <a:lnTo>
                  <a:pt x="6357135" y="0"/>
                </a:lnTo>
                <a:lnTo>
                  <a:pt x="6357135" y="330278"/>
                </a:lnTo>
                <a:lnTo>
                  <a:pt x="0" y="33027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 t="-1145859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153669" y="1759983"/>
            <a:ext cx="1721652" cy="198028"/>
          </a:xfrm>
          <a:custGeom>
            <a:avLst/>
            <a:gdLst/>
            <a:ahLst/>
            <a:cxnLst/>
            <a:rect l="l" t="t" r="r" b="b"/>
            <a:pathLst>
              <a:path w="1382977" h="158786">
                <a:moveTo>
                  <a:pt x="0" y="0"/>
                </a:moveTo>
                <a:lnTo>
                  <a:pt x="1382977" y="0"/>
                </a:lnTo>
                <a:lnTo>
                  <a:pt x="1382977" y="158787"/>
                </a:lnTo>
                <a:lnTo>
                  <a:pt x="0" y="15878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flipV="1">
            <a:off x="966626" y="975925"/>
            <a:ext cx="4238090" cy="220185"/>
          </a:xfrm>
          <a:custGeom>
            <a:avLst/>
            <a:gdLst/>
            <a:ahLst/>
            <a:cxnLst/>
            <a:rect l="l" t="t" r="r" b="b"/>
            <a:pathLst>
              <a:path w="6357135" h="330278">
                <a:moveTo>
                  <a:pt x="0" y="330278"/>
                </a:moveTo>
                <a:lnTo>
                  <a:pt x="6357135" y="330278"/>
                </a:lnTo>
                <a:lnTo>
                  <a:pt x="6357135" y="0"/>
                </a:lnTo>
                <a:lnTo>
                  <a:pt x="0" y="0"/>
                </a:lnTo>
                <a:lnTo>
                  <a:pt x="0" y="330278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 t="-1145859"/>
            </a:stretch>
          </a:blipFill>
        </p:spPr>
      </p:sp>
      <p:sp>
        <p:nvSpPr>
          <p:cNvPr id="12" name="Freeform 12"/>
          <p:cNvSpPr/>
          <p:nvPr/>
        </p:nvSpPr>
        <p:spPr>
          <a:xfrm flipV="1">
            <a:off x="3670949" y="975925"/>
            <a:ext cx="4238090" cy="220185"/>
          </a:xfrm>
          <a:custGeom>
            <a:avLst/>
            <a:gdLst/>
            <a:ahLst/>
            <a:cxnLst/>
            <a:rect l="l" t="t" r="r" b="b"/>
            <a:pathLst>
              <a:path w="6357135" h="330278">
                <a:moveTo>
                  <a:pt x="0" y="330278"/>
                </a:moveTo>
                <a:lnTo>
                  <a:pt x="6357135" y="330278"/>
                </a:lnTo>
                <a:lnTo>
                  <a:pt x="6357135" y="0"/>
                </a:lnTo>
                <a:lnTo>
                  <a:pt x="0" y="0"/>
                </a:lnTo>
                <a:lnTo>
                  <a:pt x="0" y="330278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 t="-1145859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4360939" y="633070"/>
            <a:ext cx="110720" cy="105461"/>
          </a:xfrm>
          <a:custGeom>
            <a:avLst/>
            <a:gdLst/>
            <a:ahLst/>
            <a:cxnLst/>
            <a:rect l="l" t="t" r="r" b="b"/>
            <a:pathLst>
              <a:path w="166080" h="158191">
                <a:moveTo>
                  <a:pt x="0" y="0"/>
                </a:moveTo>
                <a:lnTo>
                  <a:pt x="166080" y="0"/>
                </a:lnTo>
                <a:lnTo>
                  <a:pt x="166080" y="158192"/>
                </a:lnTo>
                <a:lnTo>
                  <a:pt x="0" y="15819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495168">
            <a:off x="2234304" y="818615"/>
            <a:ext cx="2245465" cy="48992"/>
          </a:xfrm>
          <a:custGeom>
            <a:avLst/>
            <a:gdLst/>
            <a:ahLst/>
            <a:cxnLst/>
            <a:rect l="l" t="t" r="r" b="b"/>
            <a:pathLst>
              <a:path w="3368198" h="73488">
                <a:moveTo>
                  <a:pt x="0" y="0"/>
                </a:moveTo>
                <a:lnTo>
                  <a:pt x="3368199" y="0"/>
                </a:lnTo>
                <a:lnTo>
                  <a:pt x="3368199" y="73488"/>
                </a:lnTo>
                <a:lnTo>
                  <a:pt x="0" y="7348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574972">
            <a:off x="4346022" y="818615"/>
            <a:ext cx="2245465" cy="48992"/>
          </a:xfrm>
          <a:custGeom>
            <a:avLst/>
            <a:gdLst/>
            <a:ahLst/>
            <a:cxnLst/>
            <a:rect l="l" t="t" r="r" b="b"/>
            <a:pathLst>
              <a:path w="3368198" h="73488">
                <a:moveTo>
                  <a:pt x="0" y="0"/>
                </a:moveTo>
                <a:lnTo>
                  <a:pt x="3368199" y="0"/>
                </a:lnTo>
                <a:lnTo>
                  <a:pt x="3368199" y="73488"/>
                </a:lnTo>
                <a:lnTo>
                  <a:pt x="0" y="7348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8122378" y="1301550"/>
            <a:ext cx="2304378" cy="6925725"/>
          </a:xfrm>
          <a:custGeom>
            <a:avLst/>
            <a:gdLst/>
            <a:ahLst/>
            <a:cxnLst/>
            <a:rect l="l" t="t" r="r" b="b"/>
            <a:pathLst>
              <a:path w="3456567" h="10388588">
                <a:moveTo>
                  <a:pt x="0" y="0"/>
                </a:moveTo>
                <a:lnTo>
                  <a:pt x="3456566" y="0"/>
                </a:lnTo>
                <a:lnTo>
                  <a:pt x="3456566" y="10388588"/>
                </a:lnTo>
                <a:lnTo>
                  <a:pt x="0" y="10388588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2022845" flipH="1">
            <a:off x="9641198" y="675197"/>
            <a:ext cx="2779838" cy="601456"/>
          </a:xfrm>
          <a:custGeom>
            <a:avLst/>
            <a:gdLst/>
            <a:ahLst/>
            <a:cxnLst/>
            <a:rect l="l" t="t" r="r" b="b"/>
            <a:pathLst>
              <a:path w="4169757" h="902184">
                <a:moveTo>
                  <a:pt x="4169757" y="0"/>
                </a:moveTo>
                <a:lnTo>
                  <a:pt x="0" y="0"/>
                </a:lnTo>
                <a:lnTo>
                  <a:pt x="0" y="902183"/>
                </a:lnTo>
                <a:lnTo>
                  <a:pt x="4169757" y="902183"/>
                </a:lnTo>
                <a:lnTo>
                  <a:pt x="4169757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0640095" y="4681625"/>
            <a:ext cx="2508499" cy="2462890"/>
          </a:xfrm>
          <a:custGeom>
            <a:avLst/>
            <a:gdLst/>
            <a:ahLst/>
            <a:cxnLst/>
            <a:rect l="l" t="t" r="r" b="b"/>
            <a:pathLst>
              <a:path w="3762748" h="3694335">
                <a:moveTo>
                  <a:pt x="0" y="0"/>
                </a:moveTo>
                <a:lnTo>
                  <a:pt x="3762748" y="0"/>
                </a:lnTo>
                <a:lnTo>
                  <a:pt x="3762748" y="3694334"/>
                </a:lnTo>
                <a:lnTo>
                  <a:pt x="0" y="3694334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flipH="1">
            <a:off x="6451989" y="5398226"/>
            <a:ext cx="2113495" cy="2618068"/>
          </a:xfrm>
          <a:custGeom>
            <a:avLst/>
            <a:gdLst/>
            <a:ahLst/>
            <a:cxnLst/>
            <a:rect l="l" t="t" r="r" b="b"/>
            <a:pathLst>
              <a:path w="3170242" h="3927102">
                <a:moveTo>
                  <a:pt x="3170242" y="0"/>
                </a:moveTo>
                <a:lnTo>
                  <a:pt x="0" y="0"/>
                </a:lnTo>
                <a:lnTo>
                  <a:pt x="0" y="3927102"/>
                </a:lnTo>
                <a:lnTo>
                  <a:pt x="3170242" y="3927102"/>
                </a:lnTo>
                <a:lnTo>
                  <a:pt x="3170242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3177601" y="1400596"/>
            <a:ext cx="3979398" cy="3306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493"/>
              </a:lnSpc>
            </a:pPr>
            <a:r>
              <a:rPr lang="en-US" sz="3000" dirty="0" err="1">
                <a:solidFill>
                  <a:srgbClr val="37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000" dirty="0">
                <a:solidFill>
                  <a:srgbClr val="37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37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dirty="0">
                <a:solidFill>
                  <a:srgbClr val="37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37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000" dirty="0">
                <a:solidFill>
                  <a:srgbClr val="37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phương </a:t>
            </a:r>
            <a:r>
              <a:rPr lang="en-US" sz="3000" dirty="0" err="1">
                <a:solidFill>
                  <a:srgbClr val="37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endParaRPr lang="en-US" sz="3000" dirty="0">
              <a:solidFill>
                <a:srgbClr val="37292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1098083" y="1267370"/>
            <a:ext cx="1986311" cy="4556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760"/>
              </a:lnSpc>
            </a:pPr>
            <a:r>
              <a:rPr lang="en-US" sz="3000" spc="-63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000" spc="-63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spc="-63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000" spc="-63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</a:t>
            </a:r>
          </a:p>
        </p:txBody>
      </p:sp>
      <p:graphicFrame>
        <p:nvGraphicFramePr>
          <p:cNvPr id="27" name="Object 26">
            <a:extLst>
              <a:ext uri="{FF2B5EF4-FFF2-40B4-BE49-F238E27FC236}">
                <a16:creationId xmlns:a16="http://schemas.microsoft.com/office/drawing/2014/main" id="{03E2311B-DAC6-8160-6ADE-5BCB0944E31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37368136"/>
              </p:ext>
            </p:extLst>
          </p:nvPr>
        </p:nvGraphicFramePr>
        <p:xfrm>
          <a:off x="3132301" y="1841352"/>
          <a:ext cx="2808287" cy="1279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5" name="Equation" r:id="rId25" imgW="1002960" imgH="457200" progId="Equation.DSMT4">
                  <p:embed/>
                </p:oleObj>
              </mc:Choice>
              <mc:Fallback>
                <p:oleObj name="Equation" r:id="rId25" imgW="1002960" imgH="457200" progId="Equation.DSMT4">
                  <p:embed/>
                  <p:pic>
                    <p:nvPicPr>
                      <p:cNvPr id="15" name="Object 14">
                        <a:extLst>
                          <a:ext uri="{FF2B5EF4-FFF2-40B4-BE49-F238E27FC236}">
                            <a16:creationId xmlns:a16="http://schemas.microsoft.com/office/drawing/2014/main" id="{4116D4BE-A4EB-066D-B44F-490CEE2DD50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3132301" y="1841352"/>
                        <a:ext cx="2808287" cy="1279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27">
            <a:extLst>
              <a:ext uri="{FF2B5EF4-FFF2-40B4-BE49-F238E27FC236}">
                <a16:creationId xmlns:a16="http://schemas.microsoft.com/office/drawing/2014/main" id="{FBE1FA47-B1E4-FBFC-5BAE-EA7B28BE79B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86830530"/>
              </p:ext>
            </p:extLst>
          </p:nvPr>
        </p:nvGraphicFramePr>
        <p:xfrm>
          <a:off x="3177601" y="3126872"/>
          <a:ext cx="2841625" cy="1279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6" name="Equation" r:id="rId27" imgW="1015920" imgH="457200" progId="Equation.DSMT4">
                  <p:embed/>
                </p:oleObj>
              </mc:Choice>
              <mc:Fallback>
                <p:oleObj name="Equation" r:id="rId27" imgW="1015920" imgH="457200" progId="Equation.DSMT4">
                  <p:embed/>
                  <p:pic>
                    <p:nvPicPr>
                      <p:cNvPr id="27" name="Object 26">
                        <a:extLst>
                          <a:ext uri="{FF2B5EF4-FFF2-40B4-BE49-F238E27FC236}">
                            <a16:creationId xmlns:a16="http://schemas.microsoft.com/office/drawing/2014/main" id="{03E2311B-DAC6-8160-6ADE-5BCB0944E31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8"/>
                      <a:stretch>
                        <a:fillRect/>
                      </a:stretch>
                    </p:blipFill>
                    <p:spPr>
                      <a:xfrm>
                        <a:off x="3177601" y="3126872"/>
                        <a:ext cx="2841625" cy="1279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bject 28">
            <a:extLst>
              <a:ext uri="{FF2B5EF4-FFF2-40B4-BE49-F238E27FC236}">
                <a16:creationId xmlns:a16="http://schemas.microsoft.com/office/drawing/2014/main" id="{081ED3E3-9D41-ED44-9102-8BE22ACE376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85975954"/>
              </p:ext>
            </p:extLst>
          </p:nvPr>
        </p:nvGraphicFramePr>
        <p:xfrm>
          <a:off x="3104902" y="4406397"/>
          <a:ext cx="2665413" cy="1279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7" name="Equation" r:id="rId29" imgW="952200" imgH="457200" progId="Equation.DSMT4">
                  <p:embed/>
                </p:oleObj>
              </mc:Choice>
              <mc:Fallback>
                <p:oleObj name="Equation" r:id="rId29" imgW="952200" imgH="457200" progId="Equation.DSMT4">
                  <p:embed/>
                  <p:pic>
                    <p:nvPicPr>
                      <p:cNvPr id="28" name="Object 27">
                        <a:extLst>
                          <a:ext uri="{FF2B5EF4-FFF2-40B4-BE49-F238E27FC236}">
                            <a16:creationId xmlns:a16="http://schemas.microsoft.com/office/drawing/2014/main" id="{FBE1FA47-B1E4-FBFC-5BAE-EA7B28BE79B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0"/>
                      <a:stretch>
                        <a:fillRect/>
                      </a:stretch>
                    </p:blipFill>
                    <p:spPr>
                      <a:xfrm>
                        <a:off x="3104902" y="4406397"/>
                        <a:ext cx="2665413" cy="1279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1471</TotalTime>
  <Words>2069</Words>
  <Application>Microsoft Office PowerPoint</Application>
  <PresentationFormat>Widescreen</PresentationFormat>
  <Paragraphs>278</Paragraphs>
  <Slides>41</Slides>
  <Notes>0</Notes>
  <HiddenSlides>0</HiddenSlides>
  <MMClips>1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41</vt:i4>
      </vt:variant>
    </vt:vector>
  </HeadingPairs>
  <TitlesOfParts>
    <vt:vector size="55" baseType="lpstr">
      <vt:lpstr>Arial</vt:lpstr>
      <vt:lpstr>Calibri</vt:lpstr>
      <vt:lpstr>Calibri Light</vt:lpstr>
      <vt:lpstr>Cambria Math</vt:lpstr>
      <vt:lpstr>Jua</vt:lpstr>
      <vt:lpstr>KG Primary Penmanship</vt:lpstr>
      <vt:lpstr>Muli</vt:lpstr>
      <vt:lpstr>Palatino Linotype</vt:lpstr>
      <vt:lpstr>Tahoma</vt:lpstr>
      <vt:lpstr>Times New Roman</vt:lpstr>
      <vt:lpstr>Wingdings</vt:lpstr>
      <vt:lpstr>Office Theme</vt:lpstr>
      <vt:lpstr>Equation</vt:lpstr>
      <vt:lpstr>MathType 7.0 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phương tào thanh</dc:creator>
  <cp:lastModifiedBy>ADMIN</cp:lastModifiedBy>
  <cp:revision>24</cp:revision>
  <dcterms:created xsi:type="dcterms:W3CDTF">2024-06-23T08:06:53Z</dcterms:created>
  <dcterms:modified xsi:type="dcterms:W3CDTF">2024-09-24T14:39:03Z</dcterms:modified>
</cp:coreProperties>
</file>